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  <p:sldMasterId id="2147483662" r:id="rId4"/>
  </p:sldMasterIdLst>
  <p:notesMasterIdLst>
    <p:notesMasterId r:id="rId18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9"/>
    <p:sldId id="271" r:id="rId20"/>
    <p:sldId id="272" r:id="rId21"/>
    <p:sldId id="273" r:id="rId22"/>
    <p:sldId id="274" r:id="rId23"/>
  </p:sldIdLst>
  <p:sldSz cx="12192000" cy="6858000"/>
  <p:notesSz cx="6858000" cy="9144000"/>
  <p:embeddedFontLst>
    <p:embeddedFont>
      <p:font typeface="思源宋体 CN" panose="02020400000000000000" charset="-122"/>
      <p:regular r:id="rId27"/>
    </p:embeddedFont>
    <p:embeddedFont>
      <p:font typeface="等线" panose="02010600030101010101" charset="-122"/>
      <p:regular r:id="rId28"/>
    </p:embeddedFont>
    <p:embeddedFont>
      <p:font typeface="等线 Light" panose="02010600030101010101" charset="-122"/>
      <p:regular r:id="rId29"/>
    </p:embeddedFont>
    <p:embeddedFont>
      <p:font typeface="Calibri" panose="020F0502020204030204" charset="0"/>
      <p:regular r:id="rId30"/>
      <p:bold r:id="rId31"/>
      <p:italic r:id="rId32"/>
      <p:boldItalic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720" y="62"/>
      </p:cViewPr>
      <p:guideLst>
        <p:guide orient="horz" pos="214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4" Type="http://schemas.openxmlformats.org/officeDocument/2006/relationships/tags" Target="tags/tag1.xml"/><Relationship Id="rId33" Type="http://schemas.openxmlformats.org/officeDocument/2006/relationships/font" Target="fonts/font7.fntdata"/><Relationship Id="rId32" Type="http://schemas.openxmlformats.org/officeDocument/2006/relationships/font" Target="fonts/font6.fntdata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F427D9-D417-495E-B0E3-127B51721813}" type="slidenum">
              <a:rPr lang="en-ID" smtClean="0"/>
            </a:fld>
            <a:endParaRPr lang="en-ID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66D000-92E5-4196-91AA-D99441D39B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80273C-7B93-4510-9869-157B3FDBB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66D000-92E5-4196-91AA-D99441D39B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80273C-7B93-4510-9869-157B3FDBB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66D000-92E5-4196-91AA-D99441D39B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80273C-7B93-4510-9869-157B3FDBB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66D000-92E5-4196-91AA-D99441D39B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80273C-7B93-4510-9869-157B3FDBB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66D000-92E5-4196-91AA-D99441D39B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80273C-7B93-4510-9869-157B3FDBB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66D000-92E5-4196-91AA-D99441D39B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80273C-7B93-4510-9869-157B3FDBB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66D000-92E5-4196-91AA-D99441D39B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80273C-7B93-4510-9869-157B3FDBB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66D000-92E5-4196-91AA-D99441D39B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80273C-7B93-4510-9869-157B3FDBB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66D000-92E5-4196-91AA-D99441D39B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80273C-7B93-4510-9869-157B3FDBB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66D000-92E5-4196-91AA-D99441D39B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80273C-7B93-4510-9869-157B3FDBB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66D000-92E5-4196-91AA-D99441D39B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80273C-7B93-4510-9869-157B3FDBB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0999694" y="6364837"/>
            <a:ext cx="836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fld id="{260E2A6B-A809-4840-BF14-8648BC0BDF87}" type="slidenum">
              <a:rPr lang="id-ID" smtClean="0"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</a:fld>
            <a:endParaRPr lang="id-ID" dirty="0">
              <a:latin typeface="思源宋体 CN" panose="02020400000000000000" charset="-122"/>
              <a:ea typeface="思源宋体 CN" panose="02020400000000000000" charset="-122"/>
              <a:cs typeface="思源宋体 CN" panose="020204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0999694" y="6364837"/>
            <a:ext cx="836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fld id="{260E2A6B-A809-4840-BF14-8648BC0BDF87}" type="slidenum">
              <a:rPr lang="id-ID" smtClean="0"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</a:fld>
            <a:endParaRPr lang="id-ID" dirty="0">
              <a:latin typeface="思源宋体 CN" panose="02020400000000000000" charset="-122"/>
              <a:ea typeface="思源宋体 CN" panose="02020400000000000000" charset="-122"/>
              <a:cs typeface="思源宋体 CN" panose="020204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8.jpeg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1.jpeg"/><Relationship Id="rId10" Type="http://schemas.openxmlformats.org/officeDocument/2006/relationships/image" Target="../media/image10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-1593360" y="5463268"/>
            <a:ext cx="15379505" cy="2046472"/>
            <a:chOff x="-2360354" y="3667653"/>
            <a:chExt cx="16913491" cy="2250592"/>
          </a:xfrm>
          <a:effectLst>
            <a:outerShdw blurRad="190500" sx="103000" sy="103000" algn="ctr" rotWithShape="0">
              <a:prstClr val="black">
                <a:alpha val="40000"/>
              </a:prstClr>
            </a:outerShdw>
          </a:effectLst>
          <a:scene3d>
            <a:camera prst="perspectiveRelaxedModerately" fov="3900000">
              <a:rot lat="18600000" lon="0" rev="0"/>
            </a:camera>
            <a:lightRig rig="glow" dir="t">
              <a:rot lat="0" lon="0" rev="18000000"/>
            </a:lightRig>
          </a:scene3d>
        </p:grpSpPr>
        <p:sp>
          <p:nvSpPr>
            <p:cNvPr id="14" name="矩形 13"/>
            <p:cNvSpPr/>
            <p:nvPr/>
          </p:nvSpPr>
          <p:spPr>
            <a:xfrm>
              <a:off x="-2360354" y="3667653"/>
              <a:ext cx="4002036" cy="2250592"/>
            </a:xfrm>
            <a:prstGeom prst="rect">
              <a:avLst/>
            </a:prstGeom>
            <a:blipFill rotWithShape="1">
              <a:blip r:embed="rId1"/>
              <a:stretch>
                <a:fillRect/>
              </a:stretch>
            </a:blipFill>
            <a:ln w="38100" cap="flat" cmpd="sng" algn="ctr">
              <a:solidFill>
                <a:srgbClr val="6807FF"/>
              </a:solidFill>
              <a:prstDash val="solid"/>
              <a:miter lim="800000"/>
            </a:ln>
            <a:effectLst/>
            <a:sp3d extrusionH="127000"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943465" y="3667653"/>
              <a:ext cx="4002036" cy="2250592"/>
            </a:xfrm>
            <a:prstGeom prst="rect">
              <a:avLst/>
            </a:prstGeom>
            <a:blipFill rotWithShape="1">
              <a:blip r:embed="rId2"/>
              <a:stretch>
                <a:fillRect/>
              </a:stretch>
            </a:blipFill>
            <a:ln w="38100" cap="flat" cmpd="sng" algn="ctr">
              <a:solidFill>
                <a:srgbClr val="6807FF"/>
              </a:solidFill>
              <a:prstDash val="solid"/>
              <a:miter lim="800000"/>
            </a:ln>
            <a:effectLst/>
            <a:sp3d extrusionH="127000"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 flipH="1" flipV="1">
              <a:off x="6247284" y="3667653"/>
              <a:ext cx="4002036" cy="2250592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 w="38100" cap="flat" cmpd="sng" algn="ctr">
              <a:solidFill>
                <a:srgbClr val="6807FF"/>
              </a:solidFill>
              <a:prstDash val="solid"/>
              <a:miter lim="800000"/>
            </a:ln>
            <a:effectLst/>
            <a:sp3d extrusionH="127000"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10551101" y="3667653"/>
              <a:ext cx="4002036" cy="2250592"/>
            </a:xfrm>
            <a:prstGeom prst="rect">
              <a:avLst/>
            </a:prstGeom>
            <a:blipFill rotWithShape="1">
              <a:blip r:embed="rId3"/>
              <a:stretch>
                <a:fillRect/>
              </a:stretch>
            </a:blipFill>
            <a:ln w="38100" cap="flat" cmpd="sng" algn="ctr">
              <a:solidFill>
                <a:srgbClr val="6807FF"/>
              </a:solidFill>
              <a:prstDash val="solid"/>
              <a:miter lim="800000"/>
            </a:ln>
            <a:effectLst/>
            <a:sp3d extrusionH="127000"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-1593359" y="3416677"/>
            <a:ext cx="15379504" cy="2046472"/>
            <a:chOff x="-2360354" y="939757"/>
            <a:chExt cx="16913490" cy="2250592"/>
          </a:xfrm>
          <a:effectLst>
            <a:outerShdw blurRad="190500" sx="103000" sy="103000" algn="ctr" rotWithShape="0">
              <a:prstClr val="black">
                <a:alpha val="40000"/>
              </a:prstClr>
            </a:outerShdw>
          </a:effectLst>
          <a:scene3d>
            <a:camera prst="perspectiveRelaxedModerately" fov="3900000">
              <a:rot lat="18600000" lon="0" rev="0"/>
            </a:camera>
            <a:lightRig rig="glow" dir="t">
              <a:rot lat="0" lon="0" rev="18000000"/>
            </a:lightRig>
          </a:scene3d>
        </p:grpSpPr>
        <p:sp>
          <p:nvSpPr>
            <p:cNvPr id="18" name="矩形 17"/>
            <p:cNvSpPr/>
            <p:nvPr/>
          </p:nvSpPr>
          <p:spPr>
            <a:xfrm>
              <a:off x="-2360354" y="939757"/>
              <a:ext cx="4002036" cy="2250592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  <a:ln w="38100" cap="flat" cmpd="sng" algn="ctr">
              <a:solidFill>
                <a:srgbClr val="6807FF"/>
              </a:solidFill>
              <a:prstDash val="solid"/>
              <a:miter lim="800000"/>
            </a:ln>
            <a:effectLst/>
            <a:sp3d extrusionH="127000"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1943464" y="939757"/>
              <a:ext cx="4002036" cy="2250592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 w="38100" cap="flat" cmpd="sng" algn="ctr">
              <a:solidFill>
                <a:srgbClr val="6807FF"/>
              </a:solidFill>
              <a:prstDash val="solid"/>
              <a:miter lim="800000"/>
            </a:ln>
            <a:effectLst/>
            <a:sp3d extrusionH="127000"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0" name="矩形 19"/>
            <p:cNvSpPr/>
            <p:nvPr/>
          </p:nvSpPr>
          <p:spPr>
            <a:xfrm>
              <a:off x="6247283" y="939757"/>
              <a:ext cx="4002036" cy="2250592"/>
            </a:xfrm>
            <a:prstGeom prst="rect">
              <a:avLst/>
            </a:prstGeom>
            <a:blipFill rotWithShape="1">
              <a:blip r:embed="rId6"/>
              <a:stretch>
                <a:fillRect/>
              </a:stretch>
            </a:blipFill>
            <a:ln w="38100" cap="flat" cmpd="sng" algn="ctr">
              <a:solidFill>
                <a:srgbClr val="6807FF"/>
              </a:solidFill>
              <a:prstDash val="solid"/>
              <a:miter lim="800000"/>
            </a:ln>
            <a:effectLst/>
            <a:sp3d extrusionH="127000"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0551100" y="939757"/>
              <a:ext cx="4002036" cy="2250592"/>
            </a:xfrm>
            <a:prstGeom prst="rect">
              <a:avLst/>
            </a:prstGeom>
            <a:blipFill rotWithShape="1">
              <a:blip r:embed="rId7"/>
              <a:stretch>
                <a:fillRect/>
              </a:stretch>
            </a:blipFill>
            <a:ln w="38100" cap="flat" cmpd="sng" algn="ctr">
              <a:solidFill>
                <a:srgbClr val="6807FF"/>
              </a:solidFill>
              <a:prstDash val="solid"/>
              <a:miter lim="800000"/>
            </a:ln>
            <a:effectLst/>
            <a:sp3d extrusionH="127000"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-1593359" y="-651740"/>
            <a:ext cx="15379504" cy="2046472"/>
            <a:chOff x="-2360354" y="-4516037"/>
            <a:chExt cx="16913490" cy="2250592"/>
          </a:xfrm>
          <a:effectLst>
            <a:outerShdw blurRad="190500" sx="103000" sy="103000" algn="ctr" rotWithShape="0">
              <a:prstClr val="black">
                <a:alpha val="40000"/>
              </a:prstClr>
            </a:outerShdw>
          </a:effectLst>
          <a:scene3d>
            <a:camera prst="perspectiveRelaxedModerately" fov="3900000">
              <a:rot lat="18600000" lon="0" rev="0"/>
            </a:camera>
            <a:lightRig rig="glow" dir="t">
              <a:rot lat="0" lon="0" rev="18000000"/>
            </a:lightRig>
          </a:scene3d>
        </p:grpSpPr>
        <p:sp>
          <p:nvSpPr>
            <p:cNvPr id="26" name="矩形 25"/>
            <p:cNvSpPr/>
            <p:nvPr/>
          </p:nvSpPr>
          <p:spPr>
            <a:xfrm>
              <a:off x="-2360354" y="-4516037"/>
              <a:ext cx="4002036" cy="2250592"/>
            </a:xfrm>
            <a:prstGeom prst="rect">
              <a:avLst/>
            </a:prstGeom>
            <a:blipFill rotWithShape="1">
              <a:blip r:embed="rId8"/>
              <a:stretch>
                <a:fillRect/>
              </a:stretch>
            </a:blipFill>
            <a:ln w="38100" cap="flat" cmpd="sng" algn="ctr">
              <a:solidFill>
                <a:srgbClr val="6807FF"/>
              </a:solidFill>
              <a:prstDash val="solid"/>
              <a:miter lim="800000"/>
            </a:ln>
            <a:effectLst/>
            <a:sp3d extrusionH="127000"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1943464" y="-4516037"/>
              <a:ext cx="4002036" cy="2250592"/>
            </a:xfrm>
            <a:prstGeom prst="rect">
              <a:avLst/>
            </a:prstGeom>
            <a:blipFill rotWithShape="1">
              <a:blip r:embed="rId9"/>
              <a:stretch>
                <a:fillRect/>
              </a:stretch>
            </a:blipFill>
            <a:ln w="38100" cap="flat" cmpd="sng" algn="ctr">
              <a:solidFill>
                <a:srgbClr val="6807FF"/>
              </a:solidFill>
              <a:prstDash val="solid"/>
              <a:miter lim="800000"/>
            </a:ln>
            <a:effectLst/>
            <a:sp3d extrusionH="127000"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6247283" y="-4516037"/>
              <a:ext cx="4002036" cy="2250592"/>
            </a:xfrm>
            <a:prstGeom prst="rect">
              <a:avLst/>
            </a:prstGeom>
            <a:blipFill rotWithShape="1">
              <a:blip r:embed="rId10"/>
              <a:stretch>
                <a:fillRect/>
              </a:stretch>
            </a:blipFill>
            <a:ln w="38100" cap="flat" cmpd="sng" algn="ctr">
              <a:solidFill>
                <a:srgbClr val="6807FF"/>
              </a:solidFill>
              <a:prstDash val="solid"/>
              <a:miter lim="800000"/>
            </a:ln>
            <a:effectLst/>
            <a:sp3d extrusionH="127000"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10551100" y="-4516037"/>
              <a:ext cx="4002036" cy="2250592"/>
            </a:xfrm>
            <a:prstGeom prst="rect">
              <a:avLst/>
            </a:prstGeom>
            <a:blipFill rotWithShape="1">
              <a:blip r:embed="rId11"/>
              <a:stretch>
                <a:fillRect/>
              </a:stretch>
            </a:blipFill>
            <a:ln w="381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127000"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250248" y="1529080"/>
            <a:ext cx="569150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 b="1">
                <a:solidFill>
                  <a:srgbClr val="6807FF"/>
                </a:solidFill>
                <a:latin typeface="Arial" panose="020B0604020202020204" pitchFamily="34" charset="0"/>
                <a:ea typeface="思源宋体 CN" panose="02020400000000000000" charset="-122"/>
                <a:cs typeface="Arial" panose="020B0604020202020204" pitchFamily="34" charset="0"/>
              </a:rPr>
              <a:t>3D</a:t>
            </a:r>
            <a:r>
              <a:rPr lang="zh-CN" altLang="en-US" sz="5400" b="1">
                <a:solidFill>
                  <a:srgbClr val="6807FF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递进</a:t>
            </a:r>
            <a:endParaRPr lang="zh-CN" altLang="en-US" sz="5400" b="1">
              <a:solidFill>
                <a:srgbClr val="6807FF"/>
              </a:solidFill>
              <a:latin typeface="思源宋体 CN" panose="02020400000000000000" charset="-122"/>
              <a:ea typeface="思源宋体 CN" panose="02020400000000000000" charset="-122"/>
              <a:cs typeface="思源宋体 CN" panose="02020400000000000000" charset="-122"/>
            </a:endParaRPr>
          </a:p>
          <a:p>
            <a:r>
              <a:rPr lang="zh-CN" altLang="en-US" sz="5400" b="1">
                <a:solidFill>
                  <a:srgbClr val="6807FF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层级关系图表图形</a:t>
            </a:r>
            <a:endParaRPr lang="zh-CN" altLang="en-US" sz="5400" b="1">
              <a:solidFill>
                <a:srgbClr val="6807FF"/>
              </a:solidFill>
              <a:latin typeface="思源宋体 CN" panose="02020400000000000000" charset="-122"/>
              <a:ea typeface="思源宋体 CN" panose="02020400000000000000" charset="-122"/>
              <a:cs typeface="思源宋体 CN" panose="020204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593752" y="1381502"/>
            <a:ext cx="15379504" cy="2046472"/>
            <a:chOff x="-2360354" y="939757"/>
            <a:chExt cx="16913490" cy="2250592"/>
          </a:xfrm>
          <a:effectLst>
            <a:outerShdw blurRad="190500" sx="103000" sy="103000" algn="ctr" rotWithShape="0">
              <a:prstClr val="black">
                <a:alpha val="40000"/>
              </a:prstClr>
            </a:outerShdw>
          </a:effectLst>
          <a:scene3d>
            <a:camera prst="perspectiveRelaxedModerately" fov="3900000">
              <a:rot lat="18600000" lon="0" rev="0"/>
            </a:camera>
            <a:lightRig rig="glow" dir="t">
              <a:rot lat="0" lon="0" rev="18000000"/>
            </a:lightRig>
          </a:scene3d>
        </p:grpSpPr>
        <p:sp>
          <p:nvSpPr>
            <p:cNvPr id="5" name="矩形 4"/>
            <p:cNvSpPr/>
            <p:nvPr/>
          </p:nvSpPr>
          <p:spPr>
            <a:xfrm>
              <a:off x="-2360354" y="939757"/>
              <a:ext cx="4002036" cy="2250592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  <a:ln w="38100" cap="flat" cmpd="sng" algn="ctr">
              <a:solidFill>
                <a:srgbClr val="6807FF"/>
              </a:solidFill>
              <a:prstDash val="solid"/>
              <a:miter lim="800000"/>
            </a:ln>
            <a:effectLst/>
            <a:sp3d extrusionH="127000"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10551100" y="939757"/>
              <a:ext cx="4002036" cy="2250592"/>
            </a:xfrm>
            <a:prstGeom prst="rect">
              <a:avLst/>
            </a:prstGeom>
            <a:blipFill rotWithShape="1">
              <a:blip r:embed="rId7"/>
              <a:stretch>
                <a:fillRect/>
              </a:stretch>
            </a:blipFill>
            <a:ln w="38100" cap="flat" cmpd="sng" algn="ctr">
              <a:solidFill>
                <a:srgbClr val="6807FF"/>
              </a:solidFill>
              <a:prstDash val="solid"/>
              <a:miter lim="800000"/>
            </a:ln>
            <a:effectLst/>
            <a:sp3d extrusionH="127000"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roup 101"/>
          <p:cNvGrpSpPr/>
          <p:nvPr/>
        </p:nvGrpSpPr>
        <p:grpSpPr>
          <a:xfrm>
            <a:off x="1504337" y="1512579"/>
            <a:ext cx="9183325" cy="4275122"/>
            <a:chOff x="1800331" y="1599592"/>
            <a:chExt cx="9183325" cy="4275122"/>
          </a:xfrm>
        </p:grpSpPr>
        <p:grpSp>
          <p:nvGrpSpPr>
            <p:cNvPr id="101" name="Group 100"/>
            <p:cNvGrpSpPr/>
            <p:nvPr/>
          </p:nvGrpSpPr>
          <p:grpSpPr>
            <a:xfrm>
              <a:off x="1931357" y="1599592"/>
              <a:ext cx="9052299" cy="4275122"/>
              <a:chOff x="1261596" y="1259350"/>
              <a:chExt cx="9052299" cy="4275122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4130123" y="2019371"/>
                <a:ext cx="1359534" cy="1673444"/>
                <a:chOff x="2484438" y="2372792"/>
                <a:chExt cx="2011362" cy="2475774"/>
              </a:xfrm>
              <a:effectLst>
                <a:outerShdw blurRad="901700" dist="215900" dir="13500000" sy="23000" kx="1200000" algn="br" rotWithShape="0">
                  <a:schemeClr val="accent2">
                    <a:alpha val="34000"/>
                  </a:schemeClr>
                </a:outerShdw>
              </a:effectLst>
            </p:grpSpPr>
            <p:sp>
              <p:nvSpPr>
                <p:cNvPr id="3" name="Freeform 5"/>
                <p:cNvSpPr/>
                <p:nvPr/>
              </p:nvSpPr>
              <p:spPr bwMode="auto">
                <a:xfrm>
                  <a:off x="3490119" y="3104122"/>
                  <a:ext cx="1005681" cy="1744444"/>
                </a:xfrm>
                <a:custGeom>
                  <a:avLst/>
                  <a:gdLst>
                    <a:gd name="T0" fmla="*/ 0 w 7014"/>
                    <a:gd name="T1" fmla="*/ 4051 h 12152"/>
                    <a:gd name="T2" fmla="*/ 7014 w 7014"/>
                    <a:gd name="T3" fmla="*/ 0 h 12152"/>
                    <a:gd name="T4" fmla="*/ 7014 w 7014"/>
                    <a:gd name="T5" fmla="*/ 8102 h 12152"/>
                    <a:gd name="T6" fmla="*/ 0 w 7014"/>
                    <a:gd name="T7" fmla="*/ 12152 h 12152"/>
                    <a:gd name="T8" fmla="*/ 0 w 7014"/>
                    <a:gd name="T9" fmla="*/ 4051 h 12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014" h="12152">
                      <a:moveTo>
                        <a:pt x="0" y="4051"/>
                      </a:moveTo>
                      <a:lnTo>
                        <a:pt x="7014" y="0"/>
                      </a:lnTo>
                      <a:lnTo>
                        <a:pt x="7014" y="8102"/>
                      </a:lnTo>
                      <a:lnTo>
                        <a:pt x="0" y="12152"/>
                      </a:lnTo>
                      <a:lnTo>
                        <a:pt x="0" y="4051"/>
                      </a:lnTo>
                      <a:close/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  <a:ln w="4763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4" name="Freeform 6"/>
                <p:cNvSpPr/>
                <p:nvPr/>
              </p:nvSpPr>
              <p:spPr bwMode="auto">
                <a:xfrm>
                  <a:off x="2484438" y="2523788"/>
                  <a:ext cx="2011362" cy="1162389"/>
                </a:xfrm>
                <a:custGeom>
                  <a:avLst/>
                  <a:gdLst>
                    <a:gd name="T0" fmla="*/ 0 w 14026"/>
                    <a:gd name="T1" fmla="*/ 4051 h 8102"/>
                    <a:gd name="T2" fmla="*/ 7012 w 14026"/>
                    <a:gd name="T3" fmla="*/ 0 h 8102"/>
                    <a:gd name="T4" fmla="*/ 14026 w 14026"/>
                    <a:gd name="T5" fmla="*/ 4051 h 8102"/>
                    <a:gd name="T6" fmla="*/ 7014 w 14026"/>
                    <a:gd name="T7" fmla="*/ 8102 h 8102"/>
                    <a:gd name="T8" fmla="*/ 0 w 14026"/>
                    <a:gd name="T9" fmla="*/ 4051 h 8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026" h="8102">
                      <a:moveTo>
                        <a:pt x="0" y="4051"/>
                      </a:moveTo>
                      <a:lnTo>
                        <a:pt x="7012" y="0"/>
                      </a:lnTo>
                      <a:lnTo>
                        <a:pt x="14026" y="4051"/>
                      </a:lnTo>
                      <a:lnTo>
                        <a:pt x="7014" y="8102"/>
                      </a:lnTo>
                      <a:lnTo>
                        <a:pt x="0" y="4051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4763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5" name="Freeform 7"/>
                <p:cNvSpPr/>
                <p:nvPr/>
              </p:nvSpPr>
              <p:spPr bwMode="auto">
                <a:xfrm>
                  <a:off x="2484438" y="3104122"/>
                  <a:ext cx="1005681" cy="1744444"/>
                </a:xfrm>
                <a:custGeom>
                  <a:avLst/>
                  <a:gdLst>
                    <a:gd name="T0" fmla="*/ 0 w 7012"/>
                    <a:gd name="T1" fmla="*/ 8102 h 12152"/>
                    <a:gd name="T2" fmla="*/ 0 w 7012"/>
                    <a:gd name="T3" fmla="*/ 0 h 12152"/>
                    <a:gd name="T4" fmla="*/ 7012 w 7012"/>
                    <a:gd name="T5" fmla="*/ 4051 h 12152"/>
                    <a:gd name="T6" fmla="*/ 7012 w 7012"/>
                    <a:gd name="T7" fmla="*/ 12152 h 12152"/>
                    <a:gd name="T8" fmla="*/ 0 w 7012"/>
                    <a:gd name="T9" fmla="*/ 8102 h 12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012" h="12152">
                      <a:moveTo>
                        <a:pt x="0" y="8102"/>
                      </a:moveTo>
                      <a:lnTo>
                        <a:pt x="0" y="0"/>
                      </a:lnTo>
                      <a:lnTo>
                        <a:pt x="7012" y="4051"/>
                      </a:lnTo>
                      <a:lnTo>
                        <a:pt x="7012" y="12152"/>
                      </a:lnTo>
                      <a:lnTo>
                        <a:pt x="0" y="810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4763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6" name="Freeform 14"/>
                <p:cNvSpPr/>
                <p:nvPr/>
              </p:nvSpPr>
              <p:spPr bwMode="auto">
                <a:xfrm>
                  <a:off x="3703654" y="3744727"/>
                  <a:ext cx="139487" cy="182538"/>
                </a:xfrm>
                <a:custGeom>
                  <a:avLst/>
                  <a:gdLst>
                    <a:gd name="T0" fmla="*/ 541 w 980"/>
                    <a:gd name="T1" fmla="*/ 41 h 1267"/>
                    <a:gd name="T2" fmla="*/ 613 w 980"/>
                    <a:gd name="T3" fmla="*/ 15 h 1267"/>
                    <a:gd name="T4" fmla="*/ 681 w 980"/>
                    <a:gd name="T5" fmla="*/ 1 h 1267"/>
                    <a:gd name="T6" fmla="*/ 745 w 980"/>
                    <a:gd name="T7" fmla="*/ 2 h 1267"/>
                    <a:gd name="T8" fmla="*/ 801 w 980"/>
                    <a:gd name="T9" fmla="*/ 17 h 1267"/>
                    <a:gd name="T10" fmla="*/ 853 w 980"/>
                    <a:gd name="T11" fmla="*/ 43 h 1267"/>
                    <a:gd name="T12" fmla="*/ 897 w 980"/>
                    <a:gd name="T13" fmla="*/ 82 h 1267"/>
                    <a:gd name="T14" fmla="*/ 931 w 980"/>
                    <a:gd name="T15" fmla="*/ 132 h 1267"/>
                    <a:gd name="T16" fmla="*/ 958 w 980"/>
                    <a:gd name="T17" fmla="*/ 194 h 1267"/>
                    <a:gd name="T18" fmla="*/ 975 w 980"/>
                    <a:gd name="T19" fmla="*/ 267 h 1267"/>
                    <a:gd name="T20" fmla="*/ 980 w 980"/>
                    <a:gd name="T21" fmla="*/ 350 h 1267"/>
                    <a:gd name="T22" fmla="*/ 975 w 980"/>
                    <a:gd name="T23" fmla="*/ 440 h 1267"/>
                    <a:gd name="T24" fmla="*/ 958 w 980"/>
                    <a:gd name="T25" fmla="*/ 531 h 1267"/>
                    <a:gd name="T26" fmla="*/ 931 w 980"/>
                    <a:gd name="T27" fmla="*/ 624 h 1267"/>
                    <a:gd name="T28" fmla="*/ 897 w 980"/>
                    <a:gd name="T29" fmla="*/ 715 h 1267"/>
                    <a:gd name="T30" fmla="*/ 853 w 980"/>
                    <a:gd name="T31" fmla="*/ 805 h 1267"/>
                    <a:gd name="T32" fmla="*/ 801 w 980"/>
                    <a:gd name="T33" fmla="*/ 890 h 1267"/>
                    <a:gd name="T34" fmla="*/ 745 w 980"/>
                    <a:gd name="T35" fmla="*/ 970 h 1267"/>
                    <a:gd name="T36" fmla="*/ 681 w 980"/>
                    <a:gd name="T37" fmla="*/ 1044 h 1267"/>
                    <a:gd name="T38" fmla="*/ 613 w 980"/>
                    <a:gd name="T39" fmla="*/ 1110 h 1267"/>
                    <a:gd name="T40" fmla="*/ 541 w 980"/>
                    <a:gd name="T41" fmla="*/ 1167 h 1267"/>
                    <a:gd name="T42" fmla="*/ 464 w 980"/>
                    <a:gd name="T43" fmla="*/ 1213 h 1267"/>
                    <a:gd name="T44" fmla="*/ 391 w 980"/>
                    <a:gd name="T45" fmla="*/ 1245 h 1267"/>
                    <a:gd name="T46" fmla="*/ 321 w 980"/>
                    <a:gd name="T47" fmla="*/ 1263 h 1267"/>
                    <a:gd name="T48" fmla="*/ 256 w 980"/>
                    <a:gd name="T49" fmla="*/ 1266 h 1267"/>
                    <a:gd name="T50" fmla="*/ 196 w 980"/>
                    <a:gd name="T51" fmla="*/ 1256 h 1267"/>
                    <a:gd name="T52" fmla="*/ 144 w 980"/>
                    <a:gd name="T53" fmla="*/ 1233 h 1267"/>
                    <a:gd name="T54" fmla="*/ 97 w 980"/>
                    <a:gd name="T55" fmla="*/ 1199 h 1267"/>
                    <a:gd name="T56" fmla="*/ 59 w 980"/>
                    <a:gd name="T57" fmla="*/ 1152 h 1267"/>
                    <a:gd name="T58" fmla="*/ 30 w 980"/>
                    <a:gd name="T59" fmla="*/ 1094 h 1267"/>
                    <a:gd name="T60" fmla="*/ 10 w 980"/>
                    <a:gd name="T61" fmla="*/ 1025 h 1267"/>
                    <a:gd name="T62" fmla="*/ 0 w 980"/>
                    <a:gd name="T63" fmla="*/ 945 h 1267"/>
                    <a:gd name="T64" fmla="*/ 3 w 980"/>
                    <a:gd name="T65" fmla="*/ 856 h 1267"/>
                    <a:gd name="T66" fmla="*/ 16 w 980"/>
                    <a:gd name="T67" fmla="*/ 766 h 1267"/>
                    <a:gd name="T68" fmla="*/ 38 w 980"/>
                    <a:gd name="T69" fmla="*/ 674 h 1267"/>
                    <a:gd name="T70" fmla="*/ 71 w 980"/>
                    <a:gd name="T71" fmla="*/ 582 h 1267"/>
                    <a:gd name="T72" fmla="*/ 112 w 980"/>
                    <a:gd name="T73" fmla="*/ 492 h 1267"/>
                    <a:gd name="T74" fmla="*/ 161 w 980"/>
                    <a:gd name="T75" fmla="*/ 404 h 1267"/>
                    <a:gd name="T76" fmla="*/ 216 w 980"/>
                    <a:gd name="T77" fmla="*/ 322 h 1267"/>
                    <a:gd name="T78" fmla="*/ 278 w 980"/>
                    <a:gd name="T79" fmla="*/ 246 h 1267"/>
                    <a:gd name="T80" fmla="*/ 345 w 980"/>
                    <a:gd name="T81" fmla="*/ 177 h 1267"/>
                    <a:gd name="T82" fmla="*/ 416 w 980"/>
                    <a:gd name="T83" fmla="*/ 117 h 1267"/>
                    <a:gd name="T84" fmla="*/ 490 w 980"/>
                    <a:gd name="T85" fmla="*/ 67 h 1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980" h="1267">
                      <a:moveTo>
                        <a:pt x="490" y="67"/>
                      </a:moveTo>
                      <a:lnTo>
                        <a:pt x="515" y="53"/>
                      </a:lnTo>
                      <a:lnTo>
                        <a:pt x="541" y="41"/>
                      </a:lnTo>
                      <a:lnTo>
                        <a:pt x="565" y="31"/>
                      </a:lnTo>
                      <a:lnTo>
                        <a:pt x="589" y="22"/>
                      </a:lnTo>
                      <a:lnTo>
                        <a:pt x="613" y="15"/>
                      </a:lnTo>
                      <a:lnTo>
                        <a:pt x="636" y="8"/>
                      </a:lnTo>
                      <a:lnTo>
                        <a:pt x="658" y="4"/>
                      </a:lnTo>
                      <a:lnTo>
                        <a:pt x="681" y="1"/>
                      </a:lnTo>
                      <a:lnTo>
                        <a:pt x="703" y="0"/>
                      </a:lnTo>
                      <a:lnTo>
                        <a:pt x="723" y="0"/>
                      </a:lnTo>
                      <a:lnTo>
                        <a:pt x="745" y="2"/>
                      </a:lnTo>
                      <a:lnTo>
                        <a:pt x="764" y="5"/>
                      </a:lnTo>
                      <a:lnTo>
                        <a:pt x="783" y="10"/>
                      </a:lnTo>
                      <a:lnTo>
                        <a:pt x="801" y="17"/>
                      </a:lnTo>
                      <a:lnTo>
                        <a:pt x="820" y="24"/>
                      </a:lnTo>
                      <a:lnTo>
                        <a:pt x="837" y="33"/>
                      </a:lnTo>
                      <a:lnTo>
                        <a:pt x="853" y="43"/>
                      </a:lnTo>
                      <a:lnTo>
                        <a:pt x="868" y="54"/>
                      </a:lnTo>
                      <a:lnTo>
                        <a:pt x="883" y="67"/>
                      </a:lnTo>
                      <a:lnTo>
                        <a:pt x="897" y="82"/>
                      </a:lnTo>
                      <a:lnTo>
                        <a:pt x="909" y="98"/>
                      </a:lnTo>
                      <a:lnTo>
                        <a:pt x="921" y="114"/>
                      </a:lnTo>
                      <a:lnTo>
                        <a:pt x="931" y="132"/>
                      </a:lnTo>
                      <a:lnTo>
                        <a:pt x="941" y="152"/>
                      </a:lnTo>
                      <a:lnTo>
                        <a:pt x="951" y="173"/>
                      </a:lnTo>
                      <a:lnTo>
                        <a:pt x="958" y="194"/>
                      </a:lnTo>
                      <a:lnTo>
                        <a:pt x="965" y="218"/>
                      </a:lnTo>
                      <a:lnTo>
                        <a:pt x="970" y="242"/>
                      </a:lnTo>
                      <a:lnTo>
                        <a:pt x="975" y="267"/>
                      </a:lnTo>
                      <a:lnTo>
                        <a:pt x="978" y="294"/>
                      </a:lnTo>
                      <a:lnTo>
                        <a:pt x="979" y="321"/>
                      </a:lnTo>
                      <a:lnTo>
                        <a:pt x="980" y="350"/>
                      </a:lnTo>
                      <a:lnTo>
                        <a:pt x="979" y="379"/>
                      </a:lnTo>
                      <a:lnTo>
                        <a:pt x="978" y="410"/>
                      </a:lnTo>
                      <a:lnTo>
                        <a:pt x="975" y="440"/>
                      </a:lnTo>
                      <a:lnTo>
                        <a:pt x="970" y="469"/>
                      </a:lnTo>
                      <a:lnTo>
                        <a:pt x="965" y="501"/>
                      </a:lnTo>
                      <a:lnTo>
                        <a:pt x="958" y="531"/>
                      </a:lnTo>
                      <a:lnTo>
                        <a:pt x="951" y="562"/>
                      </a:lnTo>
                      <a:lnTo>
                        <a:pt x="941" y="592"/>
                      </a:lnTo>
                      <a:lnTo>
                        <a:pt x="931" y="624"/>
                      </a:lnTo>
                      <a:lnTo>
                        <a:pt x="921" y="654"/>
                      </a:lnTo>
                      <a:lnTo>
                        <a:pt x="909" y="685"/>
                      </a:lnTo>
                      <a:lnTo>
                        <a:pt x="897" y="715"/>
                      </a:lnTo>
                      <a:lnTo>
                        <a:pt x="883" y="745"/>
                      </a:lnTo>
                      <a:lnTo>
                        <a:pt x="868" y="775"/>
                      </a:lnTo>
                      <a:lnTo>
                        <a:pt x="853" y="805"/>
                      </a:lnTo>
                      <a:lnTo>
                        <a:pt x="837" y="833"/>
                      </a:lnTo>
                      <a:lnTo>
                        <a:pt x="820" y="861"/>
                      </a:lnTo>
                      <a:lnTo>
                        <a:pt x="801" y="890"/>
                      </a:lnTo>
                      <a:lnTo>
                        <a:pt x="783" y="917"/>
                      </a:lnTo>
                      <a:lnTo>
                        <a:pt x="764" y="945"/>
                      </a:lnTo>
                      <a:lnTo>
                        <a:pt x="745" y="970"/>
                      </a:lnTo>
                      <a:lnTo>
                        <a:pt x="723" y="997"/>
                      </a:lnTo>
                      <a:lnTo>
                        <a:pt x="703" y="1021"/>
                      </a:lnTo>
                      <a:lnTo>
                        <a:pt x="681" y="1044"/>
                      </a:lnTo>
                      <a:lnTo>
                        <a:pt x="658" y="1068"/>
                      </a:lnTo>
                      <a:lnTo>
                        <a:pt x="636" y="1090"/>
                      </a:lnTo>
                      <a:lnTo>
                        <a:pt x="613" y="1110"/>
                      </a:lnTo>
                      <a:lnTo>
                        <a:pt x="589" y="1131"/>
                      </a:lnTo>
                      <a:lnTo>
                        <a:pt x="565" y="1150"/>
                      </a:lnTo>
                      <a:lnTo>
                        <a:pt x="541" y="1167"/>
                      </a:lnTo>
                      <a:lnTo>
                        <a:pt x="515" y="1184"/>
                      </a:lnTo>
                      <a:lnTo>
                        <a:pt x="490" y="1200"/>
                      </a:lnTo>
                      <a:lnTo>
                        <a:pt x="464" y="1213"/>
                      </a:lnTo>
                      <a:lnTo>
                        <a:pt x="440" y="1225"/>
                      </a:lnTo>
                      <a:lnTo>
                        <a:pt x="416" y="1236"/>
                      </a:lnTo>
                      <a:lnTo>
                        <a:pt x="391" y="1245"/>
                      </a:lnTo>
                      <a:lnTo>
                        <a:pt x="368" y="1252"/>
                      </a:lnTo>
                      <a:lnTo>
                        <a:pt x="345" y="1257"/>
                      </a:lnTo>
                      <a:lnTo>
                        <a:pt x="321" y="1263"/>
                      </a:lnTo>
                      <a:lnTo>
                        <a:pt x="299" y="1265"/>
                      </a:lnTo>
                      <a:lnTo>
                        <a:pt x="278" y="1267"/>
                      </a:lnTo>
                      <a:lnTo>
                        <a:pt x="256" y="1266"/>
                      </a:lnTo>
                      <a:lnTo>
                        <a:pt x="236" y="1264"/>
                      </a:lnTo>
                      <a:lnTo>
                        <a:pt x="216" y="1261"/>
                      </a:lnTo>
                      <a:lnTo>
                        <a:pt x="196" y="1256"/>
                      </a:lnTo>
                      <a:lnTo>
                        <a:pt x="178" y="1250"/>
                      </a:lnTo>
                      <a:lnTo>
                        <a:pt x="161" y="1242"/>
                      </a:lnTo>
                      <a:lnTo>
                        <a:pt x="144" y="1233"/>
                      </a:lnTo>
                      <a:lnTo>
                        <a:pt x="127" y="1223"/>
                      </a:lnTo>
                      <a:lnTo>
                        <a:pt x="112" y="1212"/>
                      </a:lnTo>
                      <a:lnTo>
                        <a:pt x="97" y="1199"/>
                      </a:lnTo>
                      <a:lnTo>
                        <a:pt x="84" y="1184"/>
                      </a:lnTo>
                      <a:lnTo>
                        <a:pt x="71" y="1169"/>
                      </a:lnTo>
                      <a:lnTo>
                        <a:pt x="59" y="1152"/>
                      </a:lnTo>
                      <a:lnTo>
                        <a:pt x="48" y="1134"/>
                      </a:lnTo>
                      <a:lnTo>
                        <a:pt x="38" y="1114"/>
                      </a:lnTo>
                      <a:lnTo>
                        <a:pt x="30" y="1094"/>
                      </a:lnTo>
                      <a:lnTo>
                        <a:pt x="22" y="1072"/>
                      </a:lnTo>
                      <a:lnTo>
                        <a:pt x="16" y="1048"/>
                      </a:lnTo>
                      <a:lnTo>
                        <a:pt x="10" y="1025"/>
                      </a:lnTo>
                      <a:lnTo>
                        <a:pt x="6" y="1000"/>
                      </a:lnTo>
                      <a:lnTo>
                        <a:pt x="3" y="972"/>
                      </a:lnTo>
                      <a:lnTo>
                        <a:pt x="0" y="945"/>
                      </a:lnTo>
                      <a:lnTo>
                        <a:pt x="0" y="916"/>
                      </a:lnTo>
                      <a:lnTo>
                        <a:pt x="0" y="887"/>
                      </a:lnTo>
                      <a:lnTo>
                        <a:pt x="3" y="856"/>
                      </a:lnTo>
                      <a:lnTo>
                        <a:pt x="6" y="827"/>
                      </a:lnTo>
                      <a:lnTo>
                        <a:pt x="10" y="796"/>
                      </a:lnTo>
                      <a:lnTo>
                        <a:pt x="16" y="766"/>
                      </a:lnTo>
                      <a:lnTo>
                        <a:pt x="22" y="736"/>
                      </a:lnTo>
                      <a:lnTo>
                        <a:pt x="30" y="704"/>
                      </a:lnTo>
                      <a:lnTo>
                        <a:pt x="38" y="674"/>
                      </a:lnTo>
                      <a:lnTo>
                        <a:pt x="48" y="643"/>
                      </a:lnTo>
                      <a:lnTo>
                        <a:pt x="59" y="613"/>
                      </a:lnTo>
                      <a:lnTo>
                        <a:pt x="71" y="582"/>
                      </a:lnTo>
                      <a:lnTo>
                        <a:pt x="84" y="552"/>
                      </a:lnTo>
                      <a:lnTo>
                        <a:pt x="97" y="521"/>
                      </a:lnTo>
                      <a:lnTo>
                        <a:pt x="112" y="492"/>
                      </a:lnTo>
                      <a:lnTo>
                        <a:pt x="127" y="462"/>
                      </a:lnTo>
                      <a:lnTo>
                        <a:pt x="144" y="433"/>
                      </a:lnTo>
                      <a:lnTo>
                        <a:pt x="161" y="404"/>
                      </a:lnTo>
                      <a:lnTo>
                        <a:pt x="178" y="376"/>
                      </a:lnTo>
                      <a:lnTo>
                        <a:pt x="196" y="349"/>
                      </a:lnTo>
                      <a:lnTo>
                        <a:pt x="216" y="322"/>
                      </a:lnTo>
                      <a:lnTo>
                        <a:pt x="236" y="296"/>
                      </a:lnTo>
                      <a:lnTo>
                        <a:pt x="256" y="270"/>
                      </a:lnTo>
                      <a:lnTo>
                        <a:pt x="278" y="246"/>
                      </a:lnTo>
                      <a:lnTo>
                        <a:pt x="299" y="222"/>
                      </a:lnTo>
                      <a:lnTo>
                        <a:pt x="321" y="198"/>
                      </a:lnTo>
                      <a:lnTo>
                        <a:pt x="345" y="177"/>
                      </a:lnTo>
                      <a:lnTo>
                        <a:pt x="368" y="156"/>
                      </a:lnTo>
                      <a:lnTo>
                        <a:pt x="391" y="135"/>
                      </a:lnTo>
                      <a:lnTo>
                        <a:pt x="416" y="117"/>
                      </a:lnTo>
                      <a:lnTo>
                        <a:pt x="440" y="99"/>
                      </a:lnTo>
                      <a:lnTo>
                        <a:pt x="464" y="83"/>
                      </a:lnTo>
                      <a:lnTo>
                        <a:pt x="490" y="6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4763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7" name="Freeform 15"/>
                <p:cNvSpPr/>
                <p:nvPr/>
              </p:nvSpPr>
              <p:spPr bwMode="auto">
                <a:xfrm>
                  <a:off x="4142778" y="3529469"/>
                  <a:ext cx="141209" cy="180817"/>
                </a:xfrm>
                <a:custGeom>
                  <a:avLst/>
                  <a:gdLst>
                    <a:gd name="T0" fmla="*/ 540 w 980"/>
                    <a:gd name="T1" fmla="*/ 41 h 1267"/>
                    <a:gd name="T2" fmla="*/ 612 w 980"/>
                    <a:gd name="T3" fmla="*/ 15 h 1267"/>
                    <a:gd name="T4" fmla="*/ 680 w 980"/>
                    <a:gd name="T5" fmla="*/ 1 h 1267"/>
                    <a:gd name="T6" fmla="*/ 744 w 980"/>
                    <a:gd name="T7" fmla="*/ 2 h 1267"/>
                    <a:gd name="T8" fmla="*/ 802 w 980"/>
                    <a:gd name="T9" fmla="*/ 17 h 1267"/>
                    <a:gd name="T10" fmla="*/ 853 w 980"/>
                    <a:gd name="T11" fmla="*/ 43 h 1267"/>
                    <a:gd name="T12" fmla="*/ 896 w 980"/>
                    <a:gd name="T13" fmla="*/ 82 h 1267"/>
                    <a:gd name="T14" fmla="*/ 932 w 980"/>
                    <a:gd name="T15" fmla="*/ 132 h 1267"/>
                    <a:gd name="T16" fmla="*/ 958 w 980"/>
                    <a:gd name="T17" fmla="*/ 194 h 1267"/>
                    <a:gd name="T18" fmla="*/ 974 w 980"/>
                    <a:gd name="T19" fmla="*/ 267 h 1267"/>
                    <a:gd name="T20" fmla="*/ 980 w 980"/>
                    <a:gd name="T21" fmla="*/ 350 h 1267"/>
                    <a:gd name="T22" fmla="*/ 974 w 980"/>
                    <a:gd name="T23" fmla="*/ 440 h 1267"/>
                    <a:gd name="T24" fmla="*/ 958 w 980"/>
                    <a:gd name="T25" fmla="*/ 531 h 1267"/>
                    <a:gd name="T26" fmla="*/ 932 w 980"/>
                    <a:gd name="T27" fmla="*/ 624 h 1267"/>
                    <a:gd name="T28" fmla="*/ 896 w 980"/>
                    <a:gd name="T29" fmla="*/ 715 h 1267"/>
                    <a:gd name="T30" fmla="*/ 853 w 980"/>
                    <a:gd name="T31" fmla="*/ 805 h 1267"/>
                    <a:gd name="T32" fmla="*/ 802 w 980"/>
                    <a:gd name="T33" fmla="*/ 890 h 1267"/>
                    <a:gd name="T34" fmla="*/ 744 w 980"/>
                    <a:gd name="T35" fmla="*/ 970 h 1267"/>
                    <a:gd name="T36" fmla="*/ 680 w 980"/>
                    <a:gd name="T37" fmla="*/ 1044 h 1267"/>
                    <a:gd name="T38" fmla="*/ 612 w 980"/>
                    <a:gd name="T39" fmla="*/ 1110 h 1267"/>
                    <a:gd name="T40" fmla="*/ 540 w 980"/>
                    <a:gd name="T41" fmla="*/ 1167 h 1267"/>
                    <a:gd name="T42" fmla="*/ 465 w 980"/>
                    <a:gd name="T43" fmla="*/ 1213 h 1267"/>
                    <a:gd name="T44" fmla="*/ 391 w 980"/>
                    <a:gd name="T45" fmla="*/ 1245 h 1267"/>
                    <a:gd name="T46" fmla="*/ 322 w 980"/>
                    <a:gd name="T47" fmla="*/ 1263 h 1267"/>
                    <a:gd name="T48" fmla="*/ 256 w 980"/>
                    <a:gd name="T49" fmla="*/ 1266 h 1267"/>
                    <a:gd name="T50" fmla="*/ 197 w 980"/>
                    <a:gd name="T51" fmla="*/ 1256 h 1267"/>
                    <a:gd name="T52" fmla="*/ 143 w 980"/>
                    <a:gd name="T53" fmla="*/ 1234 h 1267"/>
                    <a:gd name="T54" fmla="*/ 97 w 980"/>
                    <a:gd name="T55" fmla="*/ 1199 h 1267"/>
                    <a:gd name="T56" fmla="*/ 59 w 980"/>
                    <a:gd name="T57" fmla="*/ 1152 h 1267"/>
                    <a:gd name="T58" fmla="*/ 29 w 980"/>
                    <a:gd name="T59" fmla="*/ 1094 h 1267"/>
                    <a:gd name="T60" fmla="*/ 10 w 980"/>
                    <a:gd name="T61" fmla="*/ 1025 h 1267"/>
                    <a:gd name="T62" fmla="*/ 0 w 980"/>
                    <a:gd name="T63" fmla="*/ 945 h 1267"/>
                    <a:gd name="T64" fmla="*/ 2 w 980"/>
                    <a:gd name="T65" fmla="*/ 857 h 1267"/>
                    <a:gd name="T66" fmla="*/ 15 w 980"/>
                    <a:gd name="T67" fmla="*/ 766 h 1267"/>
                    <a:gd name="T68" fmla="*/ 39 w 980"/>
                    <a:gd name="T69" fmla="*/ 674 h 1267"/>
                    <a:gd name="T70" fmla="*/ 71 w 980"/>
                    <a:gd name="T71" fmla="*/ 582 h 1267"/>
                    <a:gd name="T72" fmla="*/ 112 w 980"/>
                    <a:gd name="T73" fmla="*/ 492 h 1267"/>
                    <a:gd name="T74" fmla="*/ 160 w 980"/>
                    <a:gd name="T75" fmla="*/ 404 h 1267"/>
                    <a:gd name="T76" fmla="*/ 216 w 980"/>
                    <a:gd name="T77" fmla="*/ 322 h 1267"/>
                    <a:gd name="T78" fmla="*/ 277 w 980"/>
                    <a:gd name="T79" fmla="*/ 246 h 1267"/>
                    <a:gd name="T80" fmla="*/ 344 w 980"/>
                    <a:gd name="T81" fmla="*/ 177 h 1267"/>
                    <a:gd name="T82" fmla="*/ 415 w 980"/>
                    <a:gd name="T83" fmla="*/ 117 h 1267"/>
                    <a:gd name="T84" fmla="*/ 490 w 980"/>
                    <a:gd name="T85" fmla="*/ 67 h 1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980" h="1267">
                      <a:moveTo>
                        <a:pt x="490" y="67"/>
                      </a:moveTo>
                      <a:lnTo>
                        <a:pt x="515" y="53"/>
                      </a:lnTo>
                      <a:lnTo>
                        <a:pt x="540" y="41"/>
                      </a:lnTo>
                      <a:lnTo>
                        <a:pt x="564" y="31"/>
                      </a:lnTo>
                      <a:lnTo>
                        <a:pt x="589" y="22"/>
                      </a:lnTo>
                      <a:lnTo>
                        <a:pt x="612" y="15"/>
                      </a:lnTo>
                      <a:lnTo>
                        <a:pt x="635" y="8"/>
                      </a:lnTo>
                      <a:lnTo>
                        <a:pt x="659" y="4"/>
                      </a:lnTo>
                      <a:lnTo>
                        <a:pt x="680" y="1"/>
                      </a:lnTo>
                      <a:lnTo>
                        <a:pt x="702" y="0"/>
                      </a:lnTo>
                      <a:lnTo>
                        <a:pt x="724" y="0"/>
                      </a:lnTo>
                      <a:lnTo>
                        <a:pt x="744" y="2"/>
                      </a:lnTo>
                      <a:lnTo>
                        <a:pt x="763" y="5"/>
                      </a:lnTo>
                      <a:lnTo>
                        <a:pt x="783" y="10"/>
                      </a:lnTo>
                      <a:lnTo>
                        <a:pt x="802" y="17"/>
                      </a:lnTo>
                      <a:lnTo>
                        <a:pt x="819" y="24"/>
                      </a:lnTo>
                      <a:lnTo>
                        <a:pt x="836" y="33"/>
                      </a:lnTo>
                      <a:lnTo>
                        <a:pt x="853" y="43"/>
                      </a:lnTo>
                      <a:lnTo>
                        <a:pt x="868" y="55"/>
                      </a:lnTo>
                      <a:lnTo>
                        <a:pt x="882" y="67"/>
                      </a:lnTo>
                      <a:lnTo>
                        <a:pt x="896" y="82"/>
                      </a:lnTo>
                      <a:lnTo>
                        <a:pt x="908" y="98"/>
                      </a:lnTo>
                      <a:lnTo>
                        <a:pt x="921" y="114"/>
                      </a:lnTo>
                      <a:lnTo>
                        <a:pt x="932" y="132"/>
                      </a:lnTo>
                      <a:lnTo>
                        <a:pt x="941" y="152"/>
                      </a:lnTo>
                      <a:lnTo>
                        <a:pt x="950" y="173"/>
                      </a:lnTo>
                      <a:lnTo>
                        <a:pt x="958" y="194"/>
                      </a:lnTo>
                      <a:lnTo>
                        <a:pt x="964" y="218"/>
                      </a:lnTo>
                      <a:lnTo>
                        <a:pt x="970" y="242"/>
                      </a:lnTo>
                      <a:lnTo>
                        <a:pt x="974" y="267"/>
                      </a:lnTo>
                      <a:lnTo>
                        <a:pt x="978" y="294"/>
                      </a:lnTo>
                      <a:lnTo>
                        <a:pt x="980" y="321"/>
                      </a:lnTo>
                      <a:lnTo>
                        <a:pt x="980" y="350"/>
                      </a:lnTo>
                      <a:lnTo>
                        <a:pt x="980" y="380"/>
                      </a:lnTo>
                      <a:lnTo>
                        <a:pt x="978" y="410"/>
                      </a:lnTo>
                      <a:lnTo>
                        <a:pt x="974" y="440"/>
                      </a:lnTo>
                      <a:lnTo>
                        <a:pt x="970" y="470"/>
                      </a:lnTo>
                      <a:lnTo>
                        <a:pt x="964" y="501"/>
                      </a:lnTo>
                      <a:lnTo>
                        <a:pt x="958" y="531"/>
                      </a:lnTo>
                      <a:lnTo>
                        <a:pt x="950" y="562"/>
                      </a:lnTo>
                      <a:lnTo>
                        <a:pt x="941" y="592"/>
                      </a:lnTo>
                      <a:lnTo>
                        <a:pt x="932" y="624"/>
                      </a:lnTo>
                      <a:lnTo>
                        <a:pt x="921" y="654"/>
                      </a:lnTo>
                      <a:lnTo>
                        <a:pt x="908" y="685"/>
                      </a:lnTo>
                      <a:lnTo>
                        <a:pt x="896" y="715"/>
                      </a:lnTo>
                      <a:lnTo>
                        <a:pt x="882" y="745"/>
                      </a:lnTo>
                      <a:lnTo>
                        <a:pt x="868" y="775"/>
                      </a:lnTo>
                      <a:lnTo>
                        <a:pt x="853" y="805"/>
                      </a:lnTo>
                      <a:lnTo>
                        <a:pt x="836" y="833"/>
                      </a:lnTo>
                      <a:lnTo>
                        <a:pt x="819" y="861"/>
                      </a:lnTo>
                      <a:lnTo>
                        <a:pt x="802" y="890"/>
                      </a:lnTo>
                      <a:lnTo>
                        <a:pt x="783" y="917"/>
                      </a:lnTo>
                      <a:lnTo>
                        <a:pt x="763" y="945"/>
                      </a:lnTo>
                      <a:lnTo>
                        <a:pt x="744" y="970"/>
                      </a:lnTo>
                      <a:lnTo>
                        <a:pt x="724" y="997"/>
                      </a:lnTo>
                      <a:lnTo>
                        <a:pt x="702" y="1021"/>
                      </a:lnTo>
                      <a:lnTo>
                        <a:pt x="680" y="1044"/>
                      </a:lnTo>
                      <a:lnTo>
                        <a:pt x="659" y="1068"/>
                      </a:lnTo>
                      <a:lnTo>
                        <a:pt x="635" y="1090"/>
                      </a:lnTo>
                      <a:lnTo>
                        <a:pt x="612" y="1110"/>
                      </a:lnTo>
                      <a:lnTo>
                        <a:pt x="589" y="1131"/>
                      </a:lnTo>
                      <a:lnTo>
                        <a:pt x="564" y="1150"/>
                      </a:lnTo>
                      <a:lnTo>
                        <a:pt x="540" y="1167"/>
                      </a:lnTo>
                      <a:lnTo>
                        <a:pt x="515" y="1184"/>
                      </a:lnTo>
                      <a:lnTo>
                        <a:pt x="490" y="1200"/>
                      </a:lnTo>
                      <a:lnTo>
                        <a:pt x="465" y="1213"/>
                      </a:lnTo>
                      <a:lnTo>
                        <a:pt x="440" y="1225"/>
                      </a:lnTo>
                      <a:lnTo>
                        <a:pt x="415" y="1236"/>
                      </a:lnTo>
                      <a:lnTo>
                        <a:pt x="391" y="1245"/>
                      </a:lnTo>
                      <a:lnTo>
                        <a:pt x="367" y="1252"/>
                      </a:lnTo>
                      <a:lnTo>
                        <a:pt x="344" y="1259"/>
                      </a:lnTo>
                      <a:lnTo>
                        <a:pt x="322" y="1263"/>
                      </a:lnTo>
                      <a:lnTo>
                        <a:pt x="299" y="1265"/>
                      </a:lnTo>
                      <a:lnTo>
                        <a:pt x="277" y="1267"/>
                      </a:lnTo>
                      <a:lnTo>
                        <a:pt x="256" y="1266"/>
                      </a:lnTo>
                      <a:lnTo>
                        <a:pt x="236" y="1265"/>
                      </a:lnTo>
                      <a:lnTo>
                        <a:pt x="216" y="1261"/>
                      </a:lnTo>
                      <a:lnTo>
                        <a:pt x="197" y="1256"/>
                      </a:lnTo>
                      <a:lnTo>
                        <a:pt x="178" y="1250"/>
                      </a:lnTo>
                      <a:lnTo>
                        <a:pt x="160" y="1242"/>
                      </a:lnTo>
                      <a:lnTo>
                        <a:pt x="143" y="1234"/>
                      </a:lnTo>
                      <a:lnTo>
                        <a:pt x="127" y="1223"/>
                      </a:lnTo>
                      <a:lnTo>
                        <a:pt x="112" y="1212"/>
                      </a:lnTo>
                      <a:lnTo>
                        <a:pt x="97" y="1199"/>
                      </a:lnTo>
                      <a:lnTo>
                        <a:pt x="83" y="1184"/>
                      </a:lnTo>
                      <a:lnTo>
                        <a:pt x="71" y="1169"/>
                      </a:lnTo>
                      <a:lnTo>
                        <a:pt x="59" y="1152"/>
                      </a:lnTo>
                      <a:lnTo>
                        <a:pt x="48" y="1134"/>
                      </a:lnTo>
                      <a:lnTo>
                        <a:pt x="39" y="1114"/>
                      </a:lnTo>
                      <a:lnTo>
                        <a:pt x="29" y="1094"/>
                      </a:lnTo>
                      <a:lnTo>
                        <a:pt x="21" y="1072"/>
                      </a:lnTo>
                      <a:lnTo>
                        <a:pt x="15" y="1049"/>
                      </a:lnTo>
                      <a:lnTo>
                        <a:pt x="10" y="1025"/>
                      </a:lnTo>
                      <a:lnTo>
                        <a:pt x="5" y="1000"/>
                      </a:lnTo>
                      <a:lnTo>
                        <a:pt x="2" y="973"/>
                      </a:lnTo>
                      <a:lnTo>
                        <a:pt x="0" y="945"/>
                      </a:lnTo>
                      <a:lnTo>
                        <a:pt x="0" y="916"/>
                      </a:lnTo>
                      <a:lnTo>
                        <a:pt x="0" y="887"/>
                      </a:lnTo>
                      <a:lnTo>
                        <a:pt x="2" y="857"/>
                      </a:lnTo>
                      <a:lnTo>
                        <a:pt x="5" y="827"/>
                      </a:lnTo>
                      <a:lnTo>
                        <a:pt x="10" y="796"/>
                      </a:lnTo>
                      <a:lnTo>
                        <a:pt x="15" y="766"/>
                      </a:lnTo>
                      <a:lnTo>
                        <a:pt x="21" y="736"/>
                      </a:lnTo>
                      <a:lnTo>
                        <a:pt x="29" y="704"/>
                      </a:lnTo>
                      <a:lnTo>
                        <a:pt x="39" y="674"/>
                      </a:lnTo>
                      <a:lnTo>
                        <a:pt x="48" y="643"/>
                      </a:lnTo>
                      <a:lnTo>
                        <a:pt x="59" y="613"/>
                      </a:lnTo>
                      <a:lnTo>
                        <a:pt x="71" y="582"/>
                      </a:lnTo>
                      <a:lnTo>
                        <a:pt x="83" y="552"/>
                      </a:lnTo>
                      <a:lnTo>
                        <a:pt x="97" y="521"/>
                      </a:lnTo>
                      <a:lnTo>
                        <a:pt x="112" y="492"/>
                      </a:lnTo>
                      <a:lnTo>
                        <a:pt x="127" y="462"/>
                      </a:lnTo>
                      <a:lnTo>
                        <a:pt x="143" y="433"/>
                      </a:lnTo>
                      <a:lnTo>
                        <a:pt x="160" y="404"/>
                      </a:lnTo>
                      <a:lnTo>
                        <a:pt x="178" y="376"/>
                      </a:lnTo>
                      <a:lnTo>
                        <a:pt x="197" y="349"/>
                      </a:lnTo>
                      <a:lnTo>
                        <a:pt x="216" y="322"/>
                      </a:lnTo>
                      <a:lnTo>
                        <a:pt x="236" y="296"/>
                      </a:lnTo>
                      <a:lnTo>
                        <a:pt x="256" y="270"/>
                      </a:lnTo>
                      <a:lnTo>
                        <a:pt x="277" y="246"/>
                      </a:lnTo>
                      <a:lnTo>
                        <a:pt x="299" y="222"/>
                      </a:lnTo>
                      <a:lnTo>
                        <a:pt x="322" y="198"/>
                      </a:lnTo>
                      <a:lnTo>
                        <a:pt x="344" y="177"/>
                      </a:lnTo>
                      <a:lnTo>
                        <a:pt x="367" y="156"/>
                      </a:lnTo>
                      <a:lnTo>
                        <a:pt x="391" y="135"/>
                      </a:lnTo>
                      <a:lnTo>
                        <a:pt x="415" y="117"/>
                      </a:lnTo>
                      <a:lnTo>
                        <a:pt x="440" y="99"/>
                      </a:lnTo>
                      <a:lnTo>
                        <a:pt x="465" y="83"/>
                      </a:lnTo>
                      <a:lnTo>
                        <a:pt x="490" y="6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4763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8" name="Freeform 16"/>
                <p:cNvSpPr/>
                <p:nvPr/>
              </p:nvSpPr>
              <p:spPr bwMode="auto">
                <a:xfrm>
                  <a:off x="3703654" y="4240679"/>
                  <a:ext cx="139487" cy="182538"/>
                </a:xfrm>
                <a:custGeom>
                  <a:avLst/>
                  <a:gdLst>
                    <a:gd name="T0" fmla="*/ 541 w 980"/>
                    <a:gd name="T1" fmla="*/ 42 h 1266"/>
                    <a:gd name="T2" fmla="*/ 613 w 980"/>
                    <a:gd name="T3" fmla="*/ 14 h 1266"/>
                    <a:gd name="T4" fmla="*/ 681 w 980"/>
                    <a:gd name="T5" fmla="*/ 2 h 1266"/>
                    <a:gd name="T6" fmla="*/ 745 w 980"/>
                    <a:gd name="T7" fmla="*/ 3 h 1266"/>
                    <a:gd name="T8" fmla="*/ 801 w 980"/>
                    <a:gd name="T9" fmla="*/ 16 h 1266"/>
                    <a:gd name="T10" fmla="*/ 853 w 980"/>
                    <a:gd name="T11" fmla="*/ 44 h 1266"/>
                    <a:gd name="T12" fmla="*/ 897 w 980"/>
                    <a:gd name="T13" fmla="*/ 82 h 1266"/>
                    <a:gd name="T14" fmla="*/ 931 w 980"/>
                    <a:gd name="T15" fmla="*/ 133 h 1266"/>
                    <a:gd name="T16" fmla="*/ 958 w 980"/>
                    <a:gd name="T17" fmla="*/ 195 h 1266"/>
                    <a:gd name="T18" fmla="*/ 975 w 980"/>
                    <a:gd name="T19" fmla="*/ 267 h 1266"/>
                    <a:gd name="T20" fmla="*/ 980 w 980"/>
                    <a:gd name="T21" fmla="*/ 350 h 1266"/>
                    <a:gd name="T22" fmla="*/ 975 w 980"/>
                    <a:gd name="T23" fmla="*/ 440 h 1266"/>
                    <a:gd name="T24" fmla="*/ 958 w 980"/>
                    <a:gd name="T25" fmla="*/ 531 h 1266"/>
                    <a:gd name="T26" fmla="*/ 931 w 980"/>
                    <a:gd name="T27" fmla="*/ 624 h 1266"/>
                    <a:gd name="T28" fmla="*/ 897 w 980"/>
                    <a:gd name="T29" fmla="*/ 715 h 1266"/>
                    <a:gd name="T30" fmla="*/ 853 w 980"/>
                    <a:gd name="T31" fmla="*/ 804 h 1266"/>
                    <a:gd name="T32" fmla="*/ 801 w 980"/>
                    <a:gd name="T33" fmla="*/ 891 h 1266"/>
                    <a:gd name="T34" fmla="*/ 745 w 980"/>
                    <a:gd name="T35" fmla="*/ 971 h 1266"/>
                    <a:gd name="T36" fmla="*/ 681 w 980"/>
                    <a:gd name="T37" fmla="*/ 1045 h 1266"/>
                    <a:gd name="T38" fmla="*/ 613 w 980"/>
                    <a:gd name="T39" fmla="*/ 1111 h 1266"/>
                    <a:gd name="T40" fmla="*/ 541 w 980"/>
                    <a:gd name="T41" fmla="*/ 1168 h 1266"/>
                    <a:gd name="T42" fmla="*/ 464 w 980"/>
                    <a:gd name="T43" fmla="*/ 1214 h 1266"/>
                    <a:gd name="T44" fmla="*/ 391 w 980"/>
                    <a:gd name="T45" fmla="*/ 1245 h 1266"/>
                    <a:gd name="T46" fmla="*/ 321 w 980"/>
                    <a:gd name="T47" fmla="*/ 1262 h 1266"/>
                    <a:gd name="T48" fmla="*/ 256 w 980"/>
                    <a:gd name="T49" fmla="*/ 1266 h 1266"/>
                    <a:gd name="T50" fmla="*/ 196 w 980"/>
                    <a:gd name="T51" fmla="*/ 1256 h 1266"/>
                    <a:gd name="T52" fmla="*/ 144 w 980"/>
                    <a:gd name="T53" fmla="*/ 1234 h 1266"/>
                    <a:gd name="T54" fmla="*/ 97 w 980"/>
                    <a:gd name="T55" fmla="*/ 1199 h 1266"/>
                    <a:gd name="T56" fmla="*/ 59 w 980"/>
                    <a:gd name="T57" fmla="*/ 1153 h 1266"/>
                    <a:gd name="T58" fmla="*/ 30 w 980"/>
                    <a:gd name="T59" fmla="*/ 1094 h 1266"/>
                    <a:gd name="T60" fmla="*/ 10 w 980"/>
                    <a:gd name="T61" fmla="*/ 1025 h 1266"/>
                    <a:gd name="T62" fmla="*/ 0 w 980"/>
                    <a:gd name="T63" fmla="*/ 945 h 1266"/>
                    <a:gd name="T64" fmla="*/ 3 w 980"/>
                    <a:gd name="T65" fmla="*/ 857 h 1266"/>
                    <a:gd name="T66" fmla="*/ 16 w 980"/>
                    <a:gd name="T67" fmla="*/ 766 h 1266"/>
                    <a:gd name="T68" fmla="*/ 38 w 980"/>
                    <a:gd name="T69" fmla="*/ 674 h 1266"/>
                    <a:gd name="T70" fmla="*/ 71 w 980"/>
                    <a:gd name="T71" fmla="*/ 582 h 1266"/>
                    <a:gd name="T72" fmla="*/ 112 w 980"/>
                    <a:gd name="T73" fmla="*/ 492 h 1266"/>
                    <a:gd name="T74" fmla="*/ 161 w 980"/>
                    <a:gd name="T75" fmla="*/ 405 h 1266"/>
                    <a:gd name="T76" fmla="*/ 216 w 980"/>
                    <a:gd name="T77" fmla="*/ 322 h 1266"/>
                    <a:gd name="T78" fmla="*/ 278 w 980"/>
                    <a:gd name="T79" fmla="*/ 246 h 1266"/>
                    <a:gd name="T80" fmla="*/ 345 w 980"/>
                    <a:gd name="T81" fmla="*/ 177 h 1266"/>
                    <a:gd name="T82" fmla="*/ 416 w 980"/>
                    <a:gd name="T83" fmla="*/ 117 h 1266"/>
                    <a:gd name="T84" fmla="*/ 490 w 980"/>
                    <a:gd name="T85" fmla="*/ 67 h 1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980" h="1266">
                      <a:moveTo>
                        <a:pt x="490" y="67"/>
                      </a:moveTo>
                      <a:lnTo>
                        <a:pt x="515" y="54"/>
                      </a:lnTo>
                      <a:lnTo>
                        <a:pt x="541" y="42"/>
                      </a:lnTo>
                      <a:lnTo>
                        <a:pt x="565" y="31"/>
                      </a:lnTo>
                      <a:lnTo>
                        <a:pt x="589" y="22"/>
                      </a:lnTo>
                      <a:lnTo>
                        <a:pt x="613" y="14"/>
                      </a:lnTo>
                      <a:lnTo>
                        <a:pt x="636" y="9"/>
                      </a:lnTo>
                      <a:lnTo>
                        <a:pt x="658" y="4"/>
                      </a:lnTo>
                      <a:lnTo>
                        <a:pt x="681" y="2"/>
                      </a:lnTo>
                      <a:lnTo>
                        <a:pt x="703" y="0"/>
                      </a:lnTo>
                      <a:lnTo>
                        <a:pt x="723" y="1"/>
                      </a:lnTo>
                      <a:lnTo>
                        <a:pt x="745" y="3"/>
                      </a:lnTo>
                      <a:lnTo>
                        <a:pt x="764" y="6"/>
                      </a:lnTo>
                      <a:lnTo>
                        <a:pt x="783" y="10"/>
                      </a:lnTo>
                      <a:lnTo>
                        <a:pt x="801" y="16"/>
                      </a:lnTo>
                      <a:lnTo>
                        <a:pt x="820" y="24"/>
                      </a:lnTo>
                      <a:lnTo>
                        <a:pt x="837" y="34"/>
                      </a:lnTo>
                      <a:lnTo>
                        <a:pt x="853" y="44"/>
                      </a:lnTo>
                      <a:lnTo>
                        <a:pt x="868" y="55"/>
                      </a:lnTo>
                      <a:lnTo>
                        <a:pt x="883" y="68"/>
                      </a:lnTo>
                      <a:lnTo>
                        <a:pt x="897" y="82"/>
                      </a:lnTo>
                      <a:lnTo>
                        <a:pt x="909" y="98"/>
                      </a:lnTo>
                      <a:lnTo>
                        <a:pt x="921" y="115"/>
                      </a:lnTo>
                      <a:lnTo>
                        <a:pt x="931" y="133"/>
                      </a:lnTo>
                      <a:lnTo>
                        <a:pt x="941" y="152"/>
                      </a:lnTo>
                      <a:lnTo>
                        <a:pt x="951" y="173"/>
                      </a:lnTo>
                      <a:lnTo>
                        <a:pt x="958" y="195"/>
                      </a:lnTo>
                      <a:lnTo>
                        <a:pt x="965" y="218"/>
                      </a:lnTo>
                      <a:lnTo>
                        <a:pt x="970" y="242"/>
                      </a:lnTo>
                      <a:lnTo>
                        <a:pt x="975" y="267"/>
                      </a:lnTo>
                      <a:lnTo>
                        <a:pt x="978" y="295"/>
                      </a:lnTo>
                      <a:lnTo>
                        <a:pt x="979" y="322"/>
                      </a:lnTo>
                      <a:lnTo>
                        <a:pt x="980" y="350"/>
                      </a:lnTo>
                      <a:lnTo>
                        <a:pt x="979" y="380"/>
                      </a:lnTo>
                      <a:lnTo>
                        <a:pt x="978" y="410"/>
                      </a:lnTo>
                      <a:lnTo>
                        <a:pt x="975" y="440"/>
                      </a:lnTo>
                      <a:lnTo>
                        <a:pt x="970" y="470"/>
                      </a:lnTo>
                      <a:lnTo>
                        <a:pt x="965" y="501"/>
                      </a:lnTo>
                      <a:lnTo>
                        <a:pt x="958" y="531"/>
                      </a:lnTo>
                      <a:lnTo>
                        <a:pt x="951" y="563"/>
                      </a:lnTo>
                      <a:lnTo>
                        <a:pt x="941" y="593"/>
                      </a:lnTo>
                      <a:lnTo>
                        <a:pt x="931" y="624"/>
                      </a:lnTo>
                      <a:lnTo>
                        <a:pt x="921" y="654"/>
                      </a:lnTo>
                      <a:lnTo>
                        <a:pt x="909" y="686"/>
                      </a:lnTo>
                      <a:lnTo>
                        <a:pt x="897" y="715"/>
                      </a:lnTo>
                      <a:lnTo>
                        <a:pt x="883" y="745"/>
                      </a:lnTo>
                      <a:lnTo>
                        <a:pt x="868" y="775"/>
                      </a:lnTo>
                      <a:lnTo>
                        <a:pt x="853" y="804"/>
                      </a:lnTo>
                      <a:lnTo>
                        <a:pt x="837" y="834"/>
                      </a:lnTo>
                      <a:lnTo>
                        <a:pt x="820" y="862"/>
                      </a:lnTo>
                      <a:lnTo>
                        <a:pt x="801" y="891"/>
                      </a:lnTo>
                      <a:lnTo>
                        <a:pt x="783" y="918"/>
                      </a:lnTo>
                      <a:lnTo>
                        <a:pt x="764" y="944"/>
                      </a:lnTo>
                      <a:lnTo>
                        <a:pt x="745" y="971"/>
                      </a:lnTo>
                      <a:lnTo>
                        <a:pt x="723" y="996"/>
                      </a:lnTo>
                      <a:lnTo>
                        <a:pt x="703" y="1022"/>
                      </a:lnTo>
                      <a:lnTo>
                        <a:pt x="681" y="1045"/>
                      </a:lnTo>
                      <a:lnTo>
                        <a:pt x="658" y="1068"/>
                      </a:lnTo>
                      <a:lnTo>
                        <a:pt x="636" y="1090"/>
                      </a:lnTo>
                      <a:lnTo>
                        <a:pt x="613" y="1111"/>
                      </a:lnTo>
                      <a:lnTo>
                        <a:pt x="589" y="1131"/>
                      </a:lnTo>
                      <a:lnTo>
                        <a:pt x="565" y="1150"/>
                      </a:lnTo>
                      <a:lnTo>
                        <a:pt x="541" y="1168"/>
                      </a:lnTo>
                      <a:lnTo>
                        <a:pt x="515" y="1184"/>
                      </a:lnTo>
                      <a:lnTo>
                        <a:pt x="490" y="1199"/>
                      </a:lnTo>
                      <a:lnTo>
                        <a:pt x="464" y="1214"/>
                      </a:lnTo>
                      <a:lnTo>
                        <a:pt x="440" y="1226"/>
                      </a:lnTo>
                      <a:lnTo>
                        <a:pt x="416" y="1236"/>
                      </a:lnTo>
                      <a:lnTo>
                        <a:pt x="391" y="1245"/>
                      </a:lnTo>
                      <a:lnTo>
                        <a:pt x="368" y="1252"/>
                      </a:lnTo>
                      <a:lnTo>
                        <a:pt x="345" y="1258"/>
                      </a:lnTo>
                      <a:lnTo>
                        <a:pt x="321" y="1262"/>
                      </a:lnTo>
                      <a:lnTo>
                        <a:pt x="299" y="1265"/>
                      </a:lnTo>
                      <a:lnTo>
                        <a:pt x="278" y="1266"/>
                      </a:lnTo>
                      <a:lnTo>
                        <a:pt x="256" y="1266"/>
                      </a:lnTo>
                      <a:lnTo>
                        <a:pt x="236" y="1264"/>
                      </a:lnTo>
                      <a:lnTo>
                        <a:pt x="216" y="1261"/>
                      </a:lnTo>
                      <a:lnTo>
                        <a:pt x="196" y="1256"/>
                      </a:lnTo>
                      <a:lnTo>
                        <a:pt x="178" y="1250"/>
                      </a:lnTo>
                      <a:lnTo>
                        <a:pt x="161" y="1243"/>
                      </a:lnTo>
                      <a:lnTo>
                        <a:pt x="144" y="1234"/>
                      </a:lnTo>
                      <a:lnTo>
                        <a:pt x="127" y="1224"/>
                      </a:lnTo>
                      <a:lnTo>
                        <a:pt x="112" y="1213"/>
                      </a:lnTo>
                      <a:lnTo>
                        <a:pt x="97" y="1199"/>
                      </a:lnTo>
                      <a:lnTo>
                        <a:pt x="84" y="1185"/>
                      </a:lnTo>
                      <a:lnTo>
                        <a:pt x="71" y="1169"/>
                      </a:lnTo>
                      <a:lnTo>
                        <a:pt x="59" y="1153"/>
                      </a:lnTo>
                      <a:lnTo>
                        <a:pt x="48" y="1134"/>
                      </a:lnTo>
                      <a:lnTo>
                        <a:pt x="38" y="1115"/>
                      </a:lnTo>
                      <a:lnTo>
                        <a:pt x="30" y="1094"/>
                      </a:lnTo>
                      <a:lnTo>
                        <a:pt x="22" y="1072"/>
                      </a:lnTo>
                      <a:lnTo>
                        <a:pt x="16" y="1049"/>
                      </a:lnTo>
                      <a:lnTo>
                        <a:pt x="10" y="1025"/>
                      </a:lnTo>
                      <a:lnTo>
                        <a:pt x="6" y="999"/>
                      </a:lnTo>
                      <a:lnTo>
                        <a:pt x="3" y="973"/>
                      </a:lnTo>
                      <a:lnTo>
                        <a:pt x="0" y="945"/>
                      </a:lnTo>
                      <a:lnTo>
                        <a:pt x="0" y="917"/>
                      </a:lnTo>
                      <a:lnTo>
                        <a:pt x="0" y="888"/>
                      </a:lnTo>
                      <a:lnTo>
                        <a:pt x="3" y="857"/>
                      </a:lnTo>
                      <a:lnTo>
                        <a:pt x="6" y="827"/>
                      </a:lnTo>
                      <a:lnTo>
                        <a:pt x="10" y="797"/>
                      </a:lnTo>
                      <a:lnTo>
                        <a:pt x="16" y="766"/>
                      </a:lnTo>
                      <a:lnTo>
                        <a:pt x="22" y="735"/>
                      </a:lnTo>
                      <a:lnTo>
                        <a:pt x="30" y="705"/>
                      </a:lnTo>
                      <a:lnTo>
                        <a:pt x="38" y="674"/>
                      </a:lnTo>
                      <a:lnTo>
                        <a:pt x="48" y="643"/>
                      </a:lnTo>
                      <a:lnTo>
                        <a:pt x="59" y="612"/>
                      </a:lnTo>
                      <a:lnTo>
                        <a:pt x="71" y="582"/>
                      </a:lnTo>
                      <a:lnTo>
                        <a:pt x="84" y="551"/>
                      </a:lnTo>
                      <a:lnTo>
                        <a:pt x="97" y="522"/>
                      </a:lnTo>
                      <a:lnTo>
                        <a:pt x="112" y="492"/>
                      </a:lnTo>
                      <a:lnTo>
                        <a:pt x="127" y="462"/>
                      </a:lnTo>
                      <a:lnTo>
                        <a:pt x="144" y="434"/>
                      </a:lnTo>
                      <a:lnTo>
                        <a:pt x="161" y="405"/>
                      </a:lnTo>
                      <a:lnTo>
                        <a:pt x="178" y="377"/>
                      </a:lnTo>
                      <a:lnTo>
                        <a:pt x="196" y="349"/>
                      </a:lnTo>
                      <a:lnTo>
                        <a:pt x="216" y="322"/>
                      </a:lnTo>
                      <a:lnTo>
                        <a:pt x="236" y="297"/>
                      </a:lnTo>
                      <a:lnTo>
                        <a:pt x="256" y="271"/>
                      </a:lnTo>
                      <a:lnTo>
                        <a:pt x="278" y="246"/>
                      </a:lnTo>
                      <a:lnTo>
                        <a:pt x="299" y="222"/>
                      </a:lnTo>
                      <a:lnTo>
                        <a:pt x="321" y="199"/>
                      </a:lnTo>
                      <a:lnTo>
                        <a:pt x="345" y="177"/>
                      </a:lnTo>
                      <a:lnTo>
                        <a:pt x="368" y="156"/>
                      </a:lnTo>
                      <a:lnTo>
                        <a:pt x="391" y="136"/>
                      </a:lnTo>
                      <a:lnTo>
                        <a:pt x="416" y="117"/>
                      </a:lnTo>
                      <a:lnTo>
                        <a:pt x="440" y="100"/>
                      </a:lnTo>
                      <a:lnTo>
                        <a:pt x="464" y="82"/>
                      </a:lnTo>
                      <a:lnTo>
                        <a:pt x="490" y="6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4763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9" name="Freeform 17"/>
                <p:cNvSpPr/>
                <p:nvPr/>
              </p:nvSpPr>
              <p:spPr bwMode="auto">
                <a:xfrm>
                  <a:off x="4142778" y="4025422"/>
                  <a:ext cx="141209" cy="180817"/>
                </a:xfrm>
                <a:custGeom>
                  <a:avLst/>
                  <a:gdLst>
                    <a:gd name="T0" fmla="*/ 540 w 980"/>
                    <a:gd name="T1" fmla="*/ 41 h 1265"/>
                    <a:gd name="T2" fmla="*/ 612 w 980"/>
                    <a:gd name="T3" fmla="*/ 13 h 1265"/>
                    <a:gd name="T4" fmla="*/ 680 w 980"/>
                    <a:gd name="T5" fmla="*/ 1 h 1265"/>
                    <a:gd name="T6" fmla="*/ 744 w 980"/>
                    <a:gd name="T7" fmla="*/ 2 h 1265"/>
                    <a:gd name="T8" fmla="*/ 802 w 980"/>
                    <a:gd name="T9" fmla="*/ 15 h 1265"/>
                    <a:gd name="T10" fmla="*/ 853 w 980"/>
                    <a:gd name="T11" fmla="*/ 43 h 1265"/>
                    <a:gd name="T12" fmla="*/ 896 w 980"/>
                    <a:gd name="T13" fmla="*/ 81 h 1265"/>
                    <a:gd name="T14" fmla="*/ 932 w 980"/>
                    <a:gd name="T15" fmla="*/ 132 h 1265"/>
                    <a:gd name="T16" fmla="*/ 958 w 980"/>
                    <a:gd name="T17" fmla="*/ 194 h 1265"/>
                    <a:gd name="T18" fmla="*/ 974 w 980"/>
                    <a:gd name="T19" fmla="*/ 266 h 1265"/>
                    <a:gd name="T20" fmla="*/ 980 w 980"/>
                    <a:gd name="T21" fmla="*/ 349 h 1265"/>
                    <a:gd name="T22" fmla="*/ 974 w 980"/>
                    <a:gd name="T23" fmla="*/ 439 h 1265"/>
                    <a:gd name="T24" fmla="*/ 958 w 980"/>
                    <a:gd name="T25" fmla="*/ 530 h 1265"/>
                    <a:gd name="T26" fmla="*/ 932 w 980"/>
                    <a:gd name="T27" fmla="*/ 623 h 1265"/>
                    <a:gd name="T28" fmla="*/ 896 w 980"/>
                    <a:gd name="T29" fmla="*/ 714 h 1265"/>
                    <a:gd name="T30" fmla="*/ 853 w 980"/>
                    <a:gd name="T31" fmla="*/ 803 h 1265"/>
                    <a:gd name="T32" fmla="*/ 802 w 980"/>
                    <a:gd name="T33" fmla="*/ 890 h 1265"/>
                    <a:gd name="T34" fmla="*/ 744 w 980"/>
                    <a:gd name="T35" fmla="*/ 970 h 1265"/>
                    <a:gd name="T36" fmla="*/ 680 w 980"/>
                    <a:gd name="T37" fmla="*/ 1044 h 1265"/>
                    <a:gd name="T38" fmla="*/ 612 w 980"/>
                    <a:gd name="T39" fmla="*/ 1110 h 1265"/>
                    <a:gd name="T40" fmla="*/ 540 w 980"/>
                    <a:gd name="T41" fmla="*/ 1167 h 1265"/>
                    <a:gd name="T42" fmla="*/ 465 w 980"/>
                    <a:gd name="T43" fmla="*/ 1213 h 1265"/>
                    <a:gd name="T44" fmla="*/ 391 w 980"/>
                    <a:gd name="T45" fmla="*/ 1244 h 1265"/>
                    <a:gd name="T46" fmla="*/ 322 w 980"/>
                    <a:gd name="T47" fmla="*/ 1261 h 1265"/>
                    <a:gd name="T48" fmla="*/ 256 w 980"/>
                    <a:gd name="T49" fmla="*/ 1265 h 1265"/>
                    <a:gd name="T50" fmla="*/ 197 w 980"/>
                    <a:gd name="T51" fmla="*/ 1255 h 1265"/>
                    <a:gd name="T52" fmla="*/ 143 w 980"/>
                    <a:gd name="T53" fmla="*/ 1233 h 1265"/>
                    <a:gd name="T54" fmla="*/ 97 w 980"/>
                    <a:gd name="T55" fmla="*/ 1198 h 1265"/>
                    <a:gd name="T56" fmla="*/ 59 w 980"/>
                    <a:gd name="T57" fmla="*/ 1152 h 1265"/>
                    <a:gd name="T58" fmla="*/ 29 w 980"/>
                    <a:gd name="T59" fmla="*/ 1093 h 1265"/>
                    <a:gd name="T60" fmla="*/ 10 w 980"/>
                    <a:gd name="T61" fmla="*/ 1024 h 1265"/>
                    <a:gd name="T62" fmla="*/ 0 w 980"/>
                    <a:gd name="T63" fmla="*/ 944 h 1265"/>
                    <a:gd name="T64" fmla="*/ 2 w 980"/>
                    <a:gd name="T65" fmla="*/ 856 h 1265"/>
                    <a:gd name="T66" fmla="*/ 15 w 980"/>
                    <a:gd name="T67" fmla="*/ 766 h 1265"/>
                    <a:gd name="T68" fmla="*/ 39 w 980"/>
                    <a:gd name="T69" fmla="*/ 673 h 1265"/>
                    <a:gd name="T70" fmla="*/ 71 w 980"/>
                    <a:gd name="T71" fmla="*/ 581 h 1265"/>
                    <a:gd name="T72" fmla="*/ 112 w 980"/>
                    <a:gd name="T73" fmla="*/ 491 h 1265"/>
                    <a:gd name="T74" fmla="*/ 160 w 980"/>
                    <a:gd name="T75" fmla="*/ 404 h 1265"/>
                    <a:gd name="T76" fmla="*/ 216 w 980"/>
                    <a:gd name="T77" fmla="*/ 321 h 1265"/>
                    <a:gd name="T78" fmla="*/ 277 w 980"/>
                    <a:gd name="T79" fmla="*/ 245 h 1265"/>
                    <a:gd name="T80" fmla="*/ 344 w 980"/>
                    <a:gd name="T81" fmla="*/ 176 h 1265"/>
                    <a:gd name="T82" fmla="*/ 415 w 980"/>
                    <a:gd name="T83" fmla="*/ 116 h 1265"/>
                    <a:gd name="T84" fmla="*/ 490 w 980"/>
                    <a:gd name="T85" fmla="*/ 66 h 12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980" h="1265">
                      <a:moveTo>
                        <a:pt x="490" y="66"/>
                      </a:moveTo>
                      <a:lnTo>
                        <a:pt x="515" y="53"/>
                      </a:lnTo>
                      <a:lnTo>
                        <a:pt x="540" y="41"/>
                      </a:lnTo>
                      <a:lnTo>
                        <a:pt x="564" y="30"/>
                      </a:lnTo>
                      <a:lnTo>
                        <a:pt x="589" y="21"/>
                      </a:lnTo>
                      <a:lnTo>
                        <a:pt x="612" y="13"/>
                      </a:lnTo>
                      <a:lnTo>
                        <a:pt x="635" y="8"/>
                      </a:lnTo>
                      <a:lnTo>
                        <a:pt x="659" y="3"/>
                      </a:lnTo>
                      <a:lnTo>
                        <a:pt x="680" y="1"/>
                      </a:lnTo>
                      <a:lnTo>
                        <a:pt x="702" y="0"/>
                      </a:lnTo>
                      <a:lnTo>
                        <a:pt x="724" y="0"/>
                      </a:lnTo>
                      <a:lnTo>
                        <a:pt x="744" y="2"/>
                      </a:lnTo>
                      <a:lnTo>
                        <a:pt x="763" y="5"/>
                      </a:lnTo>
                      <a:lnTo>
                        <a:pt x="783" y="9"/>
                      </a:lnTo>
                      <a:lnTo>
                        <a:pt x="802" y="15"/>
                      </a:lnTo>
                      <a:lnTo>
                        <a:pt x="819" y="23"/>
                      </a:lnTo>
                      <a:lnTo>
                        <a:pt x="836" y="33"/>
                      </a:lnTo>
                      <a:lnTo>
                        <a:pt x="853" y="43"/>
                      </a:lnTo>
                      <a:lnTo>
                        <a:pt x="868" y="54"/>
                      </a:lnTo>
                      <a:lnTo>
                        <a:pt x="882" y="67"/>
                      </a:lnTo>
                      <a:lnTo>
                        <a:pt x="896" y="81"/>
                      </a:lnTo>
                      <a:lnTo>
                        <a:pt x="908" y="97"/>
                      </a:lnTo>
                      <a:lnTo>
                        <a:pt x="921" y="114"/>
                      </a:lnTo>
                      <a:lnTo>
                        <a:pt x="932" y="132"/>
                      </a:lnTo>
                      <a:lnTo>
                        <a:pt x="941" y="151"/>
                      </a:lnTo>
                      <a:lnTo>
                        <a:pt x="950" y="172"/>
                      </a:lnTo>
                      <a:lnTo>
                        <a:pt x="958" y="194"/>
                      </a:lnTo>
                      <a:lnTo>
                        <a:pt x="964" y="217"/>
                      </a:lnTo>
                      <a:lnTo>
                        <a:pt x="970" y="241"/>
                      </a:lnTo>
                      <a:lnTo>
                        <a:pt x="974" y="266"/>
                      </a:lnTo>
                      <a:lnTo>
                        <a:pt x="978" y="294"/>
                      </a:lnTo>
                      <a:lnTo>
                        <a:pt x="980" y="321"/>
                      </a:lnTo>
                      <a:lnTo>
                        <a:pt x="980" y="349"/>
                      </a:lnTo>
                      <a:lnTo>
                        <a:pt x="980" y="379"/>
                      </a:lnTo>
                      <a:lnTo>
                        <a:pt x="978" y="409"/>
                      </a:lnTo>
                      <a:lnTo>
                        <a:pt x="974" y="439"/>
                      </a:lnTo>
                      <a:lnTo>
                        <a:pt x="970" y="469"/>
                      </a:lnTo>
                      <a:lnTo>
                        <a:pt x="964" y="500"/>
                      </a:lnTo>
                      <a:lnTo>
                        <a:pt x="958" y="530"/>
                      </a:lnTo>
                      <a:lnTo>
                        <a:pt x="950" y="562"/>
                      </a:lnTo>
                      <a:lnTo>
                        <a:pt x="941" y="592"/>
                      </a:lnTo>
                      <a:lnTo>
                        <a:pt x="932" y="623"/>
                      </a:lnTo>
                      <a:lnTo>
                        <a:pt x="921" y="654"/>
                      </a:lnTo>
                      <a:lnTo>
                        <a:pt x="908" y="685"/>
                      </a:lnTo>
                      <a:lnTo>
                        <a:pt x="896" y="714"/>
                      </a:lnTo>
                      <a:lnTo>
                        <a:pt x="882" y="744"/>
                      </a:lnTo>
                      <a:lnTo>
                        <a:pt x="868" y="774"/>
                      </a:lnTo>
                      <a:lnTo>
                        <a:pt x="853" y="803"/>
                      </a:lnTo>
                      <a:lnTo>
                        <a:pt x="836" y="833"/>
                      </a:lnTo>
                      <a:lnTo>
                        <a:pt x="819" y="861"/>
                      </a:lnTo>
                      <a:lnTo>
                        <a:pt x="802" y="890"/>
                      </a:lnTo>
                      <a:lnTo>
                        <a:pt x="783" y="917"/>
                      </a:lnTo>
                      <a:lnTo>
                        <a:pt x="763" y="943"/>
                      </a:lnTo>
                      <a:lnTo>
                        <a:pt x="744" y="970"/>
                      </a:lnTo>
                      <a:lnTo>
                        <a:pt x="724" y="995"/>
                      </a:lnTo>
                      <a:lnTo>
                        <a:pt x="702" y="1021"/>
                      </a:lnTo>
                      <a:lnTo>
                        <a:pt x="680" y="1044"/>
                      </a:lnTo>
                      <a:lnTo>
                        <a:pt x="659" y="1067"/>
                      </a:lnTo>
                      <a:lnTo>
                        <a:pt x="635" y="1089"/>
                      </a:lnTo>
                      <a:lnTo>
                        <a:pt x="612" y="1110"/>
                      </a:lnTo>
                      <a:lnTo>
                        <a:pt x="589" y="1130"/>
                      </a:lnTo>
                      <a:lnTo>
                        <a:pt x="564" y="1150"/>
                      </a:lnTo>
                      <a:lnTo>
                        <a:pt x="540" y="1167"/>
                      </a:lnTo>
                      <a:lnTo>
                        <a:pt x="515" y="1183"/>
                      </a:lnTo>
                      <a:lnTo>
                        <a:pt x="490" y="1198"/>
                      </a:lnTo>
                      <a:lnTo>
                        <a:pt x="465" y="1213"/>
                      </a:lnTo>
                      <a:lnTo>
                        <a:pt x="440" y="1225"/>
                      </a:lnTo>
                      <a:lnTo>
                        <a:pt x="415" y="1235"/>
                      </a:lnTo>
                      <a:lnTo>
                        <a:pt x="391" y="1244"/>
                      </a:lnTo>
                      <a:lnTo>
                        <a:pt x="367" y="1251"/>
                      </a:lnTo>
                      <a:lnTo>
                        <a:pt x="344" y="1257"/>
                      </a:lnTo>
                      <a:lnTo>
                        <a:pt x="322" y="1261"/>
                      </a:lnTo>
                      <a:lnTo>
                        <a:pt x="299" y="1264"/>
                      </a:lnTo>
                      <a:lnTo>
                        <a:pt x="277" y="1265"/>
                      </a:lnTo>
                      <a:lnTo>
                        <a:pt x="256" y="1265"/>
                      </a:lnTo>
                      <a:lnTo>
                        <a:pt x="236" y="1263"/>
                      </a:lnTo>
                      <a:lnTo>
                        <a:pt x="216" y="1260"/>
                      </a:lnTo>
                      <a:lnTo>
                        <a:pt x="197" y="1255"/>
                      </a:lnTo>
                      <a:lnTo>
                        <a:pt x="178" y="1249"/>
                      </a:lnTo>
                      <a:lnTo>
                        <a:pt x="160" y="1242"/>
                      </a:lnTo>
                      <a:lnTo>
                        <a:pt x="143" y="1233"/>
                      </a:lnTo>
                      <a:lnTo>
                        <a:pt x="127" y="1223"/>
                      </a:lnTo>
                      <a:lnTo>
                        <a:pt x="112" y="1212"/>
                      </a:lnTo>
                      <a:lnTo>
                        <a:pt x="97" y="1198"/>
                      </a:lnTo>
                      <a:lnTo>
                        <a:pt x="83" y="1184"/>
                      </a:lnTo>
                      <a:lnTo>
                        <a:pt x="71" y="1168"/>
                      </a:lnTo>
                      <a:lnTo>
                        <a:pt x="59" y="1152"/>
                      </a:lnTo>
                      <a:lnTo>
                        <a:pt x="48" y="1133"/>
                      </a:lnTo>
                      <a:lnTo>
                        <a:pt x="39" y="1114"/>
                      </a:lnTo>
                      <a:lnTo>
                        <a:pt x="29" y="1093"/>
                      </a:lnTo>
                      <a:lnTo>
                        <a:pt x="21" y="1071"/>
                      </a:lnTo>
                      <a:lnTo>
                        <a:pt x="15" y="1048"/>
                      </a:lnTo>
                      <a:lnTo>
                        <a:pt x="10" y="1024"/>
                      </a:lnTo>
                      <a:lnTo>
                        <a:pt x="5" y="998"/>
                      </a:lnTo>
                      <a:lnTo>
                        <a:pt x="2" y="972"/>
                      </a:lnTo>
                      <a:lnTo>
                        <a:pt x="0" y="944"/>
                      </a:lnTo>
                      <a:lnTo>
                        <a:pt x="0" y="916"/>
                      </a:lnTo>
                      <a:lnTo>
                        <a:pt x="0" y="887"/>
                      </a:lnTo>
                      <a:lnTo>
                        <a:pt x="2" y="856"/>
                      </a:lnTo>
                      <a:lnTo>
                        <a:pt x="5" y="827"/>
                      </a:lnTo>
                      <a:lnTo>
                        <a:pt x="10" y="796"/>
                      </a:lnTo>
                      <a:lnTo>
                        <a:pt x="15" y="766"/>
                      </a:lnTo>
                      <a:lnTo>
                        <a:pt x="21" y="734"/>
                      </a:lnTo>
                      <a:lnTo>
                        <a:pt x="29" y="704"/>
                      </a:lnTo>
                      <a:lnTo>
                        <a:pt x="39" y="673"/>
                      </a:lnTo>
                      <a:lnTo>
                        <a:pt x="48" y="642"/>
                      </a:lnTo>
                      <a:lnTo>
                        <a:pt x="59" y="611"/>
                      </a:lnTo>
                      <a:lnTo>
                        <a:pt x="71" y="581"/>
                      </a:lnTo>
                      <a:lnTo>
                        <a:pt x="83" y="550"/>
                      </a:lnTo>
                      <a:lnTo>
                        <a:pt x="97" y="521"/>
                      </a:lnTo>
                      <a:lnTo>
                        <a:pt x="112" y="491"/>
                      </a:lnTo>
                      <a:lnTo>
                        <a:pt x="127" y="461"/>
                      </a:lnTo>
                      <a:lnTo>
                        <a:pt x="143" y="433"/>
                      </a:lnTo>
                      <a:lnTo>
                        <a:pt x="160" y="404"/>
                      </a:lnTo>
                      <a:lnTo>
                        <a:pt x="178" y="376"/>
                      </a:lnTo>
                      <a:lnTo>
                        <a:pt x="197" y="348"/>
                      </a:lnTo>
                      <a:lnTo>
                        <a:pt x="216" y="321"/>
                      </a:lnTo>
                      <a:lnTo>
                        <a:pt x="236" y="296"/>
                      </a:lnTo>
                      <a:lnTo>
                        <a:pt x="256" y="270"/>
                      </a:lnTo>
                      <a:lnTo>
                        <a:pt x="277" y="245"/>
                      </a:lnTo>
                      <a:lnTo>
                        <a:pt x="299" y="221"/>
                      </a:lnTo>
                      <a:lnTo>
                        <a:pt x="322" y="198"/>
                      </a:lnTo>
                      <a:lnTo>
                        <a:pt x="344" y="176"/>
                      </a:lnTo>
                      <a:lnTo>
                        <a:pt x="367" y="155"/>
                      </a:lnTo>
                      <a:lnTo>
                        <a:pt x="391" y="135"/>
                      </a:lnTo>
                      <a:lnTo>
                        <a:pt x="415" y="116"/>
                      </a:lnTo>
                      <a:lnTo>
                        <a:pt x="440" y="99"/>
                      </a:lnTo>
                      <a:lnTo>
                        <a:pt x="465" y="81"/>
                      </a:lnTo>
                      <a:lnTo>
                        <a:pt x="490" y="6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4763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10" name="Freeform 18"/>
                <p:cNvSpPr/>
                <p:nvPr/>
              </p:nvSpPr>
              <p:spPr bwMode="auto">
                <a:xfrm>
                  <a:off x="3943019" y="3894545"/>
                  <a:ext cx="141209" cy="180817"/>
                </a:xfrm>
                <a:custGeom>
                  <a:avLst/>
                  <a:gdLst>
                    <a:gd name="T0" fmla="*/ 540 w 981"/>
                    <a:gd name="T1" fmla="*/ 42 h 1266"/>
                    <a:gd name="T2" fmla="*/ 613 w 981"/>
                    <a:gd name="T3" fmla="*/ 14 h 1266"/>
                    <a:gd name="T4" fmla="*/ 681 w 981"/>
                    <a:gd name="T5" fmla="*/ 2 h 1266"/>
                    <a:gd name="T6" fmla="*/ 744 w 981"/>
                    <a:gd name="T7" fmla="*/ 2 h 1266"/>
                    <a:gd name="T8" fmla="*/ 802 w 981"/>
                    <a:gd name="T9" fmla="*/ 16 h 1266"/>
                    <a:gd name="T10" fmla="*/ 853 w 981"/>
                    <a:gd name="T11" fmla="*/ 44 h 1266"/>
                    <a:gd name="T12" fmla="*/ 897 w 981"/>
                    <a:gd name="T13" fmla="*/ 82 h 1266"/>
                    <a:gd name="T14" fmla="*/ 932 w 981"/>
                    <a:gd name="T15" fmla="*/ 133 h 1266"/>
                    <a:gd name="T16" fmla="*/ 959 w 981"/>
                    <a:gd name="T17" fmla="*/ 195 h 1266"/>
                    <a:gd name="T18" fmla="*/ 975 w 981"/>
                    <a:gd name="T19" fmla="*/ 267 h 1266"/>
                    <a:gd name="T20" fmla="*/ 981 w 981"/>
                    <a:gd name="T21" fmla="*/ 350 h 1266"/>
                    <a:gd name="T22" fmla="*/ 975 w 981"/>
                    <a:gd name="T23" fmla="*/ 440 h 1266"/>
                    <a:gd name="T24" fmla="*/ 959 w 981"/>
                    <a:gd name="T25" fmla="*/ 531 h 1266"/>
                    <a:gd name="T26" fmla="*/ 932 w 981"/>
                    <a:gd name="T27" fmla="*/ 624 h 1266"/>
                    <a:gd name="T28" fmla="*/ 897 w 981"/>
                    <a:gd name="T29" fmla="*/ 715 h 1266"/>
                    <a:gd name="T30" fmla="*/ 853 w 981"/>
                    <a:gd name="T31" fmla="*/ 804 h 1266"/>
                    <a:gd name="T32" fmla="*/ 802 w 981"/>
                    <a:gd name="T33" fmla="*/ 891 h 1266"/>
                    <a:gd name="T34" fmla="*/ 744 w 981"/>
                    <a:gd name="T35" fmla="*/ 971 h 1266"/>
                    <a:gd name="T36" fmla="*/ 681 w 981"/>
                    <a:gd name="T37" fmla="*/ 1045 h 1266"/>
                    <a:gd name="T38" fmla="*/ 613 w 981"/>
                    <a:gd name="T39" fmla="*/ 1111 h 1266"/>
                    <a:gd name="T40" fmla="*/ 540 w 981"/>
                    <a:gd name="T41" fmla="*/ 1168 h 1266"/>
                    <a:gd name="T42" fmla="*/ 465 w 981"/>
                    <a:gd name="T43" fmla="*/ 1214 h 1266"/>
                    <a:gd name="T44" fmla="*/ 392 w 981"/>
                    <a:gd name="T45" fmla="*/ 1245 h 1266"/>
                    <a:gd name="T46" fmla="*/ 322 w 981"/>
                    <a:gd name="T47" fmla="*/ 1262 h 1266"/>
                    <a:gd name="T48" fmla="*/ 257 w 981"/>
                    <a:gd name="T49" fmla="*/ 1266 h 1266"/>
                    <a:gd name="T50" fmla="*/ 197 w 981"/>
                    <a:gd name="T51" fmla="*/ 1256 h 1266"/>
                    <a:gd name="T52" fmla="*/ 144 w 981"/>
                    <a:gd name="T53" fmla="*/ 1234 h 1266"/>
                    <a:gd name="T54" fmla="*/ 98 w 981"/>
                    <a:gd name="T55" fmla="*/ 1199 h 1266"/>
                    <a:gd name="T56" fmla="*/ 59 w 981"/>
                    <a:gd name="T57" fmla="*/ 1153 h 1266"/>
                    <a:gd name="T58" fmla="*/ 30 w 981"/>
                    <a:gd name="T59" fmla="*/ 1094 h 1266"/>
                    <a:gd name="T60" fmla="*/ 10 w 981"/>
                    <a:gd name="T61" fmla="*/ 1025 h 1266"/>
                    <a:gd name="T62" fmla="*/ 1 w 981"/>
                    <a:gd name="T63" fmla="*/ 946 h 1266"/>
                    <a:gd name="T64" fmla="*/ 3 w 981"/>
                    <a:gd name="T65" fmla="*/ 857 h 1266"/>
                    <a:gd name="T66" fmla="*/ 16 w 981"/>
                    <a:gd name="T67" fmla="*/ 766 h 1266"/>
                    <a:gd name="T68" fmla="*/ 39 w 981"/>
                    <a:gd name="T69" fmla="*/ 674 h 1266"/>
                    <a:gd name="T70" fmla="*/ 71 w 981"/>
                    <a:gd name="T71" fmla="*/ 582 h 1266"/>
                    <a:gd name="T72" fmla="*/ 112 w 981"/>
                    <a:gd name="T73" fmla="*/ 492 h 1266"/>
                    <a:gd name="T74" fmla="*/ 161 w 981"/>
                    <a:gd name="T75" fmla="*/ 404 h 1266"/>
                    <a:gd name="T76" fmla="*/ 217 w 981"/>
                    <a:gd name="T77" fmla="*/ 322 h 1266"/>
                    <a:gd name="T78" fmla="*/ 278 w 981"/>
                    <a:gd name="T79" fmla="*/ 246 h 1266"/>
                    <a:gd name="T80" fmla="*/ 344 w 981"/>
                    <a:gd name="T81" fmla="*/ 177 h 1266"/>
                    <a:gd name="T82" fmla="*/ 415 w 981"/>
                    <a:gd name="T83" fmla="*/ 117 h 1266"/>
                    <a:gd name="T84" fmla="*/ 491 w 981"/>
                    <a:gd name="T85" fmla="*/ 67 h 1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981" h="1266">
                      <a:moveTo>
                        <a:pt x="491" y="67"/>
                      </a:moveTo>
                      <a:lnTo>
                        <a:pt x="516" y="54"/>
                      </a:lnTo>
                      <a:lnTo>
                        <a:pt x="540" y="42"/>
                      </a:lnTo>
                      <a:lnTo>
                        <a:pt x="565" y="31"/>
                      </a:lnTo>
                      <a:lnTo>
                        <a:pt x="589" y="21"/>
                      </a:lnTo>
                      <a:lnTo>
                        <a:pt x="613" y="14"/>
                      </a:lnTo>
                      <a:lnTo>
                        <a:pt x="636" y="8"/>
                      </a:lnTo>
                      <a:lnTo>
                        <a:pt x="659" y="4"/>
                      </a:lnTo>
                      <a:lnTo>
                        <a:pt x="681" y="2"/>
                      </a:lnTo>
                      <a:lnTo>
                        <a:pt x="703" y="0"/>
                      </a:lnTo>
                      <a:lnTo>
                        <a:pt x="724" y="1"/>
                      </a:lnTo>
                      <a:lnTo>
                        <a:pt x="744" y="2"/>
                      </a:lnTo>
                      <a:lnTo>
                        <a:pt x="765" y="6"/>
                      </a:lnTo>
                      <a:lnTo>
                        <a:pt x="784" y="10"/>
                      </a:lnTo>
                      <a:lnTo>
                        <a:pt x="802" y="16"/>
                      </a:lnTo>
                      <a:lnTo>
                        <a:pt x="820" y="24"/>
                      </a:lnTo>
                      <a:lnTo>
                        <a:pt x="837" y="33"/>
                      </a:lnTo>
                      <a:lnTo>
                        <a:pt x="853" y="44"/>
                      </a:lnTo>
                      <a:lnTo>
                        <a:pt x="868" y="55"/>
                      </a:lnTo>
                      <a:lnTo>
                        <a:pt x="883" y="68"/>
                      </a:lnTo>
                      <a:lnTo>
                        <a:pt x="897" y="82"/>
                      </a:lnTo>
                      <a:lnTo>
                        <a:pt x="910" y="98"/>
                      </a:lnTo>
                      <a:lnTo>
                        <a:pt x="921" y="115"/>
                      </a:lnTo>
                      <a:lnTo>
                        <a:pt x="932" y="133"/>
                      </a:lnTo>
                      <a:lnTo>
                        <a:pt x="942" y="152"/>
                      </a:lnTo>
                      <a:lnTo>
                        <a:pt x="950" y="173"/>
                      </a:lnTo>
                      <a:lnTo>
                        <a:pt x="959" y="195"/>
                      </a:lnTo>
                      <a:lnTo>
                        <a:pt x="965" y="217"/>
                      </a:lnTo>
                      <a:lnTo>
                        <a:pt x="971" y="242"/>
                      </a:lnTo>
                      <a:lnTo>
                        <a:pt x="975" y="267"/>
                      </a:lnTo>
                      <a:lnTo>
                        <a:pt x="978" y="294"/>
                      </a:lnTo>
                      <a:lnTo>
                        <a:pt x="980" y="322"/>
                      </a:lnTo>
                      <a:lnTo>
                        <a:pt x="981" y="350"/>
                      </a:lnTo>
                      <a:lnTo>
                        <a:pt x="980" y="380"/>
                      </a:lnTo>
                      <a:lnTo>
                        <a:pt x="978" y="409"/>
                      </a:lnTo>
                      <a:lnTo>
                        <a:pt x="975" y="440"/>
                      </a:lnTo>
                      <a:lnTo>
                        <a:pt x="971" y="470"/>
                      </a:lnTo>
                      <a:lnTo>
                        <a:pt x="965" y="501"/>
                      </a:lnTo>
                      <a:lnTo>
                        <a:pt x="959" y="531"/>
                      </a:lnTo>
                      <a:lnTo>
                        <a:pt x="950" y="563"/>
                      </a:lnTo>
                      <a:lnTo>
                        <a:pt x="942" y="593"/>
                      </a:lnTo>
                      <a:lnTo>
                        <a:pt x="932" y="624"/>
                      </a:lnTo>
                      <a:lnTo>
                        <a:pt x="921" y="654"/>
                      </a:lnTo>
                      <a:lnTo>
                        <a:pt x="910" y="685"/>
                      </a:lnTo>
                      <a:lnTo>
                        <a:pt x="897" y="715"/>
                      </a:lnTo>
                      <a:lnTo>
                        <a:pt x="883" y="745"/>
                      </a:lnTo>
                      <a:lnTo>
                        <a:pt x="868" y="775"/>
                      </a:lnTo>
                      <a:lnTo>
                        <a:pt x="853" y="804"/>
                      </a:lnTo>
                      <a:lnTo>
                        <a:pt x="837" y="834"/>
                      </a:lnTo>
                      <a:lnTo>
                        <a:pt x="820" y="862"/>
                      </a:lnTo>
                      <a:lnTo>
                        <a:pt x="802" y="891"/>
                      </a:lnTo>
                      <a:lnTo>
                        <a:pt x="784" y="918"/>
                      </a:lnTo>
                      <a:lnTo>
                        <a:pt x="765" y="944"/>
                      </a:lnTo>
                      <a:lnTo>
                        <a:pt x="744" y="971"/>
                      </a:lnTo>
                      <a:lnTo>
                        <a:pt x="724" y="996"/>
                      </a:lnTo>
                      <a:lnTo>
                        <a:pt x="703" y="1021"/>
                      </a:lnTo>
                      <a:lnTo>
                        <a:pt x="681" y="1045"/>
                      </a:lnTo>
                      <a:lnTo>
                        <a:pt x="659" y="1067"/>
                      </a:lnTo>
                      <a:lnTo>
                        <a:pt x="636" y="1090"/>
                      </a:lnTo>
                      <a:lnTo>
                        <a:pt x="613" y="1111"/>
                      </a:lnTo>
                      <a:lnTo>
                        <a:pt x="589" y="1131"/>
                      </a:lnTo>
                      <a:lnTo>
                        <a:pt x="565" y="1150"/>
                      </a:lnTo>
                      <a:lnTo>
                        <a:pt x="540" y="1168"/>
                      </a:lnTo>
                      <a:lnTo>
                        <a:pt x="516" y="1184"/>
                      </a:lnTo>
                      <a:lnTo>
                        <a:pt x="491" y="1199"/>
                      </a:lnTo>
                      <a:lnTo>
                        <a:pt x="465" y="1214"/>
                      </a:lnTo>
                      <a:lnTo>
                        <a:pt x="441" y="1226"/>
                      </a:lnTo>
                      <a:lnTo>
                        <a:pt x="415" y="1236"/>
                      </a:lnTo>
                      <a:lnTo>
                        <a:pt x="392" y="1245"/>
                      </a:lnTo>
                      <a:lnTo>
                        <a:pt x="368" y="1252"/>
                      </a:lnTo>
                      <a:lnTo>
                        <a:pt x="344" y="1258"/>
                      </a:lnTo>
                      <a:lnTo>
                        <a:pt x="322" y="1262"/>
                      </a:lnTo>
                      <a:lnTo>
                        <a:pt x="300" y="1265"/>
                      </a:lnTo>
                      <a:lnTo>
                        <a:pt x="278" y="1266"/>
                      </a:lnTo>
                      <a:lnTo>
                        <a:pt x="257" y="1266"/>
                      </a:lnTo>
                      <a:lnTo>
                        <a:pt x="237" y="1264"/>
                      </a:lnTo>
                      <a:lnTo>
                        <a:pt x="217" y="1261"/>
                      </a:lnTo>
                      <a:lnTo>
                        <a:pt x="197" y="1256"/>
                      </a:lnTo>
                      <a:lnTo>
                        <a:pt x="179" y="1250"/>
                      </a:lnTo>
                      <a:lnTo>
                        <a:pt x="161" y="1243"/>
                      </a:lnTo>
                      <a:lnTo>
                        <a:pt x="144" y="1234"/>
                      </a:lnTo>
                      <a:lnTo>
                        <a:pt x="128" y="1224"/>
                      </a:lnTo>
                      <a:lnTo>
                        <a:pt x="112" y="1212"/>
                      </a:lnTo>
                      <a:lnTo>
                        <a:pt x="98" y="1199"/>
                      </a:lnTo>
                      <a:lnTo>
                        <a:pt x="85" y="1185"/>
                      </a:lnTo>
                      <a:lnTo>
                        <a:pt x="71" y="1169"/>
                      </a:lnTo>
                      <a:lnTo>
                        <a:pt x="59" y="1153"/>
                      </a:lnTo>
                      <a:lnTo>
                        <a:pt x="49" y="1134"/>
                      </a:lnTo>
                      <a:lnTo>
                        <a:pt x="39" y="1115"/>
                      </a:lnTo>
                      <a:lnTo>
                        <a:pt x="30" y="1094"/>
                      </a:lnTo>
                      <a:lnTo>
                        <a:pt x="23" y="1072"/>
                      </a:lnTo>
                      <a:lnTo>
                        <a:pt x="16" y="1049"/>
                      </a:lnTo>
                      <a:lnTo>
                        <a:pt x="10" y="1025"/>
                      </a:lnTo>
                      <a:lnTo>
                        <a:pt x="6" y="999"/>
                      </a:lnTo>
                      <a:lnTo>
                        <a:pt x="3" y="973"/>
                      </a:lnTo>
                      <a:lnTo>
                        <a:pt x="1" y="946"/>
                      </a:lnTo>
                      <a:lnTo>
                        <a:pt x="0" y="916"/>
                      </a:lnTo>
                      <a:lnTo>
                        <a:pt x="1" y="887"/>
                      </a:lnTo>
                      <a:lnTo>
                        <a:pt x="3" y="857"/>
                      </a:lnTo>
                      <a:lnTo>
                        <a:pt x="6" y="827"/>
                      </a:lnTo>
                      <a:lnTo>
                        <a:pt x="10" y="796"/>
                      </a:lnTo>
                      <a:lnTo>
                        <a:pt x="16" y="766"/>
                      </a:lnTo>
                      <a:lnTo>
                        <a:pt x="23" y="735"/>
                      </a:lnTo>
                      <a:lnTo>
                        <a:pt x="30" y="705"/>
                      </a:lnTo>
                      <a:lnTo>
                        <a:pt x="39" y="674"/>
                      </a:lnTo>
                      <a:lnTo>
                        <a:pt x="49" y="643"/>
                      </a:lnTo>
                      <a:lnTo>
                        <a:pt x="59" y="612"/>
                      </a:lnTo>
                      <a:lnTo>
                        <a:pt x="71" y="582"/>
                      </a:lnTo>
                      <a:lnTo>
                        <a:pt x="85" y="551"/>
                      </a:lnTo>
                      <a:lnTo>
                        <a:pt x="98" y="522"/>
                      </a:lnTo>
                      <a:lnTo>
                        <a:pt x="112" y="492"/>
                      </a:lnTo>
                      <a:lnTo>
                        <a:pt x="128" y="462"/>
                      </a:lnTo>
                      <a:lnTo>
                        <a:pt x="144" y="434"/>
                      </a:lnTo>
                      <a:lnTo>
                        <a:pt x="161" y="404"/>
                      </a:lnTo>
                      <a:lnTo>
                        <a:pt x="179" y="377"/>
                      </a:lnTo>
                      <a:lnTo>
                        <a:pt x="197" y="349"/>
                      </a:lnTo>
                      <a:lnTo>
                        <a:pt x="217" y="322"/>
                      </a:lnTo>
                      <a:lnTo>
                        <a:pt x="237" y="296"/>
                      </a:lnTo>
                      <a:lnTo>
                        <a:pt x="257" y="270"/>
                      </a:lnTo>
                      <a:lnTo>
                        <a:pt x="278" y="246"/>
                      </a:lnTo>
                      <a:lnTo>
                        <a:pt x="300" y="222"/>
                      </a:lnTo>
                      <a:lnTo>
                        <a:pt x="322" y="199"/>
                      </a:lnTo>
                      <a:lnTo>
                        <a:pt x="344" y="177"/>
                      </a:lnTo>
                      <a:lnTo>
                        <a:pt x="368" y="155"/>
                      </a:lnTo>
                      <a:lnTo>
                        <a:pt x="392" y="136"/>
                      </a:lnTo>
                      <a:lnTo>
                        <a:pt x="415" y="117"/>
                      </a:lnTo>
                      <a:lnTo>
                        <a:pt x="441" y="100"/>
                      </a:lnTo>
                      <a:lnTo>
                        <a:pt x="465" y="82"/>
                      </a:lnTo>
                      <a:lnTo>
                        <a:pt x="491" y="6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4763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11" name="Freeform 19"/>
                <p:cNvSpPr/>
                <p:nvPr/>
              </p:nvSpPr>
              <p:spPr bwMode="auto">
                <a:xfrm>
                  <a:off x="3137097" y="3744727"/>
                  <a:ext cx="139487" cy="182538"/>
                </a:xfrm>
                <a:custGeom>
                  <a:avLst/>
                  <a:gdLst>
                    <a:gd name="T0" fmla="*/ 439 w 980"/>
                    <a:gd name="T1" fmla="*/ 41 h 1267"/>
                    <a:gd name="T2" fmla="*/ 367 w 980"/>
                    <a:gd name="T3" fmla="*/ 15 h 1267"/>
                    <a:gd name="T4" fmla="*/ 299 w 980"/>
                    <a:gd name="T5" fmla="*/ 1 h 1267"/>
                    <a:gd name="T6" fmla="*/ 235 w 980"/>
                    <a:gd name="T7" fmla="*/ 2 h 1267"/>
                    <a:gd name="T8" fmla="*/ 179 w 980"/>
                    <a:gd name="T9" fmla="*/ 17 h 1267"/>
                    <a:gd name="T10" fmla="*/ 127 w 980"/>
                    <a:gd name="T11" fmla="*/ 43 h 1267"/>
                    <a:gd name="T12" fmla="*/ 83 w 980"/>
                    <a:gd name="T13" fmla="*/ 82 h 1267"/>
                    <a:gd name="T14" fmla="*/ 49 w 980"/>
                    <a:gd name="T15" fmla="*/ 132 h 1267"/>
                    <a:gd name="T16" fmla="*/ 22 w 980"/>
                    <a:gd name="T17" fmla="*/ 194 h 1267"/>
                    <a:gd name="T18" fmla="*/ 5 w 980"/>
                    <a:gd name="T19" fmla="*/ 267 h 1267"/>
                    <a:gd name="T20" fmla="*/ 0 w 980"/>
                    <a:gd name="T21" fmla="*/ 350 h 1267"/>
                    <a:gd name="T22" fmla="*/ 5 w 980"/>
                    <a:gd name="T23" fmla="*/ 440 h 1267"/>
                    <a:gd name="T24" fmla="*/ 22 w 980"/>
                    <a:gd name="T25" fmla="*/ 531 h 1267"/>
                    <a:gd name="T26" fmla="*/ 49 w 980"/>
                    <a:gd name="T27" fmla="*/ 624 h 1267"/>
                    <a:gd name="T28" fmla="*/ 83 w 980"/>
                    <a:gd name="T29" fmla="*/ 715 h 1267"/>
                    <a:gd name="T30" fmla="*/ 127 w 980"/>
                    <a:gd name="T31" fmla="*/ 805 h 1267"/>
                    <a:gd name="T32" fmla="*/ 179 w 980"/>
                    <a:gd name="T33" fmla="*/ 890 h 1267"/>
                    <a:gd name="T34" fmla="*/ 235 w 980"/>
                    <a:gd name="T35" fmla="*/ 970 h 1267"/>
                    <a:gd name="T36" fmla="*/ 299 w 980"/>
                    <a:gd name="T37" fmla="*/ 1044 h 1267"/>
                    <a:gd name="T38" fmla="*/ 367 w 980"/>
                    <a:gd name="T39" fmla="*/ 1110 h 1267"/>
                    <a:gd name="T40" fmla="*/ 439 w 980"/>
                    <a:gd name="T41" fmla="*/ 1167 h 1267"/>
                    <a:gd name="T42" fmla="*/ 516 w 980"/>
                    <a:gd name="T43" fmla="*/ 1213 h 1267"/>
                    <a:gd name="T44" fmla="*/ 589 w 980"/>
                    <a:gd name="T45" fmla="*/ 1245 h 1267"/>
                    <a:gd name="T46" fmla="*/ 659 w 980"/>
                    <a:gd name="T47" fmla="*/ 1263 h 1267"/>
                    <a:gd name="T48" fmla="*/ 724 w 980"/>
                    <a:gd name="T49" fmla="*/ 1266 h 1267"/>
                    <a:gd name="T50" fmla="*/ 784 w 980"/>
                    <a:gd name="T51" fmla="*/ 1256 h 1267"/>
                    <a:gd name="T52" fmla="*/ 836 w 980"/>
                    <a:gd name="T53" fmla="*/ 1233 h 1267"/>
                    <a:gd name="T54" fmla="*/ 883 w 980"/>
                    <a:gd name="T55" fmla="*/ 1199 h 1267"/>
                    <a:gd name="T56" fmla="*/ 921 w 980"/>
                    <a:gd name="T57" fmla="*/ 1152 h 1267"/>
                    <a:gd name="T58" fmla="*/ 950 w 980"/>
                    <a:gd name="T59" fmla="*/ 1094 h 1267"/>
                    <a:gd name="T60" fmla="*/ 970 w 980"/>
                    <a:gd name="T61" fmla="*/ 1025 h 1267"/>
                    <a:gd name="T62" fmla="*/ 980 w 980"/>
                    <a:gd name="T63" fmla="*/ 945 h 1267"/>
                    <a:gd name="T64" fmla="*/ 977 w 980"/>
                    <a:gd name="T65" fmla="*/ 856 h 1267"/>
                    <a:gd name="T66" fmla="*/ 964 w 980"/>
                    <a:gd name="T67" fmla="*/ 766 h 1267"/>
                    <a:gd name="T68" fmla="*/ 942 w 980"/>
                    <a:gd name="T69" fmla="*/ 674 h 1267"/>
                    <a:gd name="T70" fmla="*/ 909 w 980"/>
                    <a:gd name="T71" fmla="*/ 582 h 1267"/>
                    <a:gd name="T72" fmla="*/ 868 w 980"/>
                    <a:gd name="T73" fmla="*/ 492 h 1267"/>
                    <a:gd name="T74" fmla="*/ 819 w 980"/>
                    <a:gd name="T75" fmla="*/ 404 h 1267"/>
                    <a:gd name="T76" fmla="*/ 764 w 980"/>
                    <a:gd name="T77" fmla="*/ 322 h 1267"/>
                    <a:gd name="T78" fmla="*/ 702 w 980"/>
                    <a:gd name="T79" fmla="*/ 246 h 1267"/>
                    <a:gd name="T80" fmla="*/ 635 w 980"/>
                    <a:gd name="T81" fmla="*/ 177 h 1267"/>
                    <a:gd name="T82" fmla="*/ 564 w 980"/>
                    <a:gd name="T83" fmla="*/ 117 h 1267"/>
                    <a:gd name="T84" fmla="*/ 490 w 980"/>
                    <a:gd name="T85" fmla="*/ 67 h 1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980" h="1267">
                      <a:moveTo>
                        <a:pt x="490" y="67"/>
                      </a:moveTo>
                      <a:lnTo>
                        <a:pt x="465" y="53"/>
                      </a:lnTo>
                      <a:lnTo>
                        <a:pt x="439" y="41"/>
                      </a:lnTo>
                      <a:lnTo>
                        <a:pt x="415" y="31"/>
                      </a:lnTo>
                      <a:lnTo>
                        <a:pt x="391" y="22"/>
                      </a:lnTo>
                      <a:lnTo>
                        <a:pt x="367" y="15"/>
                      </a:lnTo>
                      <a:lnTo>
                        <a:pt x="344" y="8"/>
                      </a:lnTo>
                      <a:lnTo>
                        <a:pt x="322" y="4"/>
                      </a:lnTo>
                      <a:lnTo>
                        <a:pt x="299" y="1"/>
                      </a:lnTo>
                      <a:lnTo>
                        <a:pt x="277" y="0"/>
                      </a:lnTo>
                      <a:lnTo>
                        <a:pt x="257" y="0"/>
                      </a:lnTo>
                      <a:lnTo>
                        <a:pt x="235" y="2"/>
                      </a:lnTo>
                      <a:lnTo>
                        <a:pt x="216" y="5"/>
                      </a:lnTo>
                      <a:lnTo>
                        <a:pt x="197" y="10"/>
                      </a:lnTo>
                      <a:lnTo>
                        <a:pt x="179" y="17"/>
                      </a:lnTo>
                      <a:lnTo>
                        <a:pt x="160" y="24"/>
                      </a:lnTo>
                      <a:lnTo>
                        <a:pt x="143" y="33"/>
                      </a:lnTo>
                      <a:lnTo>
                        <a:pt x="127" y="43"/>
                      </a:lnTo>
                      <a:lnTo>
                        <a:pt x="112" y="54"/>
                      </a:lnTo>
                      <a:lnTo>
                        <a:pt x="97" y="67"/>
                      </a:lnTo>
                      <a:lnTo>
                        <a:pt x="83" y="82"/>
                      </a:lnTo>
                      <a:lnTo>
                        <a:pt x="71" y="98"/>
                      </a:lnTo>
                      <a:lnTo>
                        <a:pt x="59" y="114"/>
                      </a:lnTo>
                      <a:lnTo>
                        <a:pt x="49" y="132"/>
                      </a:lnTo>
                      <a:lnTo>
                        <a:pt x="39" y="152"/>
                      </a:lnTo>
                      <a:lnTo>
                        <a:pt x="29" y="173"/>
                      </a:lnTo>
                      <a:lnTo>
                        <a:pt x="22" y="194"/>
                      </a:lnTo>
                      <a:lnTo>
                        <a:pt x="15" y="218"/>
                      </a:lnTo>
                      <a:lnTo>
                        <a:pt x="10" y="242"/>
                      </a:lnTo>
                      <a:lnTo>
                        <a:pt x="5" y="267"/>
                      </a:lnTo>
                      <a:lnTo>
                        <a:pt x="2" y="294"/>
                      </a:lnTo>
                      <a:lnTo>
                        <a:pt x="1" y="321"/>
                      </a:lnTo>
                      <a:lnTo>
                        <a:pt x="0" y="350"/>
                      </a:lnTo>
                      <a:lnTo>
                        <a:pt x="1" y="379"/>
                      </a:lnTo>
                      <a:lnTo>
                        <a:pt x="2" y="410"/>
                      </a:lnTo>
                      <a:lnTo>
                        <a:pt x="5" y="440"/>
                      </a:lnTo>
                      <a:lnTo>
                        <a:pt x="10" y="469"/>
                      </a:lnTo>
                      <a:lnTo>
                        <a:pt x="15" y="501"/>
                      </a:lnTo>
                      <a:lnTo>
                        <a:pt x="22" y="531"/>
                      </a:lnTo>
                      <a:lnTo>
                        <a:pt x="29" y="562"/>
                      </a:lnTo>
                      <a:lnTo>
                        <a:pt x="39" y="592"/>
                      </a:lnTo>
                      <a:lnTo>
                        <a:pt x="49" y="624"/>
                      </a:lnTo>
                      <a:lnTo>
                        <a:pt x="59" y="654"/>
                      </a:lnTo>
                      <a:lnTo>
                        <a:pt x="71" y="685"/>
                      </a:lnTo>
                      <a:lnTo>
                        <a:pt x="83" y="715"/>
                      </a:lnTo>
                      <a:lnTo>
                        <a:pt x="97" y="745"/>
                      </a:lnTo>
                      <a:lnTo>
                        <a:pt x="112" y="775"/>
                      </a:lnTo>
                      <a:lnTo>
                        <a:pt x="127" y="805"/>
                      </a:lnTo>
                      <a:lnTo>
                        <a:pt x="143" y="833"/>
                      </a:lnTo>
                      <a:lnTo>
                        <a:pt x="160" y="861"/>
                      </a:lnTo>
                      <a:lnTo>
                        <a:pt x="179" y="890"/>
                      </a:lnTo>
                      <a:lnTo>
                        <a:pt x="197" y="917"/>
                      </a:lnTo>
                      <a:lnTo>
                        <a:pt x="216" y="945"/>
                      </a:lnTo>
                      <a:lnTo>
                        <a:pt x="235" y="970"/>
                      </a:lnTo>
                      <a:lnTo>
                        <a:pt x="257" y="997"/>
                      </a:lnTo>
                      <a:lnTo>
                        <a:pt x="277" y="1021"/>
                      </a:lnTo>
                      <a:lnTo>
                        <a:pt x="299" y="1044"/>
                      </a:lnTo>
                      <a:lnTo>
                        <a:pt x="322" y="1068"/>
                      </a:lnTo>
                      <a:lnTo>
                        <a:pt x="344" y="1090"/>
                      </a:lnTo>
                      <a:lnTo>
                        <a:pt x="367" y="1110"/>
                      </a:lnTo>
                      <a:lnTo>
                        <a:pt x="391" y="1131"/>
                      </a:lnTo>
                      <a:lnTo>
                        <a:pt x="415" y="1150"/>
                      </a:lnTo>
                      <a:lnTo>
                        <a:pt x="439" y="1167"/>
                      </a:lnTo>
                      <a:lnTo>
                        <a:pt x="465" y="1184"/>
                      </a:lnTo>
                      <a:lnTo>
                        <a:pt x="490" y="1200"/>
                      </a:lnTo>
                      <a:lnTo>
                        <a:pt x="516" y="1213"/>
                      </a:lnTo>
                      <a:lnTo>
                        <a:pt x="540" y="1225"/>
                      </a:lnTo>
                      <a:lnTo>
                        <a:pt x="564" y="1236"/>
                      </a:lnTo>
                      <a:lnTo>
                        <a:pt x="589" y="1245"/>
                      </a:lnTo>
                      <a:lnTo>
                        <a:pt x="612" y="1252"/>
                      </a:lnTo>
                      <a:lnTo>
                        <a:pt x="635" y="1257"/>
                      </a:lnTo>
                      <a:lnTo>
                        <a:pt x="659" y="1263"/>
                      </a:lnTo>
                      <a:lnTo>
                        <a:pt x="681" y="1265"/>
                      </a:lnTo>
                      <a:lnTo>
                        <a:pt x="702" y="1267"/>
                      </a:lnTo>
                      <a:lnTo>
                        <a:pt x="724" y="1266"/>
                      </a:lnTo>
                      <a:lnTo>
                        <a:pt x="744" y="1264"/>
                      </a:lnTo>
                      <a:lnTo>
                        <a:pt x="764" y="1261"/>
                      </a:lnTo>
                      <a:lnTo>
                        <a:pt x="784" y="1256"/>
                      </a:lnTo>
                      <a:lnTo>
                        <a:pt x="802" y="1250"/>
                      </a:lnTo>
                      <a:lnTo>
                        <a:pt x="819" y="1242"/>
                      </a:lnTo>
                      <a:lnTo>
                        <a:pt x="836" y="1233"/>
                      </a:lnTo>
                      <a:lnTo>
                        <a:pt x="853" y="1223"/>
                      </a:lnTo>
                      <a:lnTo>
                        <a:pt x="868" y="1212"/>
                      </a:lnTo>
                      <a:lnTo>
                        <a:pt x="883" y="1199"/>
                      </a:lnTo>
                      <a:lnTo>
                        <a:pt x="896" y="1184"/>
                      </a:lnTo>
                      <a:lnTo>
                        <a:pt x="909" y="1169"/>
                      </a:lnTo>
                      <a:lnTo>
                        <a:pt x="921" y="1152"/>
                      </a:lnTo>
                      <a:lnTo>
                        <a:pt x="932" y="1134"/>
                      </a:lnTo>
                      <a:lnTo>
                        <a:pt x="942" y="1114"/>
                      </a:lnTo>
                      <a:lnTo>
                        <a:pt x="950" y="1094"/>
                      </a:lnTo>
                      <a:lnTo>
                        <a:pt x="958" y="1072"/>
                      </a:lnTo>
                      <a:lnTo>
                        <a:pt x="964" y="1048"/>
                      </a:lnTo>
                      <a:lnTo>
                        <a:pt x="970" y="1025"/>
                      </a:lnTo>
                      <a:lnTo>
                        <a:pt x="974" y="1000"/>
                      </a:lnTo>
                      <a:lnTo>
                        <a:pt x="977" y="972"/>
                      </a:lnTo>
                      <a:lnTo>
                        <a:pt x="980" y="945"/>
                      </a:lnTo>
                      <a:lnTo>
                        <a:pt x="980" y="916"/>
                      </a:lnTo>
                      <a:lnTo>
                        <a:pt x="980" y="887"/>
                      </a:lnTo>
                      <a:lnTo>
                        <a:pt x="977" y="856"/>
                      </a:lnTo>
                      <a:lnTo>
                        <a:pt x="974" y="827"/>
                      </a:lnTo>
                      <a:lnTo>
                        <a:pt x="970" y="796"/>
                      </a:lnTo>
                      <a:lnTo>
                        <a:pt x="964" y="766"/>
                      </a:lnTo>
                      <a:lnTo>
                        <a:pt x="958" y="736"/>
                      </a:lnTo>
                      <a:lnTo>
                        <a:pt x="950" y="704"/>
                      </a:lnTo>
                      <a:lnTo>
                        <a:pt x="942" y="674"/>
                      </a:lnTo>
                      <a:lnTo>
                        <a:pt x="932" y="643"/>
                      </a:lnTo>
                      <a:lnTo>
                        <a:pt x="921" y="613"/>
                      </a:lnTo>
                      <a:lnTo>
                        <a:pt x="909" y="582"/>
                      </a:lnTo>
                      <a:lnTo>
                        <a:pt x="896" y="552"/>
                      </a:lnTo>
                      <a:lnTo>
                        <a:pt x="883" y="521"/>
                      </a:lnTo>
                      <a:lnTo>
                        <a:pt x="868" y="492"/>
                      </a:lnTo>
                      <a:lnTo>
                        <a:pt x="853" y="462"/>
                      </a:lnTo>
                      <a:lnTo>
                        <a:pt x="836" y="433"/>
                      </a:lnTo>
                      <a:lnTo>
                        <a:pt x="819" y="404"/>
                      </a:lnTo>
                      <a:lnTo>
                        <a:pt x="802" y="376"/>
                      </a:lnTo>
                      <a:lnTo>
                        <a:pt x="784" y="349"/>
                      </a:lnTo>
                      <a:lnTo>
                        <a:pt x="764" y="322"/>
                      </a:lnTo>
                      <a:lnTo>
                        <a:pt x="744" y="296"/>
                      </a:lnTo>
                      <a:lnTo>
                        <a:pt x="724" y="270"/>
                      </a:lnTo>
                      <a:lnTo>
                        <a:pt x="702" y="246"/>
                      </a:lnTo>
                      <a:lnTo>
                        <a:pt x="681" y="222"/>
                      </a:lnTo>
                      <a:lnTo>
                        <a:pt x="659" y="198"/>
                      </a:lnTo>
                      <a:lnTo>
                        <a:pt x="635" y="177"/>
                      </a:lnTo>
                      <a:lnTo>
                        <a:pt x="612" y="156"/>
                      </a:lnTo>
                      <a:lnTo>
                        <a:pt x="589" y="135"/>
                      </a:lnTo>
                      <a:lnTo>
                        <a:pt x="564" y="117"/>
                      </a:lnTo>
                      <a:lnTo>
                        <a:pt x="540" y="99"/>
                      </a:lnTo>
                      <a:lnTo>
                        <a:pt x="516" y="83"/>
                      </a:lnTo>
                      <a:lnTo>
                        <a:pt x="490" y="6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4763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12" name="Freeform 20"/>
                <p:cNvSpPr/>
                <p:nvPr/>
              </p:nvSpPr>
              <p:spPr bwMode="auto">
                <a:xfrm>
                  <a:off x="2696250" y="3529469"/>
                  <a:ext cx="141209" cy="180817"/>
                </a:xfrm>
                <a:custGeom>
                  <a:avLst/>
                  <a:gdLst>
                    <a:gd name="T0" fmla="*/ 440 w 980"/>
                    <a:gd name="T1" fmla="*/ 41 h 1267"/>
                    <a:gd name="T2" fmla="*/ 368 w 980"/>
                    <a:gd name="T3" fmla="*/ 15 h 1267"/>
                    <a:gd name="T4" fmla="*/ 300 w 980"/>
                    <a:gd name="T5" fmla="*/ 1 h 1267"/>
                    <a:gd name="T6" fmla="*/ 236 w 980"/>
                    <a:gd name="T7" fmla="*/ 2 h 1267"/>
                    <a:gd name="T8" fmla="*/ 178 w 980"/>
                    <a:gd name="T9" fmla="*/ 17 h 1267"/>
                    <a:gd name="T10" fmla="*/ 127 w 980"/>
                    <a:gd name="T11" fmla="*/ 43 h 1267"/>
                    <a:gd name="T12" fmla="*/ 84 w 980"/>
                    <a:gd name="T13" fmla="*/ 82 h 1267"/>
                    <a:gd name="T14" fmla="*/ 48 w 980"/>
                    <a:gd name="T15" fmla="*/ 132 h 1267"/>
                    <a:gd name="T16" fmla="*/ 22 w 980"/>
                    <a:gd name="T17" fmla="*/ 194 h 1267"/>
                    <a:gd name="T18" fmla="*/ 6 w 980"/>
                    <a:gd name="T19" fmla="*/ 267 h 1267"/>
                    <a:gd name="T20" fmla="*/ 0 w 980"/>
                    <a:gd name="T21" fmla="*/ 350 h 1267"/>
                    <a:gd name="T22" fmla="*/ 6 w 980"/>
                    <a:gd name="T23" fmla="*/ 440 h 1267"/>
                    <a:gd name="T24" fmla="*/ 22 w 980"/>
                    <a:gd name="T25" fmla="*/ 531 h 1267"/>
                    <a:gd name="T26" fmla="*/ 48 w 980"/>
                    <a:gd name="T27" fmla="*/ 624 h 1267"/>
                    <a:gd name="T28" fmla="*/ 84 w 980"/>
                    <a:gd name="T29" fmla="*/ 715 h 1267"/>
                    <a:gd name="T30" fmla="*/ 127 w 980"/>
                    <a:gd name="T31" fmla="*/ 805 h 1267"/>
                    <a:gd name="T32" fmla="*/ 178 w 980"/>
                    <a:gd name="T33" fmla="*/ 890 h 1267"/>
                    <a:gd name="T34" fmla="*/ 236 w 980"/>
                    <a:gd name="T35" fmla="*/ 970 h 1267"/>
                    <a:gd name="T36" fmla="*/ 300 w 980"/>
                    <a:gd name="T37" fmla="*/ 1044 h 1267"/>
                    <a:gd name="T38" fmla="*/ 368 w 980"/>
                    <a:gd name="T39" fmla="*/ 1110 h 1267"/>
                    <a:gd name="T40" fmla="*/ 440 w 980"/>
                    <a:gd name="T41" fmla="*/ 1167 h 1267"/>
                    <a:gd name="T42" fmla="*/ 515 w 980"/>
                    <a:gd name="T43" fmla="*/ 1213 h 1267"/>
                    <a:gd name="T44" fmla="*/ 589 w 980"/>
                    <a:gd name="T45" fmla="*/ 1245 h 1267"/>
                    <a:gd name="T46" fmla="*/ 658 w 980"/>
                    <a:gd name="T47" fmla="*/ 1263 h 1267"/>
                    <a:gd name="T48" fmla="*/ 724 w 980"/>
                    <a:gd name="T49" fmla="*/ 1266 h 1267"/>
                    <a:gd name="T50" fmla="*/ 783 w 980"/>
                    <a:gd name="T51" fmla="*/ 1256 h 1267"/>
                    <a:gd name="T52" fmla="*/ 837 w 980"/>
                    <a:gd name="T53" fmla="*/ 1234 h 1267"/>
                    <a:gd name="T54" fmla="*/ 883 w 980"/>
                    <a:gd name="T55" fmla="*/ 1199 h 1267"/>
                    <a:gd name="T56" fmla="*/ 921 w 980"/>
                    <a:gd name="T57" fmla="*/ 1152 h 1267"/>
                    <a:gd name="T58" fmla="*/ 951 w 980"/>
                    <a:gd name="T59" fmla="*/ 1094 h 1267"/>
                    <a:gd name="T60" fmla="*/ 970 w 980"/>
                    <a:gd name="T61" fmla="*/ 1025 h 1267"/>
                    <a:gd name="T62" fmla="*/ 980 w 980"/>
                    <a:gd name="T63" fmla="*/ 945 h 1267"/>
                    <a:gd name="T64" fmla="*/ 978 w 980"/>
                    <a:gd name="T65" fmla="*/ 857 h 1267"/>
                    <a:gd name="T66" fmla="*/ 965 w 980"/>
                    <a:gd name="T67" fmla="*/ 766 h 1267"/>
                    <a:gd name="T68" fmla="*/ 941 w 980"/>
                    <a:gd name="T69" fmla="*/ 674 h 1267"/>
                    <a:gd name="T70" fmla="*/ 909 w 980"/>
                    <a:gd name="T71" fmla="*/ 582 h 1267"/>
                    <a:gd name="T72" fmla="*/ 868 w 980"/>
                    <a:gd name="T73" fmla="*/ 492 h 1267"/>
                    <a:gd name="T74" fmla="*/ 820 w 980"/>
                    <a:gd name="T75" fmla="*/ 404 h 1267"/>
                    <a:gd name="T76" fmla="*/ 764 w 980"/>
                    <a:gd name="T77" fmla="*/ 322 h 1267"/>
                    <a:gd name="T78" fmla="*/ 703 w 980"/>
                    <a:gd name="T79" fmla="*/ 246 h 1267"/>
                    <a:gd name="T80" fmla="*/ 636 w 980"/>
                    <a:gd name="T81" fmla="*/ 177 h 1267"/>
                    <a:gd name="T82" fmla="*/ 565 w 980"/>
                    <a:gd name="T83" fmla="*/ 117 h 1267"/>
                    <a:gd name="T84" fmla="*/ 490 w 980"/>
                    <a:gd name="T85" fmla="*/ 67 h 1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980" h="1267">
                      <a:moveTo>
                        <a:pt x="490" y="67"/>
                      </a:moveTo>
                      <a:lnTo>
                        <a:pt x="465" y="53"/>
                      </a:lnTo>
                      <a:lnTo>
                        <a:pt x="440" y="41"/>
                      </a:lnTo>
                      <a:lnTo>
                        <a:pt x="416" y="31"/>
                      </a:lnTo>
                      <a:lnTo>
                        <a:pt x="391" y="22"/>
                      </a:lnTo>
                      <a:lnTo>
                        <a:pt x="368" y="15"/>
                      </a:lnTo>
                      <a:lnTo>
                        <a:pt x="345" y="8"/>
                      </a:lnTo>
                      <a:lnTo>
                        <a:pt x="321" y="4"/>
                      </a:lnTo>
                      <a:lnTo>
                        <a:pt x="300" y="1"/>
                      </a:lnTo>
                      <a:lnTo>
                        <a:pt x="278" y="0"/>
                      </a:lnTo>
                      <a:lnTo>
                        <a:pt x="256" y="0"/>
                      </a:lnTo>
                      <a:lnTo>
                        <a:pt x="236" y="2"/>
                      </a:lnTo>
                      <a:lnTo>
                        <a:pt x="217" y="5"/>
                      </a:lnTo>
                      <a:lnTo>
                        <a:pt x="197" y="10"/>
                      </a:lnTo>
                      <a:lnTo>
                        <a:pt x="178" y="17"/>
                      </a:lnTo>
                      <a:lnTo>
                        <a:pt x="161" y="24"/>
                      </a:lnTo>
                      <a:lnTo>
                        <a:pt x="144" y="33"/>
                      </a:lnTo>
                      <a:lnTo>
                        <a:pt x="127" y="43"/>
                      </a:lnTo>
                      <a:lnTo>
                        <a:pt x="112" y="55"/>
                      </a:lnTo>
                      <a:lnTo>
                        <a:pt x="98" y="67"/>
                      </a:lnTo>
                      <a:lnTo>
                        <a:pt x="84" y="82"/>
                      </a:lnTo>
                      <a:lnTo>
                        <a:pt x="72" y="98"/>
                      </a:lnTo>
                      <a:lnTo>
                        <a:pt x="59" y="114"/>
                      </a:lnTo>
                      <a:lnTo>
                        <a:pt x="48" y="132"/>
                      </a:lnTo>
                      <a:lnTo>
                        <a:pt x="39" y="152"/>
                      </a:lnTo>
                      <a:lnTo>
                        <a:pt x="30" y="173"/>
                      </a:lnTo>
                      <a:lnTo>
                        <a:pt x="22" y="194"/>
                      </a:lnTo>
                      <a:lnTo>
                        <a:pt x="16" y="218"/>
                      </a:lnTo>
                      <a:lnTo>
                        <a:pt x="10" y="242"/>
                      </a:lnTo>
                      <a:lnTo>
                        <a:pt x="6" y="267"/>
                      </a:lnTo>
                      <a:lnTo>
                        <a:pt x="2" y="294"/>
                      </a:lnTo>
                      <a:lnTo>
                        <a:pt x="0" y="321"/>
                      </a:lnTo>
                      <a:lnTo>
                        <a:pt x="0" y="350"/>
                      </a:lnTo>
                      <a:lnTo>
                        <a:pt x="0" y="380"/>
                      </a:lnTo>
                      <a:lnTo>
                        <a:pt x="2" y="410"/>
                      </a:lnTo>
                      <a:lnTo>
                        <a:pt x="6" y="440"/>
                      </a:lnTo>
                      <a:lnTo>
                        <a:pt x="10" y="470"/>
                      </a:lnTo>
                      <a:lnTo>
                        <a:pt x="16" y="501"/>
                      </a:lnTo>
                      <a:lnTo>
                        <a:pt x="22" y="531"/>
                      </a:lnTo>
                      <a:lnTo>
                        <a:pt x="30" y="562"/>
                      </a:lnTo>
                      <a:lnTo>
                        <a:pt x="39" y="592"/>
                      </a:lnTo>
                      <a:lnTo>
                        <a:pt x="48" y="624"/>
                      </a:lnTo>
                      <a:lnTo>
                        <a:pt x="59" y="654"/>
                      </a:lnTo>
                      <a:lnTo>
                        <a:pt x="72" y="685"/>
                      </a:lnTo>
                      <a:lnTo>
                        <a:pt x="84" y="715"/>
                      </a:lnTo>
                      <a:lnTo>
                        <a:pt x="98" y="745"/>
                      </a:lnTo>
                      <a:lnTo>
                        <a:pt x="112" y="775"/>
                      </a:lnTo>
                      <a:lnTo>
                        <a:pt x="127" y="805"/>
                      </a:lnTo>
                      <a:lnTo>
                        <a:pt x="144" y="833"/>
                      </a:lnTo>
                      <a:lnTo>
                        <a:pt x="161" y="861"/>
                      </a:lnTo>
                      <a:lnTo>
                        <a:pt x="178" y="890"/>
                      </a:lnTo>
                      <a:lnTo>
                        <a:pt x="197" y="917"/>
                      </a:lnTo>
                      <a:lnTo>
                        <a:pt x="217" y="945"/>
                      </a:lnTo>
                      <a:lnTo>
                        <a:pt x="236" y="970"/>
                      </a:lnTo>
                      <a:lnTo>
                        <a:pt x="256" y="997"/>
                      </a:lnTo>
                      <a:lnTo>
                        <a:pt x="278" y="1021"/>
                      </a:lnTo>
                      <a:lnTo>
                        <a:pt x="300" y="1044"/>
                      </a:lnTo>
                      <a:lnTo>
                        <a:pt x="321" y="1068"/>
                      </a:lnTo>
                      <a:lnTo>
                        <a:pt x="345" y="1090"/>
                      </a:lnTo>
                      <a:lnTo>
                        <a:pt x="368" y="1110"/>
                      </a:lnTo>
                      <a:lnTo>
                        <a:pt x="391" y="1131"/>
                      </a:lnTo>
                      <a:lnTo>
                        <a:pt x="416" y="1150"/>
                      </a:lnTo>
                      <a:lnTo>
                        <a:pt x="440" y="1167"/>
                      </a:lnTo>
                      <a:lnTo>
                        <a:pt x="465" y="1184"/>
                      </a:lnTo>
                      <a:lnTo>
                        <a:pt x="490" y="1200"/>
                      </a:lnTo>
                      <a:lnTo>
                        <a:pt x="515" y="1213"/>
                      </a:lnTo>
                      <a:lnTo>
                        <a:pt x="540" y="1225"/>
                      </a:lnTo>
                      <a:lnTo>
                        <a:pt x="565" y="1236"/>
                      </a:lnTo>
                      <a:lnTo>
                        <a:pt x="589" y="1245"/>
                      </a:lnTo>
                      <a:lnTo>
                        <a:pt x="613" y="1252"/>
                      </a:lnTo>
                      <a:lnTo>
                        <a:pt x="636" y="1259"/>
                      </a:lnTo>
                      <a:lnTo>
                        <a:pt x="658" y="1263"/>
                      </a:lnTo>
                      <a:lnTo>
                        <a:pt x="681" y="1265"/>
                      </a:lnTo>
                      <a:lnTo>
                        <a:pt x="703" y="1267"/>
                      </a:lnTo>
                      <a:lnTo>
                        <a:pt x="724" y="1266"/>
                      </a:lnTo>
                      <a:lnTo>
                        <a:pt x="744" y="1265"/>
                      </a:lnTo>
                      <a:lnTo>
                        <a:pt x="764" y="1261"/>
                      </a:lnTo>
                      <a:lnTo>
                        <a:pt x="783" y="1256"/>
                      </a:lnTo>
                      <a:lnTo>
                        <a:pt x="802" y="1250"/>
                      </a:lnTo>
                      <a:lnTo>
                        <a:pt x="820" y="1242"/>
                      </a:lnTo>
                      <a:lnTo>
                        <a:pt x="837" y="1234"/>
                      </a:lnTo>
                      <a:lnTo>
                        <a:pt x="853" y="1223"/>
                      </a:lnTo>
                      <a:lnTo>
                        <a:pt x="868" y="1212"/>
                      </a:lnTo>
                      <a:lnTo>
                        <a:pt x="883" y="1199"/>
                      </a:lnTo>
                      <a:lnTo>
                        <a:pt x="897" y="1184"/>
                      </a:lnTo>
                      <a:lnTo>
                        <a:pt x="909" y="1169"/>
                      </a:lnTo>
                      <a:lnTo>
                        <a:pt x="921" y="1152"/>
                      </a:lnTo>
                      <a:lnTo>
                        <a:pt x="932" y="1134"/>
                      </a:lnTo>
                      <a:lnTo>
                        <a:pt x="941" y="1114"/>
                      </a:lnTo>
                      <a:lnTo>
                        <a:pt x="951" y="1094"/>
                      </a:lnTo>
                      <a:lnTo>
                        <a:pt x="959" y="1072"/>
                      </a:lnTo>
                      <a:lnTo>
                        <a:pt x="965" y="1049"/>
                      </a:lnTo>
                      <a:lnTo>
                        <a:pt x="970" y="1025"/>
                      </a:lnTo>
                      <a:lnTo>
                        <a:pt x="975" y="1000"/>
                      </a:lnTo>
                      <a:lnTo>
                        <a:pt x="978" y="973"/>
                      </a:lnTo>
                      <a:lnTo>
                        <a:pt x="980" y="945"/>
                      </a:lnTo>
                      <a:lnTo>
                        <a:pt x="980" y="916"/>
                      </a:lnTo>
                      <a:lnTo>
                        <a:pt x="980" y="887"/>
                      </a:lnTo>
                      <a:lnTo>
                        <a:pt x="978" y="857"/>
                      </a:lnTo>
                      <a:lnTo>
                        <a:pt x="975" y="827"/>
                      </a:lnTo>
                      <a:lnTo>
                        <a:pt x="970" y="796"/>
                      </a:lnTo>
                      <a:lnTo>
                        <a:pt x="965" y="766"/>
                      </a:lnTo>
                      <a:lnTo>
                        <a:pt x="959" y="736"/>
                      </a:lnTo>
                      <a:lnTo>
                        <a:pt x="951" y="704"/>
                      </a:lnTo>
                      <a:lnTo>
                        <a:pt x="941" y="674"/>
                      </a:lnTo>
                      <a:lnTo>
                        <a:pt x="932" y="643"/>
                      </a:lnTo>
                      <a:lnTo>
                        <a:pt x="921" y="613"/>
                      </a:lnTo>
                      <a:lnTo>
                        <a:pt x="909" y="582"/>
                      </a:lnTo>
                      <a:lnTo>
                        <a:pt x="897" y="552"/>
                      </a:lnTo>
                      <a:lnTo>
                        <a:pt x="883" y="521"/>
                      </a:lnTo>
                      <a:lnTo>
                        <a:pt x="868" y="492"/>
                      </a:lnTo>
                      <a:lnTo>
                        <a:pt x="853" y="462"/>
                      </a:lnTo>
                      <a:lnTo>
                        <a:pt x="837" y="433"/>
                      </a:lnTo>
                      <a:lnTo>
                        <a:pt x="820" y="404"/>
                      </a:lnTo>
                      <a:lnTo>
                        <a:pt x="802" y="376"/>
                      </a:lnTo>
                      <a:lnTo>
                        <a:pt x="783" y="349"/>
                      </a:lnTo>
                      <a:lnTo>
                        <a:pt x="764" y="322"/>
                      </a:lnTo>
                      <a:lnTo>
                        <a:pt x="744" y="296"/>
                      </a:lnTo>
                      <a:lnTo>
                        <a:pt x="724" y="270"/>
                      </a:lnTo>
                      <a:lnTo>
                        <a:pt x="703" y="246"/>
                      </a:lnTo>
                      <a:lnTo>
                        <a:pt x="681" y="222"/>
                      </a:lnTo>
                      <a:lnTo>
                        <a:pt x="658" y="198"/>
                      </a:lnTo>
                      <a:lnTo>
                        <a:pt x="636" y="177"/>
                      </a:lnTo>
                      <a:lnTo>
                        <a:pt x="613" y="156"/>
                      </a:lnTo>
                      <a:lnTo>
                        <a:pt x="589" y="135"/>
                      </a:lnTo>
                      <a:lnTo>
                        <a:pt x="565" y="117"/>
                      </a:lnTo>
                      <a:lnTo>
                        <a:pt x="540" y="99"/>
                      </a:lnTo>
                      <a:lnTo>
                        <a:pt x="515" y="83"/>
                      </a:lnTo>
                      <a:lnTo>
                        <a:pt x="490" y="6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4763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13" name="Freeform 21"/>
                <p:cNvSpPr/>
                <p:nvPr/>
              </p:nvSpPr>
              <p:spPr bwMode="auto">
                <a:xfrm>
                  <a:off x="3137097" y="4240679"/>
                  <a:ext cx="139487" cy="182538"/>
                </a:xfrm>
                <a:custGeom>
                  <a:avLst/>
                  <a:gdLst>
                    <a:gd name="T0" fmla="*/ 439 w 980"/>
                    <a:gd name="T1" fmla="*/ 42 h 1266"/>
                    <a:gd name="T2" fmla="*/ 367 w 980"/>
                    <a:gd name="T3" fmla="*/ 14 h 1266"/>
                    <a:gd name="T4" fmla="*/ 299 w 980"/>
                    <a:gd name="T5" fmla="*/ 2 h 1266"/>
                    <a:gd name="T6" fmla="*/ 235 w 980"/>
                    <a:gd name="T7" fmla="*/ 3 h 1266"/>
                    <a:gd name="T8" fmla="*/ 179 w 980"/>
                    <a:gd name="T9" fmla="*/ 16 h 1266"/>
                    <a:gd name="T10" fmla="*/ 127 w 980"/>
                    <a:gd name="T11" fmla="*/ 44 h 1266"/>
                    <a:gd name="T12" fmla="*/ 83 w 980"/>
                    <a:gd name="T13" fmla="*/ 82 h 1266"/>
                    <a:gd name="T14" fmla="*/ 49 w 980"/>
                    <a:gd name="T15" fmla="*/ 133 h 1266"/>
                    <a:gd name="T16" fmla="*/ 22 w 980"/>
                    <a:gd name="T17" fmla="*/ 195 h 1266"/>
                    <a:gd name="T18" fmla="*/ 5 w 980"/>
                    <a:gd name="T19" fmla="*/ 267 h 1266"/>
                    <a:gd name="T20" fmla="*/ 0 w 980"/>
                    <a:gd name="T21" fmla="*/ 350 h 1266"/>
                    <a:gd name="T22" fmla="*/ 5 w 980"/>
                    <a:gd name="T23" fmla="*/ 440 h 1266"/>
                    <a:gd name="T24" fmla="*/ 22 w 980"/>
                    <a:gd name="T25" fmla="*/ 531 h 1266"/>
                    <a:gd name="T26" fmla="*/ 49 w 980"/>
                    <a:gd name="T27" fmla="*/ 624 h 1266"/>
                    <a:gd name="T28" fmla="*/ 83 w 980"/>
                    <a:gd name="T29" fmla="*/ 715 h 1266"/>
                    <a:gd name="T30" fmla="*/ 127 w 980"/>
                    <a:gd name="T31" fmla="*/ 804 h 1266"/>
                    <a:gd name="T32" fmla="*/ 179 w 980"/>
                    <a:gd name="T33" fmla="*/ 891 h 1266"/>
                    <a:gd name="T34" fmla="*/ 235 w 980"/>
                    <a:gd name="T35" fmla="*/ 971 h 1266"/>
                    <a:gd name="T36" fmla="*/ 299 w 980"/>
                    <a:gd name="T37" fmla="*/ 1045 h 1266"/>
                    <a:gd name="T38" fmla="*/ 367 w 980"/>
                    <a:gd name="T39" fmla="*/ 1111 h 1266"/>
                    <a:gd name="T40" fmla="*/ 439 w 980"/>
                    <a:gd name="T41" fmla="*/ 1168 h 1266"/>
                    <a:gd name="T42" fmla="*/ 516 w 980"/>
                    <a:gd name="T43" fmla="*/ 1214 h 1266"/>
                    <a:gd name="T44" fmla="*/ 589 w 980"/>
                    <a:gd name="T45" fmla="*/ 1245 h 1266"/>
                    <a:gd name="T46" fmla="*/ 659 w 980"/>
                    <a:gd name="T47" fmla="*/ 1262 h 1266"/>
                    <a:gd name="T48" fmla="*/ 724 w 980"/>
                    <a:gd name="T49" fmla="*/ 1266 h 1266"/>
                    <a:gd name="T50" fmla="*/ 784 w 980"/>
                    <a:gd name="T51" fmla="*/ 1256 h 1266"/>
                    <a:gd name="T52" fmla="*/ 836 w 980"/>
                    <a:gd name="T53" fmla="*/ 1234 h 1266"/>
                    <a:gd name="T54" fmla="*/ 883 w 980"/>
                    <a:gd name="T55" fmla="*/ 1199 h 1266"/>
                    <a:gd name="T56" fmla="*/ 921 w 980"/>
                    <a:gd name="T57" fmla="*/ 1153 h 1266"/>
                    <a:gd name="T58" fmla="*/ 950 w 980"/>
                    <a:gd name="T59" fmla="*/ 1094 h 1266"/>
                    <a:gd name="T60" fmla="*/ 970 w 980"/>
                    <a:gd name="T61" fmla="*/ 1025 h 1266"/>
                    <a:gd name="T62" fmla="*/ 980 w 980"/>
                    <a:gd name="T63" fmla="*/ 945 h 1266"/>
                    <a:gd name="T64" fmla="*/ 977 w 980"/>
                    <a:gd name="T65" fmla="*/ 857 h 1266"/>
                    <a:gd name="T66" fmla="*/ 964 w 980"/>
                    <a:gd name="T67" fmla="*/ 766 h 1266"/>
                    <a:gd name="T68" fmla="*/ 942 w 980"/>
                    <a:gd name="T69" fmla="*/ 674 h 1266"/>
                    <a:gd name="T70" fmla="*/ 909 w 980"/>
                    <a:gd name="T71" fmla="*/ 582 h 1266"/>
                    <a:gd name="T72" fmla="*/ 868 w 980"/>
                    <a:gd name="T73" fmla="*/ 492 h 1266"/>
                    <a:gd name="T74" fmla="*/ 819 w 980"/>
                    <a:gd name="T75" fmla="*/ 405 h 1266"/>
                    <a:gd name="T76" fmla="*/ 764 w 980"/>
                    <a:gd name="T77" fmla="*/ 322 h 1266"/>
                    <a:gd name="T78" fmla="*/ 702 w 980"/>
                    <a:gd name="T79" fmla="*/ 246 h 1266"/>
                    <a:gd name="T80" fmla="*/ 635 w 980"/>
                    <a:gd name="T81" fmla="*/ 177 h 1266"/>
                    <a:gd name="T82" fmla="*/ 564 w 980"/>
                    <a:gd name="T83" fmla="*/ 117 h 1266"/>
                    <a:gd name="T84" fmla="*/ 490 w 980"/>
                    <a:gd name="T85" fmla="*/ 67 h 1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980" h="1266">
                      <a:moveTo>
                        <a:pt x="490" y="67"/>
                      </a:moveTo>
                      <a:lnTo>
                        <a:pt x="465" y="54"/>
                      </a:lnTo>
                      <a:lnTo>
                        <a:pt x="439" y="42"/>
                      </a:lnTo>
                      <a:lnTo>
                        <a:pt x="415" y="31"/>
                      </a:lnTo>
                      <a:lnTo>
                        <a:pt x="391" y="22"/>
                      </a:lnTo>
                      <a:lnTo>
                        <a:pt x="367" y="14"/>
                      </a:lnTo>
                      <a:lnTo>
                        <a:pt x="344" y="9"/>
                      </a:lnTo>
                      <a:lnTo>
                        <a:pt x="322" y="4"/>
                      </a:lnTo>
                      <a:lnTo>
                        <a:pt x="299" y="2"/>
                      </a:lnTo>
                      <a:lnTo>
                        <a:pt x="277" y="0"/>
                      </a:lnTo>
                      <a:lnTo>
                        <a:pt x="257" y="1"/>
                      </a:lnTo>
                      <a:lnTo>
                        <a:pt x="235" y="3"/>
                      </a:lnTo>
                      <a:lnTo>
                        <a:pt x="216" y="6"/>
                      </a:lnTo>
                      <a:lnTo>
                        <a:pt x="197" y="10"/>
                      </a:lnTo>
                      <a:lnTo>
                        <a:pt x="179" y="16"/>
                      </a:lnTo>
                      <a:lnTo>
                        <a:pt x="160" y="24"/>
                      </a:lnTo>
                      <a:lnTo>
                        <a:pt x="143" y="34"/>
                      </a:lnTo>
                      <a:lnTo>
                        <a:pt x="127" y="44"/>
                      </a:lnTo>
                      <a:lnTo>
                        <a:pt x="112" y="55"/>
                      </a:lnTo>
                      <a:lnTo>
                        <a:pt x="97" y="68"/>
                      </a:lnTo>
                      <a:lnTo>
                        <a:pt x="83" y="82"/>
                      </a:lnTo>
                      <a:lnTo>
                        <a:pt x="71" y="98"/>
                      </a:lnTo>
                      <a:lnTo>
                        <a:pt x="59" y="115"/>
                      </a:lnTo>
                      <a:lnTo>
                        <a:pt x="49" y="133"/>
                      </a:lnTo>
                      <a:lnTo>
                        <a:pt x="39" y="152"/>
                      </a:lnTo>
                      <a:lnTo>
                        <a:pt x="29" y="173"/>
                      </a:lnTo>
                      <a:lnTo>
                        <a:pt x="22" y="195"/>
                      </a:lnTo>
                      <a:lnTo>
                        <a:pt x="15" y="218"/>
                      </a:lnTo>
                      <a:lnTo>
                        <a:pt x="10" y="242"/>
                      </a:lnTo>
                      <a:lnTo>
                        <a:pt x="5" y="267"/>
                      </a:lnTo>
                      <a:lnTo>
                        <a:pt x="2" y="295"/>
                      </a:lnTo>
                      <a:lnTo>
                        <a:pt x="1" y="322"/>
                      </a:lnTo>
                      <a:lnTo>
                        <a:pt x="0" y="350"/>
                      </a:lnTo>
                      <a:lnTo>
                        <a:pt x="1" y="380"/>
                      </a:lnTo>
                      <a:lnTo>
                        <a:pt x="2" y="410"/>
                      </a:lnTo>
                      <a:lnTo>
                        <a:pt x="5" y="440"/>
                      </a:lnTo>
                      <a:lnTo>
                        <a:pt x="10" y="470"/>
                      </a:lnTo>
                      <a:lnTo>
                        <a:pt x="15" y="501"/>
                      </a:lnTo>
                      <a:lnTo>
                        <a:pt x="22" y="531"/>
                      </a:lnTo>
                      <a:lnTo>
                        <a:pt x="29" y="563"/>
                      </a:lnTo>
                      <a:lnTo>
                        <a:pt x="39" y="593"/>
                      </a:lnTo>
                      <a:lnTo>
                        <a:pt x="49" y="624"/>
                      </a:lnTo>
                      <a:lnTo>
                        <a:pt x="59" y="654"/>
                      </a:lnTo>
                      <a:lnTo>
                        <a:pt x="71" y="686"/>
                      </a:lnTo>
                      <a:lnTo>
                        <a:pt x="83" y="715"/>
                      </a:lnTo>
                      <a:lnTo>
                        <a:pt x="97" y="745"/>
                      </a:lnTo>
                      <a:lnTo>
                        <a:pt x="112" y="775"/>
                      </a:lnTo>
                      <a:lnTo>
                        <a:pt x="127" y="804"/>
                      </a:lnTo>
                      <a:lnTo>
                        <a:pt x="143" y="834"/>
                      </a:lnTo>
                      <a:lnTo>
                        <a:pt x="160" y="862"/>
                      </a:lnTo>
                      <a:lnTo>
                        <a:pt x="179" y="891"/>
                      </a:lnTo>
                      <a:lnTo>
                        <a:pt x="197" y="918"/>
                      </a:lnTo>
                      <a:lnTo>
                        <a:pt x="216" y="944"/>
                      </a:lnTo>
                      <a:lnTo>
                        <a:pt x="235" y="971"/>
                      </a:lnTo>
                      <a:lnTo>
                        <a:pt x="257" y="996"/>
                      </a:lnTo>
                      <a:lnTo>
                        <a:pt x="277" y="1022"/>
                      </a:lnTo>
                      <a:lnTo>
                        <a:pt x="299" y="1045"/>
                      </a:lnTo>
                      <a:lnTo>
                        <a:pt x="322" y="1068"/>
                      </a:lnTo>
                      <a:lnTo>
                        <a:pt x="344" y="1090"/>
                      </a:lnTo>
                      <a:lnTo>
                        <a:pt x="367" y="1111"/>
                      </a:lnTo>
                      <a:lnTo>
                        <a:pt x="391" y="1131"/>
                      </a:lnTo>
                      <a:lnTo>
                        <a:pt x="415" y="1150"/>
                      </a:lnTo>
                      <a:lnTo>
                        <a:pt x="439" y="1168"/>
                      </a:lnTo>
                      <a:lnTo>
                        <a:pt x="465" y="1184"/>
                      </a:lnTo>
                      <a:lnTo>
                        <a:pt x="490" y="1199"/>
                      </a:lnTo>
                      <a:lnTo>
                        <a:pt x="516" y="1214"/>
                      </a:lnTo>
                      <a:lnTo>
                        <a:pt x="540" y="1226"/>
                      </a:lnTo>
                      <a:lnTo>
                        <a:pt x="564" y="1236"/>
                      </a:lnTo>
                      <a:lnTo>
                        <a:pt x="589" y="1245"/>
                      </a:lnTo>
                      <a:lnTo>
                        <a:pt x="612" y="1252"/>
                      </a:lnTo>
                      <a:lnTo>
                        <a:pt x="635" y="1258"/>
                      </a:lnTo>
                      <a:lnTo>
                        <a:pt x="659" y="1262"/>
                      </a:lnTo>
                      <a:lnTo>
                        <a:pt x="681" y="1265"/>
                      </a:lnTo>
                      <a:lnTo>
                        <a:pt x="702" y="1266"/>
                      </a:lnTo>
                      <a:lnTo>
                        <a:pt x="724" y="1266"/>
                      </a:lnTo>
                      <a:lnTo>
                        <a:pt x="744" y="1264"/>
                      </a:lnTo>
                      <a:lnTo>
                        <a:pt x="764" y="1261"/>
                      </a:lnTo>
                      <a:lnTo>
                        <a:pt x="784" y="1256"/>
                      </a:lnTo>
                      <a:lnTo>
                        <a:pt x="802" y="1250"/>
                      </a:lnTo>
                      <a:lnTo>
                        <a:pt x="819" y="1243"/>
                      </a:lnTo>
                      <a:lnTo>
                        <a:pt x="836" y="1234"/>
                      </a:lnTo>
                      <a:lnTo>
                        <a:pt x="853" y="1224"/>
                      </a:lnTo>
                      <a:lnTo>
                        <a:pt x="868" y="1213"/>
                      </a:lnTo>
                      <a:lnTo>
                        <a:pt x="883" y="1199"/>
                      </a:lnTo>
                      <a:lnTo>
                        <a:pt x="896" y="1185"/>
                      </a:lnTo>
                      <a:lnTo>
                        <a:pt x="909" y="1169"/>
                      </a:lnTo>
                      <a:lnTo>
                        <a:pt x="921" y="1153"/>
                      </a:lnTo>
                      <a:lnTo>
                        <a:pt x="932" y="1134"/>
                      </a:lnTo>
                      <a:lnTo>
                        <a:pt x="942" y="1115"/>
                      </a:lnTo>
                      <a:lnTo>
                        <a:pt x="950" y="1094"/>
                      </a:lnTo>
                      <a:lnTo>
                        <a:pt x="958" y="1072"/>
                      </a:lnTo>
                      <a:lnTo>
                        <a:pt x="964" y="1049"/>
                      </a:lnTo>
                      <a:lnTo>
                        <a:pt x="970" y="1025"/>
                      </a:lnTo>
                      <a:lnTo>
                        <a:pt x="974" y="999"/>
                      </a:lnTo>
                      <a:lnTo>
                        <a:pt x="977" y="973"/>
                      </a:lnTo>
                      <a:lnTo>
                        <a:pt x="980" y="945"/>
                      </a:lnTo>
                      <a:lnTo>
                        <a:pt x="980" y="917"/>
                      </a:lnTo>
                      <a:lnTo>
                        <a:pt x="980" y="888"/>
                      </a:lnTo>
                      <a:lnTo>
                        <a:pt x="977" y="857"/>
                      </a:lnTo>
                      <a:lnTo>
                        <a:pt x="974" y="827"/>
                      </a:lnTo>
                      <a:lnTo>
                        <a:pt x="970" y="797"/>
                      </a:lnTo>
                      <a:lnTo>
                        <a:pt x="964" y="766"/>
                      </a:lnTo>
                      <a:lnTo>
                        <a:pt x="958" y="735"/>
                      </a:lnTo>
                      <a:lnTo>
                        <a:pt x="950" y="705"/>
                      </a:lnTo>
                      <a:lnTo>
                        <a:pt x="942" y="674"/>
                      </a:lnTo>
                      <a:lnTo>
                        <a:pt x="932" y="643"/>
                      </a:lnTo>
                      <a:lnTo>
                        <a:pt x="921" y="612"/>
                      </a:lnTo>
                      <a:lnTo>
                        <a:pt x="909" y="582"/>
                      </a:lnTo>
                      <a:lnTo>
                        <a:pt x="896" y="551"/>
                      </a:lnTo>
                      <a:lnTo>
                        <a:pt x="883" y="522"/>
                      </a:lnTo>
                      <a:lnTo>
                        <a:pt x="868" y="492"/>
                      </a:lnTo>
                      <a:lnTo>
                        <a:pt x="853" y="462"/>
                      </a:lnTo>
                      <a:lnTo>
                        <a:pt x="836" y="434"/>
                      </a:lnTo>
                      <a:lnTo>
                        <a:pt x="819" y="405"/>
                      </a:lnTo>
                      <a:lnTo>
                        <a:pt x="802" y="377"/>
                      </a:lnTo>
                      <a:lnTo>
                        <a:pt x="784" y="349"/>
                      </a:lnTo>
                      <a:lnTo>
                        <a:pt x="764" y="322"/>
                      </a:lnTo>
                      <a:lnTo>
                        <a:pt x="744" y="297"/>
                      </a:lnTo>
                      <a:lnTo>
                        <a:pt x="724" y="271"/>
                      </a:lnTo>
                      <a:lnTo>
                        <a:pt x="702" y="246"/>
                      </a:lnTo>
                      <a:lnTo>
                        <a:pt x="681" y="222"/>
                      </a:lnTo>
                      <a:lnTo>
                        <a:pt x="659" y="199"/>
                      </a:lnTo>
                      <a:lnTo>
                        <a:pt x="635" y="177"/>
                      </a:lnTo>
                      <a:lnTo>
                        <a:pt x="612" y="156"/>
                      </a:lnTo>
                      <a:lnTo>
                        <a:pt x="589" y="136"/>
                      </a:lnTo>
                      <a:lnTo>
                        <a:pt x="564" y="117"/>
                      </a:lnTo>
                      <a:lnTo>
                        <a:pt x="540" y="100"/>
                      </a:lnTo>
                      <a:lnTo>
                        <a:pt x="516" y="82"/>
                      </a:lnTo>
                      <a:lnTo>
                        <a:pt x="490" y="6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4763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14" name="Freeform 22"/>
                <p:cNvSpPr/>
                <p:nvPr/>
              </p:nvSpPr>
              <p:spPr bwMode="auto">
                <a:xfrm>
                  <a:off x="2696250" y="4025422"/>
                  <a:ext cx="141209" cy="180817"/>
                </a:xfrm>
                <a:custGeom>
                  <a:avLst/>
                  <a:gdLst>
                    <a:gd name="T0" fmla="*/ 440 w 980"/>
                    <a:gd name="T1" fmla="*/ 41 h 1265"/>
                    <a:gd name="T2" fmla="*/ 368 w 980"/>
                    <a:gd name="T3" fmla="*/ 13 h 1265"/>
                    <a:gd name="T4" fmla="*/ 300 w 980"/>
                    <a:gd name="T5" fmla="*/ 1 h 1265"/>
                    <a:gd name="T6" fmla="*/ 236 w 980"/>
                    <a:gd name="T7" fmla="*/ 2 h 1265"/>
                    <a:gd name="T8" fmla="*/ 178 w 980"/>
                    <a:gd name="T9" fmla="*/ 15 h 1265"/>
                    <a:gd name="T10" fmla="*/ 127 w 980"/>
                    <a:gd name="T11" fmla="*/ 43 h 1265"/>
                    <a:gd name="T12" fmla="*/ 84 w 980"/>
                    <a:gd name="T13" fmla="*/ 81 h 1265"/>
                    <a:gd name="T14" fmla="*/ 48 w 980"/>
                    <a:gd name="T15" fmla="*/ 132 h 1265"/>
                    <a:gd name="T16" fmla="*/ 22 w 980"/>
                    <a:gd name="T17" fmla="*/ 194 h 1265"/>
                    <a:gd name="T18" fmla="*/ 6 w 980"/>
                    <a:gd name="T19" fmla="*/ 266 h 1265"/>
                    <a:gd name="T20" fmla="*/ 0 w 980"/>
                    <a:gd name="T21" fmla="*/ 349 h 1265"/>
                    <a:gd name="T22" fmla="*/ 6 w 980"/>
                    <a:gd name="T23" fmla="*/ 439 h 1265"/>
                    <a:gd name="T24" fmla="*/ 22 w 980"/>
                    <a:gd name="T25" fmla="*/ 530 h 1265"/>
                    <a:gd name="T26" fmla="*/ 48 w 980"/>
                    <a:gd name="T27" fmla="*/ 623 h 1265"/>
                    <a:gd name="T28" fmla="*/ 84 w 980"/>
                    <a:gd name="T29" fmla="*/ 714 h 1265"/>
                    <a:gd name="T30" fmla="*/ 127 w 980"/>
                    <a:gd name="T31" fmla="*/ 803 h 1265"/>
                    <a:gd name="T32" fmla="*/ 178 w 980"/>
                    <a:gd name="T33" fmla="*/ 890 h 1265"/>
                    <a:gd name="T34" fmla="*/ 236 w 980"/>
                    <a:gd name="T35" fmla="*/ 970 h 1265"/>
                    <a:gd name="T36" fmla="*/ 300 w 980"/>
                    <a:gd name="T37" fmla="*/ 1044 h 1265"/>
                    <a:gd name="T38" fmla="*/ 368 w 980"/>
                    <a:gd name="T39" fmla="*/ 1110 h 1265"/>
                    <a:gd name="T40" fmla="*/ 440 w 980"/>
                    <a:gd name="T41" fmla="*/ 1167 h 1265"/>
                    <a:gd name="T42" fmla="*/ 515 w 980"/>
                    <a:gd name="T43" fmla="*/ 1213 h 1265"/>
                    <a:gd name="T44" fmla="*/ 589 w 980"/>
                    <a:gd name="T45" fmla="*/ 1244 h 1265"/>
                    <a:gd name="T46" fmla="*/ 658 w 980"/>
                    <a:gd name="T47" fmla="*/ 1261 h 1265"/>
                    <a:gd name="T48" fmla="*/ 724 w 980"/>
                    <a:gd name="T49" fmla="*/ 1265 h 1265"/>
                    <a:gd name="T50" fmla="*/ 783 w 980"/>
                    <a:gd name="T51" fmla="*/ 1255 h 1265"/>
                    <a:gd name="T52" fmla="*/ 837 w 980"/>
                    <a:gd name="T53" fmla="*/ 1233 h 1265"/>
                    <a:gd name="T54" fmla="*/ 883 w 980"/>
                    <a:gd name="T55" fmla="*/ 1198 h 1265"/>
                    <a:gd name="T56" fmla="*/ 921 w 980"/>
                    <a:gd name="T57" fmla="*/ 1152 h 1265"/>
                    <a:gd name="T58" fmla="*/ 951 w 980"/>
                    <a:gd name="T59" fmla="*/ 1093 h 1265"/>
                    <a:gd name="T60" fmla="*/ 970 w 980"/>
                    <a:gd name="T61" fmla="*/ 1024 h 1265"/>
                    <a:gd name="T62" fmla="*/ 980 w 980"/>
                    <a:gd name="T63" fmla="*/ 944 h 1265"/>
                    <a:gd name="T64" fmla="*/ 978 w 980"/>
                    <a:gd name="T65" fmla="*/ 856 h 1265"/>
                    <a:gd name="T66" fmla="*/ 965 w 980"/>
                    <a:gd name="T67" fmla="*/ 766 h 1265"/>
                    <a:gd name="T68" fmla="*/ 941 w 980"/>
                    <a:gd name="T69" fmla="*/ 673 h 1265"/>
                    <a:gd name="T70" fmla="*/ 909 w 980"/>
                    <a:gd name="T71" fmla="*/ 581 h 1265"/>
                    <a:gd name="T72" fmla="*/ 868 w 980"/>
                    <a:gd name="T73" fmla="*/ 491 h 1265"/>
                    <a:gd name="T74" fmla="*/ 820 w 980"/>
                    <a:gd name="T75" fmla="*/ 404 h 1265"/>
                    <a:gd name="T76" fmla="*/ 764 w 980"/>
                    <a:gd name="T77" fmla="*/ 321 h 1265"/>
                    <a:gd name="T78" fmla="*/ 703 w 980"/>
                    <a:gd name="T79" fmla="*/ 245 h 1265"/>
                    <a:gd name="T80" fmla="*/ 636 w 980"/>
                    <a:gd name="T81" fmla="*/ 176 h 1265"/>
                    <a:gd name="T82" fmla="*/ 565 w 980"/>
                    <a:gd name="T83" fmla="*/ 116 h 1265"/>
                    <a:gd name="T84" fmla="*/ 490 w 980"/>
                    <a:gd name="T85" fmla="*/ 66 h 12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980" h="1265">
                      <a:moveTo>
                        <a:pt x="490" y="66"/>
                      </a:moveTo>
                      <a:lnTo>
                        <a:pt x="465" y="53"/>
                      </a:lnTo>
                      <a:lnTo>
                        <a:pt x="440" y="41"/>
                      </a:lnTo>
                      <a:lnTo>
                        <a:pt x="416" y="30"/>
                      </a:lnTo>
                      <a:lnTo>
                        <a:pt x="391" y="21"/>
                      </a:lnTo>
                      <a:lnTo>
                        <a:pt x="368" y="13"/>
                      </a:lnTo>
                      <a:lnTo>
                        <a:pt x="345" y="8"/>
                      </a:lnTo>
                      <a:lnTo>
                        <a:pt x="321" y="3"/>
                      </a:lnTo>
                      <a:lnTo>
                        <a:pt x="300" y="1"/>
                      </a:lnTo>
                      <a:lnTo>
                        <a:pt x="278" y="0"/>
                      </a:lnTo>
                      <a:lnTo>
                        <a:pt x="256" y="0"/>
                      </a:lnTo>
                      <a:lnTo>
                        <a:pt x="236" y="2"/>
                      </a:lnTo>
                      <a:lnTo>
                        <a:pt x="217" y="5"/>
                      </a:lnTo>
                      <a:lnTo>
                        <a:pt x="197" y="9"/>
                      </a:lnTo>
                      <a:lnTo>
                        <a:pt x="178" y="15"/>
                      </a:lnTo>
                      <a:lnTo>
                        <a:pt x="161" y="23"/>
                      </a:lnTo>
                      <a:lnTo>
                        <a:pt x="144" y="33"/>
                      </a:lnTo>
                      <a:lnTo>
                        <a:pt x="127" y="43"/>
                      </a:lnTo>
                      <a:lnTo>
                        <a:pt x="112" y="54"/>
                      </a:lnTo>
                      <a:lnTo>
                        <a:pt x="98" y="67"/>
                      </a:lnTo>
                      <a:lnTo>
                        <a:pt x="84" y="81"/>
                      </a:lnTo>
                      <a:lnTo>
                        <a:pt x="72" y="97"/>
                      </a:lnTo>
                      <a:lnTo>
                        <a:pt x="59" y="114"/>
                      </a:lnTo>
                      <a:lnTo>
                        <a:pt x="48" y="132"/>
                      </a:lnTo>
                      <a:lnTo>
                        <a:pt x="39" y="151"/>
                      </a:lnTo>
                      <a:lnTo>
                        <a:pt x="30" y="172"/>
                      </a:lnTo>
                      <a:lnTo>
                        <a:pt x="22" y="194"/>
                      </a:lnTo>
                      <a:lnTo>
                        <a:pt x="16" y="217"/>
                      </a:lnTo>
                      <a:lnTo>
                        <a:pt x="10" y="241"/>
                      </a:lnTo>
                      <a:lnTo>
                        <a:pt x="6" y="266"/>
                      </a:lnTo>
                      <a:lnTo>
                        <a:pt x="2" y="294"/>
                      </a:lnTo>
                      <a:lnTo>
                        <a:pt x="0" y="321"/>
                      </a:lnTo>
                      <a:lnTo>
                        <a:pt x="0" y="349"/>
                      </a:lnTo>
                      <a:lnTo>
                        <a:pt x="0" y="379"/>
                      </a:lnTo>
                      <a:lnTo>
                        <a:pt x="2" y="409"/>
                      </a:lnTo>
                      <a:lnTo>
                        <a:pt x="6" y="439"/>
                      </a:lnTo>
                      <a:lnTo>
                        <a:pt x="10" y="469"/>
                      </a:lnTo>
                      <a:lnTo>
                        <a:pt x="16" y="500"/>
                      </a:lnTo>
                      <a:lnTo>
                        <a:pt x="22" y="530"/>
                      </a:lnTo>
                      <a:lnTo>
                        <a:pt x="30" y="562"/>
                      </a:lnTo>
                      <a:lnTo>
                        <a:pt x="39" y="592"/>
                      </a:lnTo>
                      <a:lnTo>
                        <a:pt x="48" y="623"/>
                      </a:lnTo>
                      <a:lnTo>
                        <a:pt x="59" y="654"/>
                      </a:lnTo>
                      <a:lnTo>
                        <a:pt x="72" y="685"/>
                      </a:lnTo>
                      <a:lnTo>
                        <a:pt x="84" y="714"/>
                      </a:lnTo>
                      <a:lnTo>
                        <a:pt x="98" y="744"/>
                      </a:lnTo>
                      <a:lnTo>
                        <a:pt x="112" y="774"/>
                      </a:lnTo>
                      <a:lnTo>
                        <a:pt x="127" y="803"/>
                      </a:lnTo>
                      <a:lnTo>
                        <a:pt x="144" y="833"/>
                      </a:lnTo>
                      <a:lnTo>
                        <a:pt x="161" y="861"/>
                      </a:lnTo>
                      <a:lnTo>
                        <a:pt x="178" y="890"/>
                      </a:lnTo>
                      <a:lnTo>
                        <a:pt x="197" y="917"/>
                      </a:lnTo>
                      <a:lnTo>
                        <a:pt x="217" y="943"/>
                      </a:lnTo>
                      <a:lnTo>
                        <a:pt x="236" y="970"/>
                      </a:lnTo>
                      <a:lnTo>
                        <a:pt x="256" y="995"/>
                      </a:lnTo>
                      <a:lnTo>
                        <a:pt x="278" y="1021"/>
                      </a:lnTo>
                      <a:lnTo>
                        <a:pt x="300" y="1044"/>
                      </a:lnTo>
                      <a:lnTo>
                        <a:pt x="321" y="1067"/>
                      </a:lnTo>
                      <a:lnTo>
                        <a:pt x="345" y="1089"/>
                      </a:lnTo>
                      <a:lnTo>
                        <a:pt x="368" y="1110"/>
                      </a:lnTo>
                      <a:lnTo>
                        <a:pt x="391" y="1130"/>
                      </a:lnTo>
                      <a:lnTo>
                        <a:pt x="416" y="1150"/>
                      </a:lnTo>
                      <a:lnTo>
                        <a:pt x="440" y="1167"/>
                      </a:lnTo>
                      <a:lnTo>
                        <a:pt x="465" y="1183"/>
                      </a:lnTo>
                      <a:lnTo>
                        <a:pt x="490" y="1198"/>
                      </a:lnTo>
                      <a:lnTo>
                        <a:pt x="515" y="1213"/>
                      </a:lnTo>
                      <a:lnTo>
                        <a:pt x="540" y="1225"/>
                      </a:lnTo>
                      <a:lnTo>
                        <a:pt x="565" y="1235"/>
                      </a:lnTo>
                      <a:lnTo>
                        <a:pt x="589" y="1244"/>
                      </a:lnTo>
                      <a:lnTo>
                        <a:pt x="613" y="1251"/>
                      </a:lnTo>
                      <a:lnTo>
                        <a:pt x="636" y="1257"/>
                      </a:lnTo>
                      <a:lnTo>
                        <a:pt x="658" y="1261"/>
                      </a:lnTo>
                      <a:lnTo>
                        <a:pt x="681" y="1264"/>
                      </a:lnTo>
                      <a:lnTo>
                        <a:pt x="703" y="1265"/>
                      </a:lnTo>
                      <a:lnTo>
                        <a:pt x="724" y="1265"/>
                      </a:lnTo>
                      <a:lnTo>
                        <a:pt x="744" y="1263"/>
                      </a:lnTo>
                      <a:lnTo>
                        <a:pt x="764" y="1260"/>
                      </a:lnTo>
                      <a:lnTo>
                        <a:pt x="783" y="1255"/>
                      </a:lnTo>
                      <a:lnTo>
                        <a:pt x="802" y="1249"/>
                      </a:lnTo>
                      <a:lnTo>
                        <a:pt x="820" y="1242"/>
                      </a:lnTo>
                      <a:lnTo>
                        <a:pt x="837" y="1233"/>
                      </a:lnTo>
                      <a:lnTo>
                        <a:pt x="853" y="1223"/>
                      </a:lnTo>
                      <a:lnTo>
                        <a:pt x="868" y="1212"/>
                      </a:lnTo>
                      <a:lnTo>
                        <a:pt x="883" y="1198"/>
                      </a:lnTo>
                      <a:lnTo>
                        <a:pt x="897" y="1184"/>
                      </a:lnTo>
                      <a:lnTo>
                        <a:pt x="909" y="1168"/>
                      </a:lnTo>
                      <a:lnTo>
                        <a:pt x="921" y="1152"/>
                      </a:lnTo>
                      <a:lnTo>
                        <a:pt x="932" y="1133"/>
                      </a:lnTo>
                      <a:lnTo>
                        <a:pt x="941" y="1114"/>
                      </a:lnTo>
                      <a:lnTo>
                        <a:pt x="951" y="1093"/>
                      </a:lnTo>
                      <a:lnTo>
                        <a:pt x="959" y="1071"/>
                      </a:lnTo>
                      <a:lnTo>
                        <a:pt x="965" y="1048"/>
                      </a:lnTo>
                      <a:lnTo>
                        <a:pt x="970" y="1024"/>
                      </a:lnTo>
                      <a:lnTo>
                        <a:pt x="975" y="998"/>
                      </a:lnTo>
                      <a:lnTo>
                        <a:pt x="978" y="972"/>
                      </a:lnTo>
                      <a:lnTo>
                        <a:pt x="980" y="944"/>
                      </a:lnTo>
                      <a:lnTo>
                        <a:pt x="980" y="916"/>
                      </a:lnTo>
                      <a:lnTo>
                        <a:pt x="980" y="887"/>
                      </a:lnTo>
                      <a:lnTo>
                        <a:pt x="978" y="856"/>
                      </a:lnTo>
                      <a:lnTo>
                        <a:pt x="975" y="827"/>
                      </a:lnTo>
                      <a:lnTo>
                        <a:pt x="970" y="796"/>
                      </a:lnTo>
                      <a:lnTo>
                        <a:pt x="965" y="766"/>
                      </a:lnTo>
                      <a:lnTo>
                        <a:pt x="959" y="734"/>
                      </a:lnTo>
                      <a:lnTo>
                        <a:pt x="951" y="704"/>
                      </a:lnTo>
                      <a:lnTo>
                        <a:pt x="941" y="673"/>
                      </a:lnTo>
                      <a:lnTo>
                        <a:pt x="932" y="642"/>
                      </a:lnTo>
                      <a:lnTo>
                        <a:pt x="921" y="611"/>
                      </a:lnTo>
                      <a:lnTo>
                        <a:pt x="909" y="581"/>
                      </a:lnTo>
                      <a:lnTo>
                        <a:pt x="897" y="550"/>
                      </a:lnTo>
                      <a:lnTo>
                        <a:pt x="883" y="521"/>
                      </a:lnTo>
                      <a:lnTo>
                        <a:pt x="868" y="491"/>
                      </a:lnTo>
                      <a:lnTo>
                        <a:pt x="853" y="461"/>
                      </a:lnTo>
                      <a:lnTo>
                        <a:pt x="837" y="433"/>
                      </a:lnTo>
                      <a:lnTo>
                        <a:pt x="820" y="404"/>
                      </a:lnTo>
                      <a:lnTo>
                        <a:pt x="802" y="376"/>
                      </a:lnTo>
                      <a:lnTo>
                        <a:pt x="783" y="348"/>
                      </a:lnTo>
                      <a:lnTo>
                        <a:pt x="764" y="321"/>
                      </a:lnTo>
                      <a:lnTo>
                        <a:pt x="744" y="296"/>
                      </a:lnTo>
                      <a:lnTo>
                        <a:pt x="724" y="270"/>
                      </a:lnTo>
                      <a:lnTo>
                        <a:pt x="703" y="245"/>
                      </a:lnTo>
                      <a:lnTo>
                        <a:pt x="681" y="221"/>
                      </a:lnTo>
                      <a:lnTo>
                        <a:pt x="658" y="198"/>
                      </a:lnTo>
                      <a:lnTo>
                        <a:pt x="636" y="176"/>
                      </a:lnTo>
                      <a:lnTo>
                        <a:pt x="613" y="155"/>
                      </a:lnTo>
                      <a:lnTo>
                        <a:pt x="589" y="135"/>
                      </a:lnTo>
                      <a:lnTo>
                        <a:pt x="565" y="116"/>
                      </a:lnTo>
                      <a:lnTo>
                        <a:pt x="540" y="99"/>
                      </a:lnTo>
                      <a:lnTo>
                        <a:pt x="515" y="81"/>
                      </a:lnTo>
                      <a:lnTo>
                        <a:pt x="490" y="6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4763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2702719" y="2372792"/>
                  <a:ext cx="1574801" cy="1484985"/>
                </a:xfrm>
                <a:prstGeom prst="rect">
                  <a:avLst/>
                </a:prstGeom>
                <a:noFill/>
                <a:scene3d>
                  <a:camera prst="isometricBottomDown"/>
                  <a:lightRig rig="threePt" dir="t"/>
                </a:scene3d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4800" dirty="0">
                      <a:solidFill>
                        <a:schemeClr val="bg1"/>
                      </a:solidFill>
                      <a:ea typeface="思源宋体 CN" panose="02020400000000000000" charset="-122"/>
                      <a:cs typeface="思源宋体 CN" panose="02020400000000000000" charset="-122"/>
                    </a:rPr>
                    <a:t>?</a:t>
                  </a:r>
                  <a:endParaRPr lang="en-US" sz="4800" dirty="0">
                    <a:solidFill>
                      <a:schemeClr val="bg1"/>
                    </a:solidFill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</p:grpSp>
          <p:grpSp>
            <p:nvGrpSpPr>
              <p:cNvPr id="73" name="Group 72"/>
              <p:cNvGrpSpPr/>
              <p:nvPr/>
            </p:nvGrpSpPr>
            <p:grpSpPr>
              <a:xfrm>
                <a:off x="5678065" y="1259350"/>
                <a:ext cx="1768846" cy="2050629"/>
                <a:chOff x="2484437" y="2516791"/>
                <a:chExt cx="2011361" cy="2331778"/>
              </a:xfrm>
              <a:effectLst>
                <a:outerShdw blurRad="901700" dist="215900" dir="13500000" sy="23000" kx="1200000" algn="br" rotWithShape="0">
                  <a:schemeClr val="accent3">
                    <a:alpha val="34000"/>
                  </a:schemeClr>
                </a:outerShdw>
              </a:effectLst>
            </p:grpSpPr>
            <p:sp>
              <p:nvSpPr>
                <p:cNvPr id="74" name="Freeform 6"/>
                <p:cNvSpPr/>
                <p:nvPr/>
              </p:nvSpPr>
              <p:spPr bwMode="auto">
                <a:xfrm>
                  <a:off x="2484437" y="2523790"/>
                  <a:ext cx="2011361" cy="1162390"/>
                </a:xfrm>
                <a:custGeom>
                  <a:avLst/>
                  <a:gdLst>
                    <a:gd name="T0" fmla="*/ 0 w 14026"/>
                    <a:gd name="T1" fmla="*/ 4051 h 8102"/>
                    <a:gd name="T2" fmla="*/ 7012 w 14026"/>
                    <a:gd name="T3" fmla="*/ 0 h 8102"/>
                    <a:gd name="T4" fmla="*/ 14026 w 14026"/>
                    <a:gd name="T5" fmla="*/ 4051 h 8102"/>
                    <a:gd name="T6" fmla="*/ 7014 w 14026"/>
                    <a:gd name="T7" fmla="*/ 8102 h 8102"/>
                    <a:gd name="T8" fmla="*/ 0 w 14026"/>
                    <a:gd name="T9" fmla="*/ 4051 h 8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026" h="8102">
                      <a:moveTo>
                        <a:pt x="0" y="4051"/>
                      </a:moveTo>
                      <a:lnTo>
                        <a:pt x="7012" y="0"/>
                      </a:lnTo>
                      <a:lnTo>
                        <a:pt x="14026" y="4051"/>
                      </a:lnTo>
                      <a:lnTo>
                        <a:pt x="7014" y="8102"/>
                      </a:lnTo>
                      <a:lnTo>
                        <a:pt x="0" y="4051"/>
                      </a:ln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 w="4763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2702719" y="2516791"/>
                  <a:ext cx="1574801" cy="1196988"/>
                </a:xfrm>
                <a:prstGeom prst="rect">
                  <a:avLst/>
                </a:prstGeom>
                <a:noFill/>
                <a:scene3d>
                  <a:camera prst="isometricBottomDown"/>
                  <a:lightRig rig="threePt" dir="t"/>
                </a:scene3d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6600" dirty="0">
                      <a:solidFill>
                        <a:schemeClr val="bg1"/>
                      </a:solidFill>
                      <a:ea typeface="思源宋体 CN" panose="02020400000000000000" charset="-122"/>
                      <a:cs typeface="思源宋体 CN" panose="02020400000000000000" charset="-122"/>
                    </a:rPr>
                    <a:t>?</a:t>
                  </a:r>
                  <a:endParaRPr lang="en-US" sz="6600" dirty="0">
                    <a:solidFill>
                      <a:schemeClr val="bg1"/>
                    </a:solidFill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76" name="Freeform 5"/>
                <p:cNvSpPr/>
                <p:nvPr/>
              </p:nvSpPr>
              <p:spPr bwMode="auto">
                <a:xfrm>
                  <a:off x="3490116" y="3104124"/>
                  <a:ext cx="1005681" cy="1744445"/>
                </a:xfrm>
                <a:custGeom>
                  <a:avLst/>
                  <a:gdLst>
                    <a:gd name="T0" fmla="*/ 0 w 7014"/>
                    <a:gd name="T1" fmla="*/ 4051 h 12152"/>
                    <a:gd name="T2" fmla="*/ 7014 w 7014"/>
                    <a:gd name="T3" fmla="*/ 0 h 12152"/>
                    <a:gd name="T4" fmla="*/ 7014 w 7014"/>
                    <a:gd name="T5" fmla="*/ 8102 h 12152"/>
                    <a:gd name="T6" fmla="*/ 0 w 7014"/>
                    <a:gd name="T7" fmla="*/ 12152 h 12152"/>
                    <a:gd name="T8" fmla="*/ 0 w 7014"/>
                    <a:gd name="T9" fmla="*/ 4051 h 12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014" h="12152">
                      <a:moveTo>
                        <a:pt x="0" y="4051"/>
                      </a:moveTo>
                      <a:lnTo>
                        <a:pt x="7014" y="0"/>
                      </a:lnTo>
                      <a:lnTo>
                        <a:pt x="7014" y="8102"/>
                      </a:lnTo>
                      <a:lnTo>
                        <a:pt x="0" y="12152"/>
                      </a:lnTo>
                      <a:lnTo>
                        <a:pt x="0" y="4051"/>
                      </a:lnTo>
                      <a:close/>
                    </a:path>
                  </a:pathLst>
                </a:custGeom>
                <a:solidFill>
                  <a:schemeClr val="accent3">
                    <a:lumMod val="40000"/>
                    <a:lumOff val="60000"/>
                  </a:schemeClr>
                </a:solidFill>
                <a:ln w="4763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77" name="Freeform 7"/>
                <p:cNvSpPr/>
                <p:nvPr/>
              </p:nvSpPr>
              <p:spPr bwMode="auto">
                <a:xfrm>
                  <a:off x="2484438" y="3104124"/>
                  <a:ext cx="1005681" cy="1744445"/>
                </a:xfrm>
                <a:custGeom>
                  <a:avLst/>
                  <a:gdLst>
                    <a:gd name="T0" fmla="*/ 0 w 7012"/>
                    <a:gd name="T1" fmla="*/ 8102 h 12152"/>
                    <a:gd name="T2" fmla="*/ 0 w 7012"/>
                    <a:gd name="T3" fmla="*/ 0 h 12152"/>
                    <a:gd name="T4" fmla="*/ 7012 w 7012"/>
                    <a:gd name="T5" fmla="*/ 4051 h 12152"/>
                    <a:gd name="T6" fmla="*/ 7012 w 7012"/>
                    <a:gd name="T7" fmla="*/ 12152 h 12152"/>
                    <a:gd name="T8" fmla="*/ 0 w 7012"/>
                    <a:gd name="T9" fmla="*/ 8102 h 12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012" h="12152">
                      <a:moveTo>
                        <a:pt x="0" y="8102"/>
                      </a:moveTo>
                      <a:lnTo>
                        <a:pt x="0" y="0"/>
                      </a:lnTo>
                      <a:lnTo>
                        <a:pt x="7012" y="4051"/>
                      </a:lnTo>
                      <a:lnTo>
                        <a:pt x="7012" y="12152"/>
                      </a:lnTo>
                      <a:lnTo>
                        <a:pt x="0" y="8102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4763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78" name="Freeform 14"/>
                <p:cNvSpPr/>
                <p:nvPr/>
              </p:nvSpPr>
              <p:spPr bwMode="auto">
                <a:xfrm>
                  <a:off x="3703653" y="3744729"/>
                  <a:ext cx="139487" cy="182538"/>
                </a:xfrm>
                <a:custGeom>
                  <a:avLst/>
                  <a:gdLst>
                    <a:gd name="T0" fmla="*/ 541 w 980"/>
                    <a:gd name="T1" fmla="*/ 41 h 1267"/>
                    <a:gd name="T2" fmla="*/ 613 w 980"/>
                    <a:gd name="T3" fmla="*/ 15 h 1267"/>
                    <a:gd name="T4" fmla="*/ 681 w 980"/>
                    <a:gd name="T5" fmla="*/ 1 h 1267"/>
                    <a:gd name="T6" fmla="*/ 745 w 980"/>
                    <a:gd name="T7" fmla="*/ 2 h 1267"/>
                    <a:gd name="T8" fmla="*/ 801 w 980"/>
                    <a:gd name="T9" fmla="*/ 17 h 1267"/>
                    <a:gd name="T10" fmla="*/ 853 w 980"/>
                    <a:gd name="T11" fmla="*/ 43 h 1267"/>
                    <a:gd name="T12" fmla="*/ 897 w 980"/>
                    <a:gd name="T13" fmla="*/ 82 h 1267"/>
                    <a:gd name="T14" fmla="*/ 931 w 980"/>
                    <a:gd name="T15" fmla="*/ 132 h 1267"/>
                    <a:gd name="T16" fmla="*/ 958 w 980"/>
                    <a:gd name="T17" fmla="*/ 194 h 1267"/>
                    <a:gd name="T18" fmla="*/ 975 w 980"/>
                    <a:gd name="T19" fmla="*/ 267 h 1267"/>
                    <a:gd name="T20" fmla="*/ 980 w 980"/>
                    <a:gd name="T21" fmla="*/ 350 h 1267"/>
                    <a:gd name="T22" fmla="*/ 975 w 980"/>
                    <a:gd name="T23" fmla="*/ 440 h 1267"/>
                    <a:gd name="T24" fmla="*/ 958 w 980"/>
                    <a:gd name="T25" fmla="*/ 531 h 1267"/>
                    <a:gd name="T26" fmla="*/ 931 w 980"/>
                    <a:gd name="T27" fmla="*/ 624 h 1267"/>
                    <a:gd name="T28" fmla="*/ 897 w 980"/>
                    <a:gd name="T29" fmla="*/ 715 h 1267"/>
                    <a:gd name="T30" fmla="*/ 853 w 980"/>
                    <a:gd name="T31" fmla="*/ 805 h 1267"/>
                    <a:gd name="T32" fmla="*/ 801 w 980"/>
                    <a:gd name="T33" fmla="*/ 890 h 1267"/>
                    <a:gd name="T34" fmla="*/ 745 w 980"/>
                    <a:gd name="T35" fmla="*/ 970 h 1267"/>
                    <a:gd name="T36" fmla="*/ 681 w 980"/>
                    <a:gd name="T37" fmla="*/ 1044 h 1267"/>
                    <a:gd name="T38" fmla="*/ 613 w 980"/>
                    <a:gd name="T39" fmla="*/ 1110 h 1267"/>
                    <a:gd name="T40" fmla="*/ 541 w 980"/>
                    <a:gd name="T41" fmla="*/ 1167 h 1267"/>
                    <a:gd name="T42" fmla="*/ 464 w 980"/>
                    <a:gd name="T43" fmla="*/ 1213 h 1267"/>
                    <a:gd name="T44" fmla="*/ 391 w 980"/>
                    <a:gd name="T45" fmla="*/ 1245 h 1267"/>
                    <a:gd name="T46" fmla="*/ 321 w 980"/>
                    <a:gd name="T47" fmla="*/ 1263 h 1267"/>
                    <a:gd name="T48" fmla="*/ 256 w 980"/>
                    <a:gd name="T49" fmla="*/ 1266 h 1267"/>
                    <a:gd name="T50" fmla="*/ 196 w 980"/>
                    <a:gd name="T51" fmla="*/ 1256 h 1267"/>
                    <a:gd name="T52" fmla="*/ 144 w 980"/>
                    <a:gd name="T53" fmla="*/ 1233 h 1267"/>
                    <a:gd name="T54" fmla="*/ 97 w 980"/>
                    <a:gd name="T55" fmla="*/ 1199 h 1267"/>
                    <a:gd name="T56" fmla="*/ 59 w 980"/>
                    <a:gd name="T57" fmla="*/ 1152 h 1267"/>
                    <a:gd name="T58" fmla="*/ 30 w 980"/>
                    <a:gd name="T59" fmla="*/ 1094 h 1267"/>
                    <a:gd name="T60" fmla="*/ 10 w 980"/>
                    <a:gd name="T61" fmla="*/ 1025 h 1267"/>
                    <a:gd name="T62" fmla="*/ 0 w 980"/>
                    <a:gd name="T63" fmla="*/ 945 h 1267"/>
                    <a:gd name="T64" fmla="*/ 3 w 980"/>
                    <a:gd name="T65" fmla="*/ 856 h 1267"/>
                    <a:gd name="T66" fmla="*/ 16 w 980"/>
                    <a:gd name="T67" fmla="*/ 766 h 1267"/>
                    <a:gd name="T68" fmla="*/ 38 w 980"/>
                    <a:gd name="T69" fmla="*/ 674 h 1267"/>
                    <a:gd name="T70" fmla="*/ 71 w 980"/>
                    <a:gd name="T71" fmla="*/ 582 h 1267"/>
                    <a:gd name="T72" fmla="*/ 112 w 980"/>
                    <a:gd name="T73" fmla="*/ 492 h 1267"/>
                    <a:gd name="T74" fmla="*/ 161 w 980"/>
                    <a:gd name="T75" fmla="*/ 404 h 1267"/>
                    <a:gd name="T76" fmla="*/ 216 w 980"/>
                    <a:gd name="T77" fmla="*/ 322 h 1267"/>
                    <a:gd name="T78" fmla="*/ 278 w 980"/>
                    <a:gd name="T79" fmla="*/ 246 h 1267"/>
                    <a:gd name="T80" fmla="*/ 345 w 980"/>
                    <a:gd name="T81" fmla="*/ 177 h 1267"/>
                    <a:gd name="T82" fmla="*/ 416 w 980"/>
                    <a:gd name="T83" fmla="*/ 117 h 1267"/>
                    <a:gd name="T84" fmla="*/ 490 w 980"/>
                    <a:gd name="T85" fmla="*/ 67 h 1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980" h="1267">
                      <a:moveTo>
                        <a:pt x="490" y="67"/>
                      </a:moveTo>
                      <a:lnTo>
                        <a:pt x="515" y="53"/>
                      </a:lnTo>
                      <a:lnTo>
                        <a:pt x="541" y="41"/>
                      </a:lnTo>
                      <a:lnTo>
                        <a:pt x="565" y="31"/>
                      </a:lnTo>
                      <a:lnTo>
                        <a:pt x="589" y="22"/>
                      </a:lnTo>
                      <a:lnTo>
                        <a:pt x="613" y="15"/>
                      </a:lnTo>
                      <a:lnTo>
                        <a:pt x="636" y="8"/>
                      </a:lnTo>
                      <a:lnTo>
                        <a:pt x="658" y="4"/>
                      </a:lnTo>
                      <a:lnTo>
                        <a:pt x="681" y="1"/>
                      </a:lnTo>
                      <a:lnTo>
                        <a:pt x="703" y="0"/>
                      </a:lnTo>
                      <a:lnTo>
                        <a:pt x="723" y="0"/>
                      </a:lnTo>
                      <a:lnTo>
                        <a:pt x="745" y="2"/>
                      </a:lnTo>
                      <a:lnTo>
                        <a:pt x="764" y="5"/>
                      </a:lnTo>
                      <a:lnTo>
                        <a:pt x="783" y="10"/>
                      </a:lnTo>
                      <a:lnTo>
                        <a:pt x="801" y="17"/>
                      </a:lnTo>
                      <a:lnTo>
                        <a:pt x="820" y="24"/>
                      </a:lnTo>
                      <a:lnTo>
                        <a:pt x="837" y="33"/>
                      </a:lnTo>
                      <a:lnTo>
                        <a:pt x="853" y="43"/>
                      </a:lnTo>
                      <a:lnTo>
                        <a:pt x="868" y="54"/>
                      </a:lnTo>
                      <a:lnTo>
                        <a:pt x="883" y="67"/>
                      </a:lnTo>
                      <a:lnTo>
                        <a:pt x="897" y="82"/>
                      </a:lnTo>
                      <a:lnTo>
                        <a:pt x="909" y="98"/>
                      </a:lnTo>
                      <a:lnTo>
                        <a:pt x="921" y="114"/>
                      </a:lnTo>
                      <a:lnTo>
                        <a:pt x="931" y="132"/>
                      </a:lnTo>
                      <a:lnTo>
                        <a:pt x="941" y="152"/>
                      </a:lnTo>
                      <a:lnTo>
                        <a:pt x="951" y="173"/>
                      </a:lnTo>
                      <a:lnTo>
                        <a:pt x="958" y="194"/>
                      </a:lnTo>
                      <a:lnTo>
                        <a:pt x="965" y="218"/>
                      </a:lnTo>
                      <a:lnTo>
                        <a:pt x="970" y="242"/>
                      </a:lnTo>
                      <a:lnTo>
                        <a:pt x="975" y="267"/>
                      </a:lnTo>
                      <a:lnTo>
                        <a:pt x="978" y="294"/>
                      </a:lnTo>
                      <a:lnTo>
                        <a:pt x="979" y="321"/>
                      </a:lnTo>
                      <a:lnTo>
                        <a:pt x="980" y="350"/>
                      </a:lnTo>
                      <a:lnTo>
                        <a:pt x="979" y="379"/>
                      </a:lnTo>
                      <a:lnTo>
                        <a:pt x="978" y="410"/>
                      </a:lnTo>
                      <a:lnTo>
                        <a:pt x="975" y="440"/>
                      </a:lnTo>
                      <a:lnTo>
                        <a:pt x="970" y="469"/>
                      </a:lnTo>
                      <a:lnTo>
                        <a:pt x="965" y="501"/>
                      </a:lnTo>
                      <a:lnTo>
                        <a:pt x="958" y="531"/>
                      </a:lnTo>
                      <a:lnTo>
                        <a:pt x="951" y="562"/>
                      </a:lnTo>
                      <a:lnTo>
                        <a:pt x="941" y="592"/>
                      </a:lnTo>
                      <a:lnTo>
                        <a:pt x="931" y="624"/>
                      </a:lnTo>
                      <a:lnTo>
                        <a:pt x="921" y="654"/>
                      </a:lnTo>
                      <a:lnTo>
                        <a:pt x="909" y="685"/>
                      </a:lnTo>
                      <a:lnTo>
                        <a:pt x="897" y="715"/>
                      </a:lnTo>
                      <a:lnTo>
                        <a:pt x="883" y="745"/>
                      </a:lnTo>
                      <a:lnTo>
                        <a:pt x="868" y="775"/>
                      </a:lnTo>
                      <a:lnTo>
                        <a:pt x="853" y="805"/>
                      </a:lnTo>
                      <a:lnTo>
                        <a:pt x="837" y="833"/>
                      </a:lnTo>
                      <a:lnTo>
                        <a:pt x="820" y="861"/>
                      </a:lnTo>
                      <a:lnTo>
                        <a:pt x="801" y="890"/>
                      </a:lnTo>
                      <a:lnTo>
                        <a:pt x="783" y="917"/>
                      </a:lnTo>
                      <a:lnTo>
                        <a:pt x="764" y="945"/>
                      </a:lnTo>
                      <a:lnTo>
                        <a:pt x="745" y="970"/>
                      </a:lnTo>
                      <a:lnTo>
                        <a:pt x="723" y="997"/>
                      </a:lnTo>
                      <a:lnTo>
                        <a:pt x="703" y="1021"/>
                      </a:lnTo>
                      <a:lnTo>
                        <a:pt x="681" y="1044"/>
                      </a:lnTo>
                      <a:lnTo>
                        <a:pt x="658" y="1068"/>
                      </a:lnTo>
                      <a:lnTo>
                        <a:pt x="636" y="1090"/>
                      </a:lnTo>
                      <a:lnTo>
                        <a:pt x="613" y="1110"/>
                      </a:lnTo>
                      <a:lnTo>
                        <a:pt x="589" y="1131"/>
                      </a:lnTo>
                      <a:lnTo>
                        <a:pt x="565" y="1150"/>
                      </a:lnTo>
                      <a:lnTo>
                        <a:pt x="541" y="1167"/>
                      </a:lnTo>
                      <a:lnTo>
                        <a:pt x="515" y="1184"/>
                      </a:lnTo>
                      <a:lnTo>
                        <a:pt x="490" y="1200"/>
                      </a:lnTo>
                      <a:lnTo>
                        <a:pt x="464" y="1213"/>
                      </a:lnTo>
                      <a:lnTo>
                        <a:pt x="440" y="1225"/>
                      </a:lnTo>
                      <a:lnTo>
                        <a:pt x="416" y="1236"/>
                      </a:lnTo>
                      <a:lnTo>
                        <a:pt x="391" y="1245"/>
                      </a:lnTo>
                      <a:lnTo>
                        <a:pt x="368" y="1252"/>
                      </a:lnTo>
                      <a:lnTo>
                        <a:pt x="345" y="1257"/>
                      </a:lnTo>
                      <a:lnTo>
                        <a:pt x="321" y="1263"/>
                      </a:lnTo>
                      <a:lnTo>
                        <a:pt x="299" y="1265"/>
                      </a:lnTo>
                      <a:lnTo>
                        <a:pt x="278" y="1267"/>
                      </a:lnTo>
                      <a:lnTo>
                        <a:pt x="256" y="1266"/>
                      </a:lnTo>
                      <a:lnTo>
                        <a:pt x="236" y="1264"/>
                      </a:lnTo>
                      <a:lnTo>
                        <a:pt x="216" y="1261"/>
                      </a:lnTo>
                      <a:lnTo>
                        <a:pt x="196" y="1256"/>
                      </a:lnTo>
                      <a:lnTo>
                        <a:pt x="178" y="1250"/>
                      </a:lnTo>
                      <a:lnTo>
                        <a:pt x="161" y="1242"/>
                      </a:lnTo>
                      <a:lnTo>
                        <a:pt x="144" y="1233"/>
                      </a:lnTo>
                      <a:lnTo>
                        <a:pt x="127" y="1223"/>
                      </a:lnTo>
                      <a:lnTo>
                        <a:pt x="112" y="1212"/>
                      </a:lnTo>
                      <a:lnTo>
                        <a:pt x="97" y="1199"/>
                      </a:lnTo>
                      <a:lnTo>
                        <a:pt x="84" y="1184"/>
                      </a:lnTo>
                      <a:lnTo>
                        <a:pt x="71" y="1169"/>
                      </a:lnTo>
                      <a:lnTo>
                        <a:pt x="59" y="1152"/>
                      </a:lnTo>
                      <a:lnTo>
                        <a:pt x="48" y="1134"/>
                      </a:lnTo>
                      <a:lnTo>
                        <a:pt x="38" y="1114"/>
                      </a:lnTo>
                      <a:lnTo>
                        <a:pt x="30" y="1094"/>
                      </a:lnTo>
                      <a:lnTo>
                        <a:pt x="22" y="1072"/>
                      </a:lnTo>
                      <a:lnTo>
                        <a:pt x="16" y="1048"/>
                      </a:lnTo>
                      <a:lnTo>
                        <a:pt x="10" y="1025"/>
                      </a:lnTo>
                      <a:lnTo>
                        <a:pt x="6" y="1000"/>
                      </a:lnTo>
                      <a:lnTo>
                        <a:pt x="3" y="972"/>
                      </a:lnTo>
                      <a:lnTo>
                        <a:pt x="0" y="945"/>
                      </a:lnTo>
                      <a:lnTo>
                        <a:pt x="0" y="916"/>
                      </a:lnTo>
                      <a:lnTo>
                        <a:pt x="0" y="887"/>
                      </a:lnTo>
                      <a:lnTo>
                        <a:pt x="3" y="856"/>
                      </a:lnTo>
                      <a:lnTo>
                        <a:pt x="6" y="827"/>
                      </a:lnTo>
                      <a:lnTo>
                        <a:pt x="10" y="796"/>
                      </a:lnTo>
                      <a:lnTo>
                        <a:pt x="16" y="766"/>
                      </a:lnTo>
                      <a:lnTo>
                        <a:pt x="22" y="736"/>
                      </a:lnTo>
                      <a:lnTo>
                        <a:pt x="30" y="704"/>
                      </a:lnTo>
                      <a:lnTo>
                        <a:pt x="38" y="674"/>
                      </a:lnTo>
                      <a:lnTo>
                        <a:pt x="48" y="643"/>
                      </a:lnTo>
                      <a:lnTo>
                        <a:pt x="59" y="613"/>
                      </a:lnTo>
                      <a:lnTo>
                        <a:pt x="71" y="582"/>
                      </a:lnTo>
                      <a:lnTo>
                        <a:pt x="84" y="552"/>
                      </a:lnTo>
                      <a:lnTo>
                        <a:pt x="97" y="521"/>
                      </a:lnTo>
                      <a:lnTo>
                        <a:pt x="112" y="492"/>
                      </a:lnTo>
                      <a:lnTo>
                        <a:pt x="127" y="462"/>
                      </a:lnTo>
                      <a:lnTo>
                        <a:pt x="144" y="433"/>
                      </a:lnTo>
                      <a:lnTo>
                        <a:pt x="161" y="404"/>
                      </a:lnTo>
                      <a:lnTo>
                        <a:pt x="178" y="376"/>
                      </a:lnTo>
                      <a:lnTo>
                        <a:pt x="196" y="349"/>
                      </a:lnTo>
                      <a:lnTo>
                        <a:pt x="216" y="322"/>
                      </a:lnTo>
                      <a:lnTo>
                        <a:pt x="236" y="296"/>
                      </a:lnTo>
                      <a:lnTo>
                        <a:pt x="256" y="270"/>
                      </a:lnTo>
                      <a:lnTo>
                        <a:pt x="278" y="246"/>
                      </a:lnTo>
                      <a:lnTo>
                        <a:pt x="299" y="222"/>
                      </a:lnTo>
                      <a:lnTo>
                        <a:pt x="321" y="198"/>
                      </a:lnTo>
                      <a:lnTo>
                        <a:pt x="345" y="177"/>
                      </a:lnTo>
                      <a:lnTo>
                        <a:pt x="368" y="156"/>
                      </a:lnTo>
                      <a:lnTo>
                        <a:pt x="391" y="135"/>
                      </a:lnTo>
                      <a:lnTo>
                        <a:pt x="416" y="117"/>
                      </a:lnTo>
                      <a:lnTo>
                        <a:pt x="440" y="99"/>
                      </a:lnTo>
                      <a:lnTo>
                        <a:pt x="464" y="83"/>
                      </a:lnTo>
                      <a:lnTo>
                        <a:pt x="490" y="6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4763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79" name="Freeform 15"/>
                <p:cNvSpPr/>
                <p:nvPr/>
              </p:nvSpPr>
              <p:spPr bwMode="auto">
                <a:xfrm>
                  <a:off x="4142778" y="3529472"/>
                  <a:ext cx="141209" cy="180817"/>
                </a:xfrm>
                <a:custGeom>
                  <a:avLst/>
                  <a:gdLst>
                    <a:gd name="T0" fmla="*/ 540 w 980"/>
                    <a:gd name="T1" fmla="*/ 41 h 1267"/>
                    <a:gd name="T2" fmla="*/ 612 w 980"/>
                    <a:gd name="T3" fmla="*/ 15 h 1267"/>
                    <a:gd name="T4" fmla="*/ 680 w 980"/>
                    <a:gd name="T5" fmla="*/ 1 h 1267"/>
                    <a:gd name="T6" fmla="*/ 744 w 980"/>
                    <a:gd name="T7" fmla="*/ 2 h 1267"/>
                    <a:gd name="T8" fmla="*/ 802 w 980"/>
                    <a:gd name="T9" fmla="*/ 17 h 1267"/>
                    <a:gd name="T10" fmla="*/ 853 w 980"/>
                    <a:gd name="T11" fmla="*/ 43 h 1267"/>
                    <a:gd name="T12" fmla="*/ 896 w 980"/>
                    <a:gd name="T13" fmla="*/ 82 h 1267"/>
                    <a:gd name="T14" fmla="*/ 932 w 980"/>
                    <a:gd name="T15" fmla="*/ 132 h 1267"/>
                    <a:gd name="T16" fmla="*/ 958 w 980"/>
                    <a:gd name="T17" fmla="*/ 194 h 1267"/>
                    <a:gd name="T18" fmla="*/ 974 w 980"/>
                    <a:gd name="T19" fmla="*/ 267 h 1267"/>
                    <a:gd name="T20" fmla="*/ 980 w 980"/>
                    <a:gd name="T21" fmla="*/ 350 h 1267"/>
                    <a:gd name="T22" fmla="*/ 974 w 980"/>
                    <a:gd name="T23" fmla="*/ 440 h 1267"/>
                    <a:gd name="T24" fmla="*/ 958 w 980"/>
                    <a:gd name="T25" fmla="*/ 531 h 1267"/>
                    <a:gd name="T26" fmla="*/ 932 w 980"/>
                    <a:gd name="T27" fmla="*/ 624 h 1267"/>
                    <a:gd name="T28" fmla="*/ 896 w 980"/>
                    <a:gd name="T29" fmla="*/ 715 h 1267"/>
                    <a:gd name="T30" fmla="*/ 853 w 980"/>
                    <a:gd name="T31" fmla="*/ 805 h 1267"/>
                    <a:gd name="T32" fmla="*/ 802 w 980"/>
                    <a:gd name="T33" fmla="*/ 890 h 1267"/>
                    <a:gd name="T34" fmla="*/ 744 w 980"/>
                    <a:gd name="T35" fmla="*/ 970 h 1267"/>
                    <a:gd name="T36" fmla="*/ 680 w 980"/>
                    <a:gd name="T37" fmla="*/ 1044 h 1267"/>
                    <a:gd name="T38" fmla="*/ 612 w 980"/>
                    <a:gd name="T39" fmla="*/ 1110 h 1267"/>
                    <a:gd name="T40" fmla="*/ 540 w 980"/>
                    <a:gd name="T41" fmla="*/ 1167 h 1267"/>
                    <a:gd name="T42" fmla="*/ 465 w 980"/>
                    <a:gd name="T43" fmla="*/ 1213 h 1267"/>
                    <a:gd name="T44" fmla="*/ 391 w 980"/>
                    <a:gd name="T45" fmla="*/ 1245 h 1267"/>
                    <a:gd name="T46" fmla="*/ 322 w 980"/>
                    <a:gd name="T47" fmla="*/ 1263 h 1267"/>
                    <a:gd name="T48" fmla="*/ 256 w 980"/>
                    <a:gd name="T49" fmla="*/ 1266 h 1267"/>
                    <a:gd name="T50" fmla="*/ 197 w 980"/>
                    <a:gd name="T51" fmla="*/ 1256 h 1267"/>
                    <a:gd name="T52" fmla="*/ 143 w 980"/>
                    <a:gd name="T53" fmla="*/ 1234 h 1267"/>
                    <a:gd name="T54" fmla="*/ 97 w 980"/>
                    <a:gd name="T55" fmla="*/ 1199 h 1267"/>
                    <a:gd name="T56" fmla="*/ 59 w 980"/>
                    <a:gd name="T57" fmla="*/ 1152 h 1267"/>
                    <a:gd name="T58" fmla="*/ 29 w 980"/>
                    <a:gd name="T59" fmla="*/ 1094 h 1267"/>
                    <a:gd name="T60" fmla="*/ 10 w 980"/>
                    <a:gd name="T61" fmla="*/ 1025 h 1267"/>
                    <a:gd name="T62" fmla="*/ 0 w 980"/>
                    <a:gd name="T63" fmla="*/ 945 h 1267"/>
                    <a:gd name="T64" fmla="*/ 2 w 980"/>
                    <a:gd name="T65" fmla="*/ 857 h 1267"/>
                    <a:gd name="T66" fmla="*/ 15 w 980"/>
                    <a:gd name="T67" fmla="*/ 766 h 1267"/>
                    <a:gd name="T68" fmla="*/ 39 w 980"/>
                    <a:gd name="T69" fmla="*/ 674 h 1267"/>
                    <a:gd name="T70" fmla="*/ 71 w 980"/>
                    <a:gd name="T71" fmla="*/ 582 h 1267"/>
                    <a:gd name="T72" fmla="*/ 112 w 980"/>
                    <a:gd name="T73" fmla="*/ 492 h 1267"/>
                    <a:gd name="T74" fmla="*/ 160 w 980"/>
                    <a:gd name="T75" fmla="*/ 404 h 1267"/>
                    <a:gd name="T76" fmla="*/ 216 w 980"/>
                    <a:gd name="T77" fmla="*/ 322 h 1267"/>
                    <a:gd name="T78" fmla="*/ 277 w 980"/>
                    <a:gd name="T79" fmla="*/ 246 h 1267"/>
                    <a:gd name="T80" fmla="*/ 344 w 980"/>
                    <a:gd name="T81" fmla="*/ 177 h 1267"/>
                    <a:gd name="T82" fmla="*/ 415 w 980"/>
                    <a:gd name="T83" fmla="*/ 117 h 1267"/>
                    <a:gd name="T84" fmla="*/ 490 w 980"/>
                    <a:gd name="T85" fmla="*/ 67 h 1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980" h="1267">
                      <a:moveTo>
                        <a:pt x="490" y="67"/>
                      </a:moveTo>
                      <a:lnTo>
                        <a:pt x="515" y="53"/>
                      </a:lnTo>
                      <a:lnTo>
                        <a:pt x="540" y="41"/>
                      </a:lnTo>
                      <a:lnTo>
                        <a:pt x="564" y="31"/>
                      </a:lnTo>
                      <a:lnTo>
                        <a:pt x="589" y="22"/>
                      </a:lnTo>
                      <a:lnTo>
                        <a:pt x="612" y="15"/>
                      </a:lnTo>
                      <a:lnTo>
                        <a:pt x="635" y="8"/>
                      </a:lnTo>
                      <a:lnTo>
                        <a:pt x="659" y="4"/>
                      </a:lnTo>
                      <a:lnTo>
                        <a:pt x="680" y="1"/>
                      </a:lnTo>
                      <a:lnTo>
                        <a:pt x="702" y="0"/>
                      </a:lnTo>
                      <a:lnTo>
                        <a:pt x="724" y="0"/>
                      </a:lnTo>
                      <a:lnTo>
                        <a:pt x="744" y="2"/>
                      </a:lnTo>
                      <a:lnTo>
                        <a:pt x="763" y="5"/>
                      </a:lnTo>
                      <a:lnTo>
                        <a:pt x="783" y="10"/>
                      </a:lnTo>
                      <a:lnTo>
                        <a:pt x="802" y="17"/>
                      </a:lnTo>
                      <a:lnTo>
                        <a:pt x="819" y="24"/>
                      </a:lnTo>
                      <a:lnTo>
                        <a:pt x="836" y="33"/>
                      </a:lnTo>
                      <a:lnTo>
                        <a:pt x="853" y="43"/>
                      </a:lnTo>
                      <a:lnTo>
                        <a:pt x="868" y="55"/>
                      </a:lnTo>
                      <a:lnTo>
                        <a:pt x="882" y="67"/>
                      </a:lnTo>
                      <a:lnTo>
                        <a:pt x="896" y="82"/>
                      </a:lnTo>
                      <a:lnTo>
                        <a:pt x="908" y="98"/>
                      </a:lnTo>
                      <a:lnTo>
                        <a:pt x="921" y="114"/>
                      </a:lnTo>
                      <a:lnTo>
                        <a:pt x="932" y="132"/>
                      </a:lnTo>
                      <a:lnTo>
                        <a:pt x="941" y="152"/>
                      </a:lnTo>
                      <a:lnTo>
                        <a:pt x="950" y="173"/>
                      </a:lnTo>
                      <a:lnTo>
                        <a:pt x="958" y="194"/>
                      </a:lnTo>
                      <a:lnTo>
                        <a:pt x="964" y="218"/>
                      </a:lnTo>
                      <a:lnTo>
                        <a:pt x="970" y="242"/>
                      </a:lnTo>
                      <a:lnTo>
                        <a:pt x="974" y="267"/>
                      </a:lnTo>
                      <a:lnTo>
                        <a:pt x="978" y="294"/>
                      </a:lnTo>
                      <a:lnTo>
                        <a:pt x="980" y="321"/>
                      </a:lnTo>
                      <a:lnTo>
                        <a:pt x="980" y="350"/>
                      </a:lnTo>
                      <a:lnTo>
                        <a:pt x="980" y="380"/>
                      </a:lnTo>
                      <a:lnTo>
                        <a:pt x="978" y="410"/>
                      </a:lnTo>
                      <a:lnTo>
                        <a:pt x="974" y="440"/>
                      </a:lnTo>
                      <a:lnTo>
                        <a:pt x="970" y="470"/>
                      </a:lnTo>
                      <a:lnTo>
                        <a:pt x="964" y="501"/>
                      </a:lnTo>
                      <a:lnTo>
                        <a:pt x="958" y="531"/>
                      </a:lnTo>
                      <a:lnTo>
                        <a:pt x="950" y="562"/>
                      </a:lnTo>
                      <a:lnTo>
                        <a:pt x="941" y="592"/>
                      </a:lnTo>
                      <a:lnTo>
                        <a:pt x="932" y="624"/>
                      </a:lnTo>
                      <a:lnTo>
                        <a:pt x="921" y="654"/>
                      </a:lnTo>
                      <a:lnTo>
                        <a:pt x="908" y="685"/>
                      </a:lnTo>
                      <a:lnTo>
                        <a:pt x="896" y="715"/>
                      </a:lnTo>
                      <a:lnTo>
                        <a:pt x="882" y="745"/>
                      </a:lnTo>
                      <a:lnTo>
                        <a:pt x="868" y="775"/>
                      </a:lnTo>
                      <a:lnTo>
                        <a:pt x="853" y="805"/>
                      </a:lnTo>
                      <a:lnTo>
                        <a:pt x="836" y="833"/>
                      </a:lnTo>
                      <a:lnTo>
                        <a:pt x="819" y="861"/>
                      </a:lnTo>
                      <a:lnTo>
                        <a:pt x="802" y="890"/>
                      </a:lnTo>
                      <a:lnTo>
                        <a:pt x="783" y="917"/>
                      </a:lnTo>
                      <a:lnTo>
                        <a:pt x="763" y="945"/>
                      </a:lnTo>
                      <a:lnTo>
                        <a:pt x="744" y="970"/>
                      </a:lnTo>
                      <a:lnTo>
                        <a:pt x="724" y="997"/>
                      </a:lnTo>
                      <a:lnTo>
                        <a:pt x="702" y="1021"/>
                      </a:lnTo>
                      <a:lnTo>
                        <a:pt x="680" y="1044"/>
                      </a:lnTo>
                      <a:lnTo>
                        <a:pt x="659" y="1068"/>
                      </a:lnTo>
                      <a:lnTo>
                        <a:pt x="635" y="1090"/>
                      </a:lnTo>
                      <a:lnTo>
                        <a:pt x="612" y="1110"/>
                      </a:lnTo>
                      <a:lnTo>
                        <a:pt x="589" y="1131"/>
                      </a:lnTo>
                      <a:lnTo>
                        <a:pt x="564" y="1150"/>
                      </a:lnTo>
                      <a:lnTo>
                        <a:pt x="540" y="1167"/>
                      </a:lnTo>
                      <a:lnTo>
                        <a:pt x="515" y="1184"/>
                      </a:lnTo>
                      <a:lnTo>
                        <a:pt x="490" y="1200"/>
                      </a:lnTo>
                      <a:lnTo>
                        <a:pt x="465" y="1213"/>
                      </a:lnTo>
                      <a:lnTo>
                        <a:pt x="440" y="1225"/>
                      </a:lnTo>
                      <a:lnTo>
                        <a:pt x="415" y="1236"/>
                      </a:lnTo>
                      <a:lnTo>
                        <a:pt x="391" y="1245"/>
                      </a:lnTo>
                      <a:lnTo>
                        <a:pt x="367" y="1252"/>
                      </a:lnTo>
                      <a:lnTo>
                        <a:pt x="344" y="1259"/>
                      </a:lnTo>
                      <a:lnTo>
                        <a:pt x="322" y="1263"/>
                      </a:lnTo>
                      <a:lnTo>
                        <a:pt x="299" y="1265"/>
                      </a:lnTo>
                      <a:lnTo>
                        <a:pt x="277" y="1267"/>
                      </a:lnTo>
                      <a:lnTo>
                        <a:pt x="256" y="1266"/>
                      </a:lnTo>
                      <a:lnTo>
                        <a:pt x="236" y="1265"/>
                      </a:lnTo>
                      <a:lnTo>
                        <a:pt x="216" y="1261"/>
                      </a:lnTo>
                      <a:lnTo>
                        <a:pt x="197" y="1256"/>
                      </a:lnTo>
                      <a:lnTo>
                        <a:pt x="178" y="1250"/>
                      </a:lnTo>
                      <a:lnTo>
                        <a:pt x="160" y="1242"/>
                      </a:lnTo>
                      <a:lnTo>
                        <a:pt x="143" y="1234"/>
                      </a:lnTo>
                      <a:lnTo>
                        <a:pt x="127" y="1223"/>
                      </a:lnTo>
                      <a:lnTo>
                        <a:pt x="112" y="1212"/>
                      </a:lnTo>
                      <a:lnTo>
                        <a:pt x="97" y="1199"/>
                      </a:lnTo>
                      <a:lnTo>
                        <a:pt x="83" y="1184"/>
                      </a:lnTo>
                      <a:lnTo>
                        <a:pt x="71" y="1169"/>
                      </a:lnTo>
                      <a:lnTo>
                        <a:pt x="59" y="1152"/>
                      </a:lnTo>
                      <a:lnTo>
                        <a:pt x="48" y="1134"/>
                      </a:lnTo>
                      <a:lnTo>
                        <a:pt x="39" y="1114"/>
                      </a:lnTo>
                      <a:lnTo>
                        <a:pt x="29" y="1094"/>
                      </a:lnTo>
                      <a:lnTo>
                        <a:pt x="21" y="1072"/>
                      </a:lnTo>
                      <a:lnTo>
                        <a:pt x="15" y="1049"/>
                      </a:lnTo>
                      <a:lnTo>
                        <a:pt x="10" y="1025"/>
                      </a:lnTo>
                      <a:lnTo>
                        <a:pt x="5" y="1000"/>
                      </a:lnTo>
                      <a:lnTo>
                        <a:pt x="2" y="973"/>
                      </a:lnTo>
                      <a:lnTo>
                        <a:pt x="0" y="945"/>
                      </a:lnTo>
                      <a:lnTo>
                        <a:pt x="0" y="916"/>
                      </a:lnTo>
                      <a:lnTo>
                        <a:pt x="0" y="887"/>
                      </a:lnTo>
                      <a:lnTo>
                        <a:pt x="2" y="857"/>
                      </a:lnTo>
                      <a:lnTo>
                        <a:pt x="5" y="827"/>
                      </a:lnTo>
                      <a:lnTo>
                        <a:pt x="10" y="796"/>
                      </a:lnTo>
                      <a:lnTo>
                        <a:pt x="15" y="766"/>
                      </a:lnTo>
                      <a:lnTo>
                        <a:pt x="21" y="736"/>
                      </a:lnTo>
                      <a:lnTo>
                        <a:pt x="29" y="704"/>
                      </a:lnTo>
                      <a:lnTo>
                        <a:pt x="39" y="674"/>
                      </a:lnTo>
                      <a:lnTo>
                        <a:pt x="48" y="643"/>
                      </a:lnTo>
                      <a:lnTo>
                        <a:pt x="59" y="613"/>
                      </a:lnTo>
                      <a:lnTo>
                        <a:pt x="71" y="582"/>
                      </a:lnTo>
                      <a:lnTo>
                        <a:pt x="83" y="552"/>
                      </a:lnTo>
                      <a:lnTo>
                        <a:pt x="97" y="521"/>
                      </a:lnTo>
                      <a:lnTo>
                        <a:pt x="112" y="492"/>
                      </a:lnTo>
                      <a:lnTo>
                        <a:pt x="127" y="462"/>
                      </a:lnTo>
                      <a:lnTo>
                        <a:pt x="143" y="433"/>
                      </a:lnTo>
                      <a:lnTo>
                        <a:pt x="160" y="404"/>
                      </a:lnTo>
                      <a:lnTo>
                        <a:pt x="178" y="376"/>
                      </a:lnTo>
                      <a:lnTo>
                        <a:pt x="197" y="349"/>
                      </a:lnTo>
                      <a:lnTo>
                        <a:pt x="216" y="322"/>
                      </a:lnTo>
                      <a:lnTo>
                        <a:pt x="236" y="296"/>
                      </a:lnTo>
                      <a:lnTo>
                        <a:pt x="256" y="270"/>
                      </a:lnTo>
                      <a:lnTo>
                        <a:pt x="277" y="246"/>
                      </a:lnTo>
                      <a:lnTo>
                        <a:pt x="299" y="222"/>
                      </a:lnTo>
                      <a:lnTo>
                        <a:pt x="322" y="198"/>
                      </a:lnTo>
                      <a:lnTo>
                        <a:pt x="344" y="177"/>
                      </a:lnTo>
                      <a:lnTo>
                        <a:pt x="367" y="156"/>
                      </a:lnTo>
                      <a:lnTo>
                        <a:pt x="391" y="135"/>
                      </a:lnTo>
                      <a:lnTo>
                        <a:pt x="415" y="117"/>
                      </a:lnTo>
                      <a:lnTo>
                        <a:pt x="440" y="99"/>
                      </a:lnTo>
                      <a:lnTo>
                        <a:pt x="465" y="83"/>
                      </a:lnTo>
                      <a:lnTo>
                        <a:pt x="490" y="6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4763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80" name="Freeform 16"/>
                <p:cNvSpPr/>
                <p:nvPr/>
              </p:nvSpPr>
              <p:spPr bwMode="auto">
                <a:xfrm>
                  <a:off x="3703653" y="4240682"/>
                  <a:ext cx="139487" cy="182538"/>
                </a:xfrm>
                <a:custGeom>
                  <a:avLst/>
                  <a:gdLst>
                    <a:gd name="T0" fmla="*/ 541 w 980"/>
                    <a:gd name="T1" fmla="*/ 42 h 1266"/>
                    <a:gd name="T2" fmla="*/ 613 w 980"/>
                    <a:gd name="T3" fmla="*/ 14 h 1266"/>
                    <a:gd name="T4" fmla="*/ 681 w 980"/>
                    <a:gd name="T5" fmla="*/ 2 h 1266"/>
                    <a:gd name="T6" fmla="*/ 745 w 980"/>
                    <a:gd name="T7" fmla="*/ 3 h 1266"/>
                    <a:gd name="T8" fmla="*/ 801 w 980"/>
                    <a:gd name="T9" fmla="*/ 16 h 1266"/>
                    <a:gd name="T10" fmla="*/ 853 w 980"/>
                    <a:gd name="T11" fmla="*/ 44 h 1266"/>
                    <a:gd name="T12" fmla="*/ 897 w 980"/>
                    <a:gd name="T13" fmla="*/ 82 h 1266"/>
                    <a:gd name="T14" fmla="*/ 931 w 980"/>
                    <a:gd name="T15" fmla="*/ 133 h 1266"/>
                    <a:gd name="T16" fmla="*/ 958 w 980"/>
                    <a:gd name="T17" fmla="*/ 195 h 1266"/>
                    <a:gd name="T18" fmla="*/ 975 w 980"/>
                    <a:gd name="T19" fmla="*/ 267 h 1266"/>
                    <a:gd name="T20" fmla="*/ 980 w 980"/>
                    <a:gd name="T21" fmla="*/ 350 h 1266"/>
                    <a:gd name="T22" fmla="*/ 975 w 980"/>
                    <a:gd name="T23" fmla="*/ 440 h 1266"/>
                    <a:gd name="T24" fmla="*/ 958 w 980"/>
                    <a:gd name="T25" fmla="*/ 531 h 1266"/>
                    <a:gd name="T26" fmla="*/ 931 w 980"/>
                    <a:gd name="T27" fmla="*/ 624 h 1266"/>
                    <a:gd name="T28" fmla="*/ 897 w 980"/>
                    <a:gd name="T29" fmla="*/ 715 h 1266"/>
                    <a:gd name="T30" fmla="*/ 853 w 980"/>
                    <a:gd name="T31" fmla="*/ 804 h 1266"/>
                    <a:gd name="T32" fmla="*/ 801 w 980"/>
                    <a:gd name="T33" fmla="*/ 891 h 1266"/>
                    <a:gd name="T34" fmla="*/ 745 w 980"/>
                    <a:gd name="T35" fmla="*/ 971 h 1266"/>
                    <a:gd name="T36" fmla="*/ 681 w 980"/>
                    <a:gd name="T37" fmla="*/ 1045 h 1266"/>
                    <a:gd name="T38" fmla="*/ 613 w 980"/>
                    <a:gd name="T39" fmla="*/ 1111 h 1266"/>
                    <a:gd name="T40" fmla="*/ 541 w 980"/>
                    <a:gd name="T41" fmla="*/ 1168 h 1266"/>
                    <a:gd name="T42" fmla="*/ 464 w 980"/>
                    <a:gd name="T43" fmla="*/ 1214 h 1266"/>
                    <a:gd name="T44" fmla="*/ 391 w 980"/>
                    <a:gd name="T45" fmla="*/ 1245 h 1266"/>
                    <a:gd name="T46" fmla="*/ 321 w 980"/>
                    <a:gd name="T47" fmla="*/ 1262 h 1266"/>
                    <a:gd name="T48" fmla="*/ 256 w 980"/>
                    <a:gd name="T49" fmla="*/ 1266 h 1266"/>
                    <a:gd name="T50" fmla="*/ 196 w 980"/>
                    <a:gd name="T51" fmla="*/ 1256 h 1266"/>
                    <a:gd name="T52" fmla="*/ 144 w 980"/>
                    <a:gd name="T53" fmla="*/ 1234 h 1266"/>
                    <a:gd name="T54" fmla="*/ 97 w 980"/>
                    <a:gd name="T55" fmla="*/ 1199 h 1266"/>
                    <a:gd name="T56" fmla="*/ 59 w 980"/>
                    <a:gd name="T57" fmla="*/ 1153 h 1266"/>
                    <a:gd name="T58" fmla="*/ 30 w 980"/>
                    <a:gd name="T59" fmla="*/ 1094 h 1266"/>
                    <a:gd name="T60" fmla="*/ 10 w 980"/>
                    <a:gd name="T61" fmla="*/ 1025 h 1266"/>
                    <a:gd name="T62" fmla="*/ 0 w 980"/>
                    <a:gd name="T63" fmla="*/ 945 h 1266"/>
                    <a:gd name="T64" fmla="*/ 3 w 980"/>
                    <a:gd name="T65" fmla="*/ 857 h 1266"/>
                    <a:gd name="T66" fmla="*/ 16 w 980"/>
                    <a:gd name="T67" fmla="*/ 766 h 1266"/>
                    <a:gd name="T68" fmla="*/ 38 w 980"/>
                    <a:gd name="T69" fmla="*/ 674 h 1266"/>
                    <a:gd name="T70" fmla="*/ 71 w 980"/>
                    <a:gd name="T71" fmla="*/ 582 h 1266"/>
                    <a:gd name="T72" fmla="*/ 112 w 980"/>
                    <a:gd name="T73" fmla="*/ 492 h 1266"/>
                    <a:gd name="T74" fmla="*/ 161 w 980"/>
                    <a:gd name="T75" fmla="*/ 405 h 1266"/>
                    <a:gd name="T76" fmla="*/ 216 w 980"/>
                    <a:gd name="T77" fmla="*/ 322 h 1266"/>
                    <a:gd name="T78" fmla="*/ 278 w 980"/>
                    <a:gd name="T79" fmla="*/ 246 h 1266"/>
                    <a:gd name="T80" fmla="*/ 345 w 980"/>
                    <a:gd name="T81" fmla="*/ 177 h 1266"/>
                    <a:gd name="T82" fmla="*/ 416 w 980"/>
                    <a:gd name="T83" fmla="*/ 117 h 1266"/>
                    <a:gd name="T84" fmla="*/ 490 w 980"/>
                    <a:gd name="T85" fmla="*/ 67 h 1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980" h="1266">
                      <a:moveTo>
                        <a:pt x="490" y="67"/>
                      </a:moveTo>
                      <a:lnTo>
                        <a:pt x="515" y="54"/>
                      </a:lnTo>
                      <a:lnTo>
                        <a:pt x="541" y="42"/>
                      </a:lnTo>
                      <a:lnTo>
                        <a:pt x="565" y="31"/>
                      </a:lnTo>
                      <a:lnTo>
                        <a:pt x="589" y="22"/>
                      </a:lnTo>
                      <a:lnTo>
                        <a:pt x="613" y="14"/>
                      </a:lnTo>
                      <a:lnTo>
                        <a:pt x="636" y="9"/>
                      </a:lnTo>
                      <a:lnTo>
                        <a:pt x="658" y="4"/>
                      </a:lnTo>
                      <a:lnTo>
                        <a:pt x="681" y="2"/>
                      </a:lnTo>
                      <a:lnTo>
                        <a:pt x="703" y="0"/>
                      </a:lnTo>
                      <a:lnTo>
                        <a:pt x="723" y="1"/>
                      </a:lnTo>
                      <a:lnTo>
                        <a:pt x="745" y="3"/>
                      </a:lnTo>
                      <a:lnTo>
                        <a:pt x="764" y="6"/>
                      </a:lnTo>
                      <a:lnTo>
                        <a:pt x="783" y="10"/>
                      </a:lnTo>
                      <a:lnTo>
                        <a:pt x="801" y="16"/>
                      </a:lnTo>
                      <a:lnTo>
                        <a:pt x="820" y="24"/>
                      </a:lnTo>
                      <a:lnTo>
                        <a:pt x="837" y="34"/>
                      </a:lnTo>
                      <a:lnTo>
                        <a:pt x="853" y="44"/>
                      </a:lnTo>
                      <a:lnTo>
                        <a:pt x="868" y="55"/>
                      </a:lnTo>
                      <a:lnTo>
                        <a:pt x="883" y="68"/>
                      </a:lnTo>
                      <a:lnTo>
                        <a:pt x="897" y="82"/>
                      </a:lnTo>
                      <a:lnTo>
                        <a:pt x="909" y="98"/>
                      </a:lnTo>
                      <a:lnTo>
                        <a:pt x="921" y="115"/>
                      </a:lnTo>
                      <a:lnTo>
                        <a:pt x="931" y="133"/>
                      </a:lnTo>
                      <a:lnTo>
                        <a:pt x="941" y="152"/>
                      </a:lnTo>
                      <a:lnTo>
                        <a:pt x="951" y="173"/>
                      </a:lnTo>
                      <a:lnTo>
                        <a:pt x="958" y="195"/>
                      </a:lnTo>
                      <a:lnTo>
                        <a:pt x="965" y="218"/>
                      </a:lnTo>
                      <a:lnTo>
                        <a:pt x="970" y="242"/>
                      </a:lnTo>
                      <a:lnTo>
                        <a:pt x="975" y="267"/>
                      </a:lnTo>
                      <a:lnTo>
                        <a:pt x="978" y="295"/>
                      </a:lnTo>
                      <a:lnTo>
                        <a:pt x="979" y="322"/>
                      </a:lnTo>
                      <a:lnTo>
                        <a:pt x="980" y="350"/>
                      </a:lnTo>
                      <a:lnTo>
                        <a:pt x="979" y="380"/>
                      </a:lnTo>
                      <a:lnTo>
                        <a:pt x="978" y="410"/>
                      </a:lnTo>
                      <a:lnTo>
                        <a:pt x="975" y="440"/>
                      </a:lnTo>
                      <a:lnTo>
                        <a:pt x="970" y="470"/>
                      </a:lnTo>
                      <a:lnTo>
                        <a:pt x="965" y="501"/>
                      </a:lnTo>
                      <a:lnTo>
                        <a:pt x="958" y="531"/>
                      </a:lnTo>
                      <a:lnTo>
                        <a:pt x="951" y="563"/>
                      </a:lnTo>
                      <a:lnTo>
                        <a:pt x="941" y="593"/>
                      </a:lnTo>
                      <a:lnTo>
                        <a:pt x="931" y="624"/>
                      </a:lnTo>
                      <a:lnTo>
                        <a:pt x="921" y="654"/>
                      </a:lnTo>
                      <a:lnTo>
                        <a:pt x="909" y="686"/>
                      </a:lnTo>
                      <a:lnTo>
                        <a:pt x="897" y="715"/>
                      </a:lnTo>
                      <a:lnTo>
                        <a:pt x="883" y="745"/>
                      </a:lnTo>
                      <a:lnTo>
                        <a:pt x="868" y="775"/>
                      </a:lnTo>
                      <a:lnTo>
                        <a:pt x="853" y="804"/>
                      </a:lnTo>
                      <a:lnTo>
                        <a:pt x="837" y="834"/>
                      </a:lnTo>
                      <a:lnTo>
                        <a:pt x="820" y="862"/>
                      </a:lnTo>
                      <a:lnTo>
                        <a:pt x="801" y="891"/>
                      </a:lnTo>
                      <a:lnTo>
                        <a:pt x="783" y="918"/>
                      </a:lnTo>
                      <a:lnTo>
                        <a:pt x="764" y="944"/>
                      </a:lnTo>
                      <a:lnTo>
                        <a:pt x="745" y="971"/>
                      </a:lnTo>
                      <a:lnTo>
                        <a:pt x="723" y="996"/>
                      </a:lnTo>
                      <a:lnTo>
                        <a:pt x="703" y="1022"/>
                      </a:lnTo>
                      <a:lnTo>
                        <a:pt x="681" y="1045"/>
                      </a:lnTo>
                      <a:lnTo>
                        <a:pt x="658" y="1068"/>
                      </a:lnTo>
                      <a:lnTo>
                        <a:pt x="636" y="1090"/>
                      </a:lnTo>
                      <a:lnTo>
                        <a:pt x="613" y="1111"/>
                      </a:lnTo>
                      <a:lnTo>
                        <a:pt x="589" y="1131"/>
                      </a:lnTo>
                      <a:lnTo>
                        <a:pt x="565" y="1150"/>
                      </a:lnTo>
                      <a:lnTo>
                        <a:pt x="541" y="1168"/>
                      </a:lnTo>
                      <a:lnTo>
                        <a:pt x="515" y="1184"/>
                      </a:lnTo>
                      <a:lnTo>
                        <a:pt x="490" y="1199"/>
                      </a:lnTo>
                      <a:lnTo>
                        <a:pt x="464" y="1214"/>
                      </a:lnTo>
                      <a:lnTo>
                        <a:pt x="440" y="1226"/>
                      </a:lnTo>
                      <a:lnTo>
                        <a:pt x="416" y="1236"/>
                      </a:lnTo>
                      <a:lnTo>
                        <a:pt x="391" y="1245"/>
                      </a:lnTo>
                      <a:lnTo>
                        <a:pt x="368" y="1252"/>
                      </a:lnTo>
                      <a:lnTo>
                        <a:pt x="345" y="1258"/>
                      </a:lnTo>
                      <a:lnTo>
                        <a:pt x="321" y="1262"/>
                      </a:lnTo>
                      <a:lnTo>
                        <a:pt x="299" y="1265"/>
                      </a:lnTo>
                      <a:lnTo>
                        <a:pt x="278" y="1266"/>
                      </a:lnTo>
                      <a:lnTo>
                        <a:pt x="256" y="1266"/>
                      </a:lnTo>
                      <a:lnTo>
                        <a:pt x="236" y="1264"/>
                      </a:lnTo>
                      <a:lnTo>
                        <a:pt x="216" y="1261"/>
                      </a:lnTo>
                      <a:lnTo>
                        <a:pt x="196" y="1256"/>
                      </a:lnTo>
                      <a:lnTo>
                        <a:pt x="178" y="1250"/>
                      </a:lnTo>
                      <a:lnTo>
                        <a:pt x="161" y="1243"/>
                      </a:lnTo>
                      <a:lnTo>
                        <a:pt x="144" y="1234"/>
                      </a:lnTo>
                      <a:lnTo>
                        <a:pt x="127" y="1224"/>
                      </a:lnTo>
                      <a:lnTo>
                        <a:pt x="112" y="1213"/>
                      </a:lnTo>
                      <a:lnTo>
                        <a:pt x="97" y="1199"/>
                      </a:lnTo>
                      <a:lnTo>
                        <a:pt x="84" y="1185"/>
                      </a:lnTo>
                      <a:lnTo>
                        <a:pt x="71" y="1169"/>
                      </a:lnTo>
                      <a:lnTo>
                        <a:pt x="59" y="1153"/>
                      </a:lnTo>
                      <a:lnTo>
                        <a:pt x="48" y="1134"/>
                      </a:lnTo>
                      <a:lnTo>
                        <a:pt x="38" y="1115"/>
                      </a:lnTo>
                      <a:lnTo>
                        <a:pt x="30" y="1094"/>
                      </a:lnTo>
                      <a:lnTo>
                        <a:pt x="22" y="1072"/>
                      </a:lnTo>
                      <a:lnTo>
                        <a:pt x="16" y="1049"/>
                      </a:lnTo>
                      <a:lnTo>
                        <a:pt x="10" y="1025"/>
                      </a:lnTo>
                      <a:lnTo>
                        <a:pt x="6" y="999"/>
                      </a:lnTo>
                      <a:lnTo>
                        <a:pt x="3" y="973"/>
                      </a:lnTo>
                      <a:lnTo>
                        <a:pt x="0" y="945"/>
                      </a:lnTo>
                      <a:lnTo>
                        <a:pt x="0" y="917"/>
                      </a:lnTo>
                      <a:lnTo>
                        <a:pt x="0" y="888"/>
                      </a:lnTo>
                      <a:lnTo>
                        <a:pt x="3" y="857"/>
                      </a:lnTo>
                      <a:lnTo>
                        <a:pt x="6" y="827"/>
                      </a:lnTo>
                      <a:lnTo>
                        <a:pt x="10" y="797"/>
                      </a:lnTo>
                      <a:lnTo>
                        <a:pt x="16" y="766"/>
                      </a:lnTo>
                      <a:lnTo>
                        <a:pt x="22" y="735"/>
                      </a:lnTo>
                      <a:lnTo>
                        <a:pt x="30" y="705"/>
                      </a:lnTo>
                      <a:lnTo>
                        <a:pt x="38" y="674"/>
                      </a:lnTo>
                      <a:lnTo>
                        <a:pt x="48" y="643"/>
                      </a:lnTo>
                      <a:lnTo>
                        <a:pt x="59" y="612"/>
                      </a:lnTo>
                      <a:lnTo>
                        <a:pt x="71" y="582"/>
                      </a:lnTo>
                      <a:lnTo>
                        <a:pt x="84" y="551"/>
                      </a:lnTo>
                      <a:lnTo>
                        <a:pt x="97" y="522"/>
                      </a:lnTo>
                      <a:lnTo>
                        <a:pt x="112" y="492"/>
                      </a:lnTo>
                      <a:lnTo>
                        <a:pt x="127" y="462"/>
                      </a:lnTo>
                      <a:lnTo>
                        <a:pt x="144" y="434"/>
                      </a:lnTo>
                      <a:lnTo>
                        <a:pt x="161" y="405"/>
                      </a:lnTo>
                      <a:lnTo>
                        <a:pt x="178" y="377"/>
                      </a:lnTo>
                      <a:lnTo>
                        <a:pt x="196" y="349"/>
                      </a:lnTo>
                      <a:lnTo>
                        <a:pt x="216" y="322"/>
                      </a:lnTo>
                      <a:lnTo>
                        <a:pt x="236" y="297"/>
                      </a:lnTo>
                      <a:lnTo>
                        <a:pt x="256" y="271"/>
                      </a:lnTo>
                      <a:lnTo>
                        <a:pt x="278" y="246"/>
                      </a:lnTo>
                      <a:lnTo>
                        <a:pt x="299" y="222"/>
                      </a:lnTo>
                      <a:lnTo>
                        <a:pt x="321" y="199"/>
                      </a:lnTo>
                      <a:lnTo>
                        <a:pt x="345" y="177"/>
                      </a:lnTo>
                      <a:lnTo>
                        <a:pt x="368" y="156"/>
                      </a:lnTo>
                      <a:lnTo>
                        <a:pt x="391" y="136"/>
                      </a:lnTo>
                      <a:lnTo>
                        <a:pt x="416" y="117"/>
                      </a:lnTo>
                      <a:lnTo>
                        <a:pt x="440" y="100"/>
                      </a:lnTo>
                      <a:lnTo>
                        <a:pt x="464" y="82"/>
                      </a:lnTo>
                      <a:lnTo>
                        <a:pt x="490" y="6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4763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81" name="Freeform 17"/>
                <p:cNvSpPr/>
                <p:nvPr/>
              </p:nvSpPr>
              <p:spPr bwMode="auto">
                <a:xfrm>
                  <a:off x="4142777" y="4025425"/>
                  <a:ext cx="141209" cy="180817"/>
                </a:xfrm>
                <a:custGeom>
                  <a:avLst/>
                  <a:gdLst>
                    <a:gd name="T0" fmla="*/ 540 w 980"/>
                    <a:gd name="T1" fmla="*/ 41 h 1265"/>
                    <a:gd name="T2" fmla="*/ 612 w 980"/>
                    <a:gd name="T3" fmla="*/ 13 h 1265"/>
                    <a:gd name="T4" fmla="*/ 680 w 980"/>
                    <a:gd name="T5" fmla="*/ 1 h 1265"/>
                    <a:gd name="T6" fmla="*/ 744 w 980"/>
                    <a:gd name="T7" fmla="*/ 2 h 1265"/>
                    <a:gd name="T8" fmla="*/ 802 w 980"/>
                    <a:gd name="T9" fmla="*/ 15 h 1265"/>
                    <a:gd name="T10" fmla="*/ 853 w 980"/>
                    <a:gd name="T11" fmla="*/ 43 h 1265"/>
                    <a:gd name="T12" fmla="*/ 896 w 980"/>
                    <a:gd name="T13" fmla="*/ 81 h 1265"/>
                    <a:gd name="T14" fmla="*/ 932 w 980"/>
                    <a:gd name="T15" fmla="*/ 132 h 1265"/>
                    <a:gd name="T16" fmla="*/ 958 w 980"/>
                    <a:gd name="T17" fmla="*/ 194 h 1265"/>
                    <a:gd name="T18" fmla="*/ 974 w 980"/>
                    <a:gd name="T19" fmla="*/ 266 h 1265"/>
                    <a:gd name="T20" fmla="*/ 980 w 980"/>
                    <a:gd name="T21" fmla="*/ 349 h 1265"/>
                    <a:gd name="T22" fmla="*/ 974 w 980"/>
                    <a:gd name="T23" fmla="*/ 439 h 1265"/>
                    <a:gd name="T24" fmla="*/ 958 w 980"/>
                    <a:gd name="T25" fmla="*/ 530 h 1265"/>
                    <a:gd name="T26" fmla="*/ 932 w 980"/>
                    <a:gd name="T27" fmla="*/ 623 h 1265"/>
                    <a:gd name="T28" fmla="*/ 896 w 980"/>
                    <a:gd name="T29" fmla="*/ 714 h 1265"/>
                    <a:gd name="T30" fmla="*/ 853 w 980"/>
                    <a:gd name="T31" fmla="*/ 803 h 1265"/>
                    <a:gd name="T32" fmla="*/ 802 w 980"/>
                    <a:gd name="T33" fmla="*/ 890 h 1265"/>
                    <a:gd name="T34" fmla="*/ 744 w 980"/>
                    <a:gd name="T35" fmla="*/ 970 h 1265"/>
                    <a:gd name="T36" fmla="*/ 680 w 980"/>
                    <a:gd name="T37" fmla="*/ 1044 h 1265"/>
                    <a:gd name="T38" fmla="*/ 612 w 980"/>
                    <a:gd name="T39" fmla="*/ 1110 h 1265"/>
                    <a:gd name="T40" fmla="*/ 540 w 980"/>
                    <a:gd name="T41" fmla="*/ 1167 h 1265"/>
                    <a:gd name="T42" fmla="*/ 465 w 980"/>
                    <a:gd name="T43" fmla="*/ 1213 h 1265"/>
                    <a:gd name="T44" fmla="*/ 391 w 980"/>
                    <a:gd name="T45" fmla="*/ 1244 h 1265"/>
                    <a:gd name="T46" fmla="*/ 322 w 980"/>
                    <a:gd name="T47" fmla="*/ 1261 h 1265"/>
                    <a:gd name="T48" fmla="*/ 256 w 980"/>
                    <a:gd name="T49" fmla="*/ 1265 h 1265"/>
                    <a:gd name="T50" fmla="*/ 197 w 980"/>
                    <a:gd name="T51" fmla="*/ 1255 h 1265"/>
                    <a:gd name="T52" fmla="*/ 143 w 980"/>
                    <a:gd name="T53" fmla="*/ 1233 h 1265"/>
                    <a:gd name="T54" fmla="*/ 97 w 980"/>
                    <a:gd name="T55" fmla="*/ 1198 h 1265"/>
                    <a:gd name="T56" fmla="*/ 59 w 980"/>
                    <a:gd name="T57" fmla="*/ 1152 h 1265"/>
                    <a:gd name="T58" fmla="*/ 29 w 980"/>
                    <a:gd name="T59" fmla="*/ 1093 h 1265"/>
                    <a:gd name="T60" fmla="*/ 10 w 980"/>
                    <a:gd name="T61" fmla="*/ 1024 h 1265"/>
                    <a:gd name="T62" fmla="*/ 0 w 980"/>
                    <a:gd name="T63" fmla="*/ 944 h 1265"/>
                    <a:gd name="T64" fmla="*/ 2 w 980"/>
                    <a:gd name="T65" fmla="*/ 856 h 1265"/>
                    <a:gd name="T66" fmla="*/ 15 w 980"/>
                    <a:gd name="T67" fmla="*/ 766 h 1265"/>
                    <a:gd name="T68" fmla="*/ 39 w 980"/>
                    <a:gd name="T69" fmla="*/ 673 h 1265"/>
                    <a:gd name="T70" fmla="*/ 71 w 980"/>
                    <a:gd name="T71" fmla="*/ 581 h 1265"/>
                    <a:gd name="T72" fmla="*/ 112 w 980"/>
                    <a:gd name="T73" fmla="*/ 491 h 1265"/>
                    <a:gd name="T74" fmla="*/ 160 w 980"/>
                    <a:gd name="T75" fmla="*/ 404 h 1265"/>
                    <a:gd name="T76" fmla="*/ 216 w 980"/>
                    <a:gd name="T77" fmla="*/ 321 h 1265"/>
                    <a:gd name="T78" fmla="*/ 277 w 980"/>
                    <a:gd name="T79" fmla="*/ 245 h 1265"/>
                    <a:gd name="T80" fmla="*/ 344 w 980"/>
                    <a:gd name="T81" fmla="*/ 176 h 1265"/>
                    <a:gd name="T82" fmla="*/ 415 w 980"/>
                    <a:gd name="T83" fmla="*/ 116 h 1265"/>
                    <a:gd name="T84" fmla="*/ 490 w 980"/>
                    <a:gd name="T85" fmla="*/ 66 h 12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980" h="1265">
                      <a:moveTo>
                        <a:pt x="490" y="66"/>
                      </a:moveTo>
                      <a:lnTo>
                        <a:pt x="515" y="53"/>
                      </a:lnTo>
                      <a:lnTo>
                        <a:pt x="540" y="41"/>
                      </a:lnTo>
                      <a:lnTo>
                        <a:pt x="564" y="30"/>
                      </a:lnTo>
                      <a:lnTo>
                        <a:pt x="589" y="21"/>
                      </a:lnTo>
                      <a:lnTo>
                        <a:pt x="612" y="13"/>
                      </a:lnTo>
                      <a:lnTo>
                        <a:pt x="635" y="8"/>
                      </a:lnTo>
                      <a:lnTo>
                        <a:pt x="659" y="3"/>
                      </a:lnTo>
                      <a:lnTo>
                        <a:pt x="680" y="1"/>
                      </a:lnTo>
                      <a:lnTo>
                        <a:pt x="702" y="0"/>
                      </a:lnTo>
                      <a:lnTo>
                        <a:pt x="724" y="0"/>
                      </a:lnTo>
                      <a:lnTo>
                        <a:pt x="744" y="2"/>
                      </a:lnTo>
                      <a:lnTo>
                        <a:pt x="763" y="5"/>
                      </a:lnTo>
                      <a:lnTo>
                        <a:pt x="783" y="9"/>
                      </a:lnTo>
                      <a:lnTo>
                        <a:pt x="802" y="15"/>
                      </a:lnTo>
                      <a:lnTo>
                        <a:pt x="819" y="23"/>
                      </a:lnTo>
                      <a:lnTo>
                        <a:pt x="836" y="33"/>
                      </a:lnTo>
                      <a:lnTo>
                        <a:pt x="853" y="43"/>
                      </a:lnTo>
                      <a:lnTo>
                        <a:pt x="868" y="54"/>
                      </a:lnTo>
                      <a:lnTo>
                        <a:pt x="882" y="67"/>
                      </a:lnTo>
                      <a:lnTo>
                        <a:pt x="896" y="81"/>
                      </a:lnTo>
                      <a:lnTo>
                        <a:pt x="908" y="97"/>
                      </a:lnTo>
                      <a:lnTo>
                        <a:pt x="921" y="114"/>
                      </a:lnTo>
                      <a:lnTo>
                        <a:pt x="932" y="132"/>
                      </a:lnTo>
                      <a:lnTo>
                        <a:pt x="941" y="151"/>
                      </a:lnTo>
                      <a:lnTo>
                        <a:pt x="950" y="172"/>
                      </a:lnTo>
                      <a:lnTo>
                        <a:pt x="958" y="194"/>
                      </a:lnTo>
                      <a:lnTo>
                        <a:pt x="964" y="217"/>
                      </a:lnTo>
                      <a:lnTo>
                        <a:pt x="970" y="241"/>
                      </a:lnTo>
                      <a:lnTo>
                        <a:pt x="974" y="266"/>
                      </a:lnTo>
                      <a:lnTo>
                        <a:pt x="978" y="294"/>
                      </a:lnTo>
                      <a:lnTo>
                        <a:pt x="980" y="321"/>
                      </a:lnTo>
                      <a:lnTo>
                        <a:pt x="980" y="349"/>
                      </a:lnTo>
                      <a:lnTo>
                        <a:pt x="980" y="379"/>
                      </a:lnTo>
                      <a:lnTo>
                        <a:pt x="978" y="409"/>
                      </a:lnTo>
                      <a:lnTo>
                        <a:pt x="974" y="439"/>
                      </a:lnTo>
                      <a:lnTo>
                        <a:pt x="970" y="469"/>
                      </a:lnTo>
                      <a:lnTo>
                        <a:pt x="964" y="500"/>
                      </a:lnTo>
                      <a:lnTo>
                        <a:pt x="958" y="530"/>
                      </a:lnTo>
                      <a:lnTo>
                        <a:pt x="950" y="562"/>
                      </a:lnTo>
                      <a:lnTo>
                        <a:pt x="941" y="592"/>
                      </a:lnTo>
                      <a:lnTo>
                        <a:pt x="932" y="623"/>
                      </a:lnTo>
                      <a:lnTo>
                        <a:pt x="921" y="654"/>
                      </a:lnTo>
                      <a:lnTo>
                        <a:pt x="908" y="685"/>
                      </a:lnTo>
                      <a:lnTo>
                        <a:pt x="896" y="714"/>
                      </a:lnTo>
                      <a:lnTo>
                        <a:pt x="882" y="744"/>
                      </a:lnTo>
                      <a:lnTo>
                        <a:pt x="868" y="774"/>
                      </a:lnTo>
                      <a:lnTo>
                        <a:pt x="853" y="803"/>
                      </a:lnTo>
                      <a:lnTo>
                        <a:pt x="836" y="833"/>
                      </a:lnTo>
                      <a:lnTo>
                        <a:pt x="819" y="861"/>
                      </a:lnTo>
                      <a:lnTo>
                        <a:pt x="802" y="890"/>
                      </a:lnTo>
                      <a:lnTo>
                        <a:pt x="783" y="917"/>
                      </a:lnTo>
                      <a:lnTo>
                        <a:pt x="763" y="943"/>
                      </a:lnTo>
                      <a:lnTo>
                        <a:pt x="744" y="970"/>
                      </a:lnTo>
                      <a:lnTo>
                        <a:pt x="724" y="995"/>
                      </a:lnTo>
                      <a:lnTo>
                        <a:pt x="702" y="1021"/>
                      </a:lnTo>
                      <a:lnTo>
                        <a:pt x="680" y="1044"/>
                      </a:lnTo>
                      <a:lnTo>
                        <a:pt x="659" y="1067"/>
                      </a:lnTo>
                      <a:lnTo>
                        <a:pt x="635" y="1089"/>
                      </a:lnTo>
                      <a:lnTo>
                        <a:pt x="612" y="1110"/>
                      </a:lnTo>
                      <a:lnTo>
                        <a:pt x="589" y="1130"/>
                      </a:lnTo>
                      <a:lnTo>
                        <a:pt x="564" y="1150"/>
                      </a:lnTo>
                      <a:lnTo>
                        <a:pt x="540" y="1167"/>
                      </a:lnTo>
                      <a:lnTo>
                        <a:pt x="515" y="1183"/>
                      </a:lnTo>
                      <a:lnTo>
                        <a:pt x="490" y="1198"/>
                      </a:lnTo>
                      <a:lnTo>
                        <a:pt x="465" y="1213"/>
                      </a:lnTo>
                      <a:lnTo>
                        <a:pt x="440" y="1225"/>
                      </a:lnTo>
                      <a:lnTo>
                        <a:pt x="415" y="1235"/>
                      </a:lnTo>
                      <a:lnTo>
                        <a:pt x="391" y="1244"/>
                      </a:lnTo>
                      <a:lnTo>
                        <a:pt x="367" y="1251"/>
                      </a:lnTo>
                      <a:lnTo>
                        <a:pt x="344" y="1257"/>
                      </a:lnTo>
                      <a:lnTo>
                        <a:pt x="322" y="1261"/>
                      </a:lnTo>
                      <a:lnTo>
                        <a:pt x="299" y="1264"/>
                      </a:lnTo>
                      <a:lnTo>
                        <a:pt x="277" y="1265"/>
                      </a:lnTo>
                      <a:lnTo>
                        <a:pt x="256" y="1265"/>
                      </a:lnTo>
                      <a:lnTo>
                        <a:pt x="236" y="1263"/>
                      </a:lnTo>
                      <a:lnTo>
                        <a:pt x="216" y="1260"/>
                      </a:lnTo>
                      <a:lnTo>
                        <a:pt x="197" y="1255"/>
                      </a:lnTo>
                      <a:lnTo>
                        <a:pt x="178" y="1249"/>
                      </a:lnTo>
                      <a:lnTo>
                        <a:pt x="160" y="1242"/>
                      </a:lnTo>
                      <a:lnTo>
                        <a:pt x="143" y="1233"/>
                      </a:lnTo>
                      <a:lnTo>
                        <a:pt x="127" y="1223"/>
                      </a:lnTo>
                      <a:lnTo>
                        <a:pt x="112" y="1212"/>
                      </a:lnTo>
                      <a:lnTo>
                        <a:pt x="97" y="1198"/>
                      </a:lnTo>
                      <a:lnTo>
                        <a:pt x="83" y="1184"/>
                      </a:lnTo>
                      <a:lnTo>
                        <a:pt x="71" y="1168"/>
                      </a:lnTo>
                      <a:lnTo>
                        <a:pt x="59" y="1152"/>
                      </a:lnTo>
                      <a:lnTo>
                        <a:pt x="48" y="1133"/>
                      </a:lnTo>
                      <a:lnTo>
                        <a:pt x="39" y="1114"/>
                      </a:lnTo>
                      <a:lnTo>
                        <a:pt x="29" y="1093"/>
                      </a:lnTo>
                      <a:lnTo>
                        <a:pt x="21" y="1071"/>
                      </a:lnTo>
                      <a:lnTo>
                        <a:pt x="15" y="1048"/>
                      </a:lnTo>
                      <a:lnTo>
                        <a:pt x="10" y="1024"/>
                      </a:lnTo>
                      <a:lnTo>
                        <a:pt x="5" y="998"/>
                      </a:lnTo>
                      <a:lnTo>
                        <a:pt x="2" y="972"/>
                      </a:lnTo>
                      <a:lnTo>
                        <a:pt x="0" y="944"/>
                      </a:lnTo>
                      <a:lnTo>
                        <a:pt x="0" y="916"/>
                      </a:lnTo>
                      <a:lnTo>
                        <a:pt x="0" y="887"/>
                      </a:lnTo>
                      <a:lnTo>
                        <a:pt x="2" y="856"/>
                      </a:lnTo>
                      <a:lnTo>
                        <a:pt x="5" y="827"/>
                      </a:lnTo>
                      <a:lnTo>
                        <a:pt x="10" y="796"/>
                      </a:lnTo>
                      <a:lnTo>
                        <a:pt x="15" y="766"/>
                      </a:lnTo>
                      <a:lnTo>
                        <a:pt x="21" y="734"/>
                      </a:lnTo>
                      <a:lnTo>
                        <a:pt x="29" y="704"/>
                      </a:lnTo>
                      <a:lnTo>
                        <a:pt x="39" y="673"/>
                      </a:lnTo>
                      <a:lnTo>
                        <a:pt x="48" y="642"/>
                      </a:lnTo>
                      <a:lnTo>
                        <a:pt x="59" y="611"/>
                      </a:lnTo>
                      <a:lnTo>
                        <a:pt x="71" y="581"/>
                      </a:lnTo>
                      <a:lnTo>
                        <a:pt x="83" y="550"/>
                      </a:lnTo>
                      <a:lnTo>
                        <a:pt x="97" y="521"/>
                      </a:lnTo>
                      <a:lnTo>
                        <a:pt x="112" y="491"/>
                      </a:lnTo>
                      <a:lnTo>
                        <a:pt x="127" y="461"/>
                      </a:lnTo>
                      <a:lnTo>
                        <a:pt x="143" y="433"/>
                      </a:lnTo>
                      <a:lnTo>
                        <a:pt x="160" y="404"/>
                      </a:lnTo>
                      <a:lnTo>
                        <a:pt x="178" y="376"/>
                      </a:lnTo>
                      <a:lnTo>
                        <a:pt x="197" y="348"/>
                      </a:lnTo>
                      <a:lnTo>
                        <a:pt x="216" y="321"/>
                      </a:lnTo>
                      <a:lnTo>
                        <a:pt x="236" y="296"/>
                      </a:lnTo>
                      <a:lnTo>
                        <a:pt x="256" y="270"/>
                      </a:lnTo>
                      <a:lnTo>
                        <a:pt x="277" y="245"/>
                      </a:lnTo>
                      <a:lnTo>
                        <a:pt x="299" y="221"/>
                      </a:lnTo>
                      <a:lnTo>
                        <a:pt x="322" y="198"/>
                      </a:lnTo>
                      <a:lnTo>
                        <a:pt x="344" y="176"/>
                      </a:lnTo>
                      <a:lnTo>
                        <a:pt x="367" y="155"/>
                      </a:lnTo>
                      <a:lnTo>
                        <a:pt x="391" y="135"/>
                      </a:lnTo>
                      <a:lnTo>
                        <a:pt x="415" y="116"/>
                      </a:lnTo>
                      <a:lnTo>
                        <a:pt x="440" y="99"/>
                      </a:lnTo>
                      <a:lnTo>
                        <a:pt x="465" y="81"/>
                      </a:lnTo>
                      <a:lnTo>
                        <a:pt x="490" y="6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4763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82" name="Freeform 18"/>
                <p:cNvSpPr/>
                <p:nvPr/>
              </p:nvSpPr>
              <p:spPr bwMode="auto">
                <a:xfrm>
                  <a:off x="3943018" y="3894548"/>
                  <a:ext cx="141209" cy="180817"/>
                </a:xfrm>
                <a:custGeom>
                  <a:avLst/>
                  <a:gdLst>
                    <a:gd name="T0" fmla="*/ 540 w 981"/>
                    <a:gd name="T1" fmla="*/ 42 h 1266"/>
                    <a:gd name="T2" fmla="*/ 613 w 981"/>
                    <a:gd name="T3" fmla="*/ 14 h 1266"/>
                    <a:gd name="T4" fmla="*/ 681 w 981"/>
                    <a:gd name="T5" fmla="*/ 2 h 1266"/>
                    <a:gd name="T6" fmla="*/ 744 w 981"/>
                    <a:gd name="T7" fmla="*/ 2 h 1266"/>
                    <a:gd name="T8" fmla="*/ 802 w 981"/>
                    <a:gd name="T9" fmla="*/ 16 h 1266"/>
                    <a:gd name="T10" fmla="*/ 853 w 981"/>
                    <a:gd name="T11" fmla="*/ 44 h 1266"/>
                    <a:gd name="T12" fmla="*/ 897 w 981"/>
                    <a:gd name="T13" fmla="*/ 82 h 1266"/>
                    <a:gd name="T14" fmla="*/ 932 w 981"/>
                    <a:gd name="T15" fmla="*/ 133 h 1266"/>
                    <a:gd name="T16" fmla="*/ 959 w 981"/>
                    <a:gd name="T17" fmla="*/ 195 h 1266"/>
                    <a:gd name="T18" fmla="*/ 975 w 981"/>
                    <a:gd name="T19" fmla="*/ 267 h 1266"/>
                    <a:gd name="T20" fmla="*/ 981 w 981"/>
                    <a:gd name="T21" fmla="*/ 350 h 1266"/>
                    <a:gd name="T22" fmla="*/ 975 w 981"/>
                    <a:gd name="T23" fmla="*/ 440 h 1266"/>
                    <a:gd name="T24" fmla="*/ 959 w 981"/>
                    <a:gd name="T25" fmla="*/ 531 h 1266"/>
                    <a:gd name="T26" fmla="*/ 932 w 981"/>
                    <a:gd name="T27" fmla="*/ 624 h 1266"/>
                    <a:gd name="T28" fmla="*/ 897 w 981"/>
                    <a:gd name="T29" fmla="*/ 715 h 1266"/>
                    <a:gd name="T30" fmla="*/ 853 w 981"/>
                    <a:gd name="T31" fmla="*/ 804 h 1266"/>
                    <a:gd name="T32" fmla="*/ 802 w 981"/>
                    <a:gd name="T33" fmla="*/ 891 h 1266"/>
                    <a:gd name="T34" fmla="*/ 744 w 981"/>
                    <a:gd name="T35" fmla="*/ 971 h 1266"/>
                    <a:gd name="T36" fmla="*/ 681 w 981"/>
                    <a:gd name="T37" fmla="*/ 1045 h 1266"/>
                    <a:gd name="T38" fmla="*/ 613 w 981"/>
                    <a:gd name="T39" fmla="*/ 1111 h 1266"/>
                    <a:gd name="T40" fmla="*/ 540 w 981"/>
                    <a:gd name="T41" fmla="*/ 1168 h 1266"/>
                    <a:gd name="T42" fmla="*/ 465 w 981"/>
                    <a:gd name="T43" fmla="*/ 1214 h 1266"/>
                    <a:gd name="T44" fmla="*/ 392 w 981"/>
                    <a:gd name="T45" fmla="*/ 1245 h 1266"/>
                    <a:gd name="T46" fmla="*/ 322 w 981"/>
                    <a:gd name="T47" fmla="*/ 1262 h 1266"/>
                    <a:gd name="T48" fmla="*/ 257 w 981"/>
                    <a:gd name="T49" fmla="*/ 1266 h 1266"/>
                    <a:gd name="T50" fmla="*/ 197 w 981"/>
                    <a:gd name="T51" fmla="*/ 1256 h 1266"/>
                    <a:gd name="T52" fmla="*/ 144 w 981"/>
                    <a:gd name="T53" fmla="*/ 1234 h 1266"/>
                    <a:gd name="T54" fmla="*/ 98 w 981"/>
                    <a:gd name="T55" fmla="*/ 1199 h 1266"/>
                    <a:gd name="T56" fmla="*/ 59 w 981"/>
                    <a:gd name="T57" fmla="*/ 1153 h 1266"/>
                    <a:gd name="T58" fmla="*/ 30 w 981"/>
                    <a:gd name="T59" fmla="*/ 1094 h 1266"/>
                    <a:gd name="T60" fmla="*/ 10 w 981"/>
                    <a:gd name="T61" fmla="*/ 1025 h 1266"/>
                    <a:gd name="T62" fmla="*/ 1 w 981"/>
                    <a:gd name="T63" fmla="*/ 946 h 1266"/>
                    <a:gd name="T64" fmla="*/ 3 w 981"/>
                    <a:gd name="T65" fmla="*/ 857 h 1266"/>
                    <a:gd name="T66" fmla="*/ 16 w 981"/>
                    <a:gd name="T67" fmla="*/ 766 h 1266"/>
                    <a:gd name="T68" fmla="*/ 39 w 981"/>
                    <a:gd name="T69" fmla="*/ 674 h 1266"/>
                    <a:gd name="T70" fmla="*/ 71 w 981"/>
                    <a:gd name="T71" fmla="*/ 582 h 1266"/>
                    <a:gd name="T72" fmla="*/ 112 w 981"/>
                    <a:gd name="T73" fmla="*/ 492 h 1266"/>
                    <a:gd name="T74" fmla="*/ 161 w 981"/>
                    <a:gd name="T75" fmla="*/ 404 h 1266"/>
                    <a:gd name="T76" fmla="*/ 217 w 981"/>
                    <a:gd name="T77" fmla="*/ 322 h 1266"/>
                    <a:gd name="T78" fmla="*/ 278 w 981"/>
                    <a:gd name="T79" fmla="*/ 246 h 1266"/>
                    <a:gd name="T80" fmla="*/ 344 w 981"/>
                    <a:gd name="T81" fmla="*/ 177 h 1266"/>
                    <a:gd name="T82" fmla="*/ 415 w 981"/>
                    <a:gd name="T83" fmla="*/ 117 h 1266"/>
                    <a:gd name="T84" fmla="*/ 491 w 981"/>
                    <a:gd name="T85" fmla="*/ 67 h 1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981" h="1266">
                      <a:moveTo>
                        <a:pt x="491" y="67"/>
                      </a:moveTo>
                      <a:lnTo>
                        <a:pt x="516" y="54"/>
                      </a:lnTo>
                      <a:lnTo>
                        <a:pt x="540" y="42"/>
                      </a:lnTo>
                      <a:lnTo>
                        <a:pt x="565" y="31"/>
                      </a:lnTo>
                      <a:lnTo>
                        <a:pt x="589" y="21"/>
                      </a:lnTo>
                      <a:lnTo>
                        <a:pt x="613" y="14"/>
                      </a:lnTo>
                      <a:lnTo>
                        <a:pt x="636" y="8"/>
                      </a:lnTo>
                      <a:lnTo>
                        <a:pt x="659" y="4"/>
                      </a:lnTo>
                      <a:lnTo>
                        <a:pt x="681" y="2"/>
                      </a:lnTo>
                      <a:lnTo>
                        <a:pt x="703" y="0"/>
                      </a:lnTo>
                      <a:lnTo>
                        <a:pt x="724" y="1"/>
                      </a:lnTo>
                      <a:lnTo>
                        <a:pt x="744" y="2"/>
                      </a:lnTo>
                      <a:lnTo>
                        <a:pt x="765" y="6"/>
                      </a:lnTo>
                      <a:lnTo>
                        <a:pt x="784" y="10"/>
                      </a:lnTo>
                      <a:lnTo>
                        <a:pt x="802" y="16"/>
                      </a:lnTo>
                      <a:lnTo>
                        <a:pt x="820" y="24"/>
                      </a:lnTo>
                      <a:lnTo>
                        <a:pt x="837" y="33"/>
                      </a:lnTo>
                      <a:lnTo>
                        <a:pt x="853" y="44"/>
                      </a:lnTo>
                      <a:lnTo>
                        <a:pt x="868" y="55"/>
                      </a:lnTo>
                      <a:lnTo>
                        <a:pt x="883" y="68"/>
                      </a:lnTo>
                      <a:lnTo>
                        <a:pt x="897" y="82"/>
                      </a:lnTo>
                      <a:lnTo>
                        <a:pt x="910" y="98"/>
                      </a:lnTo>
                      <a:lnTo>
                        <a:pt x="921" y="115"/>
                      </a:lnTo>
                      <a:lnTo>
                        <a:pt x="932" y="133"/>
                      </a:lnTo>
                      <a:lnTo>
                        <a:pt x="942" y="152"/>
                      </a:lnTo>
                      <a:lnTo>
                        <a:pt x="950" y="173"/>
                      </a:lnTo>
                      <a:lnTo>
                        <a:pt x="959" y="195"/>
                      </a:lnTo>
                      <a:lnTo>
                        <a:pt x="965" y="217"/>
                      </a:lnTo>
                      <a:lnTo>
                        <a:pt x="971" y="242"/>
                      </a:lnTo>
                      <a:lnTo>
                        <a:pt x="975" y="267"/>
                      </a:lnTo>
                      <a:lnTo>
                        <a:pt x="978" y="294"/>
                      </a:lnTo>
                      <a:lnTo>
                        <a:pt x="980" y="322"/>
                      </a:lnTo>
                      <a:lnTo>
                        <a:pt x="981" y="350"/>
                      </a:lnTo>
                      <a:lnTo>
                        <a:pt x="980" y="380"/>
                      </a:lnTo>
                      <a:lnTo>
                        <a:pt x="978" y="409"/>
                      </a:lnTo>
                      <a:lnTo>
                        <a:pt x="975" y="440"/>
                      </a:lnTo>
                      <a:lnTo>
                        <a:pt x="971" y="470"/>
                      </a:lnTo>
                      <a:lnTo>
                        <a:pt x="965" y="501"/>
                      </a:lnTo>
                      <a:lnTo>
                        <a:pt x="959" y="531"/>
                      </a:lnTo>
                      <a:lnTo>
                        <a:pt x="950" y="563"/>
                      </a:lnTo>
                      <a:lnTo>
                        <a:pt x="942" y="593"/>
                      </a:lnTo>
                      <a:lnTo>
                        <a:pt x="932" y="624"/>
                      </a:lnTo>
                      <a:lnTo>
                        <a:pt x="921" y="654"/>
                      </a:lnTo>
                      <a:lnTo>
                        <a:pt x="910" y="685"/>
                      </a:lnTo>
                      <a:lnTo>
                        <a:pt x="897" y="715"/>
                      </a:lnTo>
                      <a:lnTo>
                        <a:pt x="883" y="745"/>
                      </a:lnTo>
                      <a:lnTo>
                        <a:pt x="868" y="775"/>
                      </a:lnTo>
                      <a:lnTo>
                        <a:pt x="853" y="804"/>
                      </a:lnTo>
                      <a:lnTo>
                        <a:pt x="837" y="834"/>
                      </a:lnTo>
                      <a:lnTo>
                        <a:pt x="820" y="862"/>
                      </a:lnTo>
                      <a:lnTo>
                        <a:pt x="802" y="891"/>
                      </a:lnTo>
                      <a:lnTo>
                        <a:pt x="784" y="918"/>
                      </a:lnTo>
                      <a:lnTo>
                        <a:pt x="765" y="944"/>
                      </a:lnTo>
                      <a:lnTo>
                        <a:pt x="744" y="971"/>
                      </a:lnTo>
                      <a:lnTo>
                        <a:pt x="724" y="996"/>
                      </a:lnTo>
                      <a:lnTo>
                        <a:pt x="703" y="1021"/>
                      </a:lnTo>
                      <a:lnTo>
                        <a:pt x="681" y="1045"/>
                      </a:lnTo>
                      <a:lnTo>
                        <a:pt x="659" y="1067"/>
                      </a:lnTo>
                      <a:lnTo>
                        <a:pt x="636" y="1090"/>
                      </a:lnTo>
                      <a:lnTo>
                        <a:pt x="613" y="1111"/>
                      </a:lnTo>
                      <a:lnTo>
                        <a:pt x="589" y="1131"/>
                      </a:lnTo>
                      <a:lnTo>
                        <a:pt x="565" y="1150"/>
                      </a:lnTo>
                      <a:lnTo>
                        <a:pt x="540" y="1168"/>
                      </a:lnTo>
                      <a:lnTo>
                        <a:pt x="516" y="1184"/>
                      </a:lnTo>
                      <a:lnTo>
                        <a:pt x="491" y="1199"/>
                      </a:lnTo>
                      <a:lnTo>
                        <a:pt x="465" y="1214"/>
                      </a:lnTo>
                      <a:lnTo>
                        <a:pt x="441" y="1226"/>
                      </a:lnTo>
                      <a:lnTo>
                        <a:pt x="415" y="1236"/>
                      </a:lnTo>
                      <a:lnTo>
                        <a:pt x="392" y="1245"/>
                      </a:lnTo>
                      <a:lnTo>
                        <a:pt x="368" y="1252"/>
                      </a:lnTo>
                      <a:lnTo>
                        <a:pt x="344" y="1258"/>
                      </a:lnTo>
                      <a:lnTo>
                        <a:pt x="322" y="1262"/>
                      </a:lnTo>
                      <a:lnTo>
                        <a:pt x="300" y="1265"/>
                      </a:lnTo>
                      <a:lnTo>
                        <a:pt x="278" y="1266"/>
                      </a:lnTo>
                      <a:lnTo>
                        <a:pt x="257" y="1266"/>
                      </a:lnTo>
                      <a:lnTo>
                        <a:pt x="237" y="1264"/>
                      </a:lnTo>
                      <a:lnTo>
                        <a:pt x="217" y="1261"/>
                      </a:lnTo>
                      <a:lnTo>
                        <a:pt x="197" y="1256"/>
                      </a:lnTo>
                      <a:lnTo>
                        <a:pt x="179" y="1250"/>
                      </a:lnTo>
                      <a:lnTo>
                        <a:pt x="161" y="1243"/>
                      </a:lnTo>
                      <a:lnTo>
                        <a:pt x="144" y="1234"/>
                      </a:lnTo>
                      <a:lnTo>
                        <a:pt x="128" y="1224"/>
                      </a:lnTo>
                      <a:lnTo>
                        <a:pt x="112" y="1212"/>
                      </a:lnTo>
                      <a:lnTo>
                        <a:pt x="98" y="1199"/>
                      </a:lnTo>
                      <a:lnTo>
                        <a:pt x="85" y="1185"/>
                      </a:lnTo>
                      <a:lnTo>
                        <a:pt x="71" y="1169"/>
                      </a:lnTo>
                      <a:lnTo>
                        <a:pt x="59" y="1153"/>
                      </a:lnTo>
                      <a:lnTo>
                        <a:pt x="49" y="1134"/>
                      </a:lnTo>
                      <a:lnTo>
                        <a:pt x="39" y="1115"/>
                      </a:lnTo>
                      <a:lnTo>
                        <a:pt x="30" y="1094"/>
                      </a:lnTo>
                      <a:lnTo>
                        <a:pt x="23" y="1072"/>
                      </a:lnTo>
                      <a:lnTo>
                        <a:pt x="16" y="1049"/>
                      </a:lnTo>
                      <a:lnTo>
                        <a:pt x="10" y="1025"/>
                      </a:lnTo>
                      <a:lnTo>
                        <a:pt x="6" y="999"/>
                      </a:lnTo>
                      <a:lnTo>
                        <a:pt x="3" y="973"/>
                      </a:lnTo>
                      <a:lnTo>
                        <a:pt x="1" y="946"/>
                      </a:lnTo>
                      <a:lnTo>
                        <a:pt x="0" y="916"/>
                      </a:lnTo>
                      <a:lnTo>
                        <a:pt x="1" y="887"/>
                      </a:lnTo>
                      <a:lnTo>
                        <a:pt x="3" y="857"/>
                      </a:lnTo>
                      <a:lnTo>
                        <a:pt x="6" y="827"/>
                      </a:lnTo>
                      <a:lnTo>
                        <a:pt x="10" y="796"/>
                      </a:lnTo>
                      <a:lnTo>
                        <a:pt x="16" y="766"/>
                      </a:lnTo>
                      <a:lnTo>
                        <a:pt x="23" y="735"/>
                      </a:lnTo>
                      <a:lnTo>
                        <a:pt x="30" y="705"/>
                      </a:lnTo>
                      <a:lnTo>
                        <a:pt x="39" y="674"/>
                      </a:lnTo>
                      <a:lnTo>
                        <a:pt x="49" y="643"/>
                      </a:lnTo>
                      <a:lnTo>
                        <a:pt x="59" y="612"/>
                      </a:lnTo>
                      <a:lnTo>
                        <a:pt x="71" y="582"/>
                      </a:lnTo>
                      <a:lnTo>
                        <a:pt x="85" y="551"/>
                      </a:lnTo>
                      <a:lnTo>
                        <a:pt x="98" y="522"/>
                      </a:lnTo>
                      <a:lnTo>
                        <a:pt x="112" y="492"/>
                      </a:lnTo>
                      <a:lnTo>
                        <a:pt x="128" y="462"/>
                      </a:lnTo>
                      <a:lnTo>
                        <a:pt x="144" y="434"/>
                      </a:lnTo>
                      <a:lnTo>
                        <a:pt x="161" y="404"/>
                      </a:lnTo>
                      <a:lnTo>
                        <a:pt x="179" y="377"/>
                      </a:lnTo>
                      <a:lnTo>
                        <a:pt x="197" y="349"/>
                      </a:lnTo>
                      <a:lnTo>
                        <a:pt x="217" y="322"/>
                      </a:lnTo>
                      <a:lnTo>
                        <a:pt x="237" y="296"/>
                      </a:lnTo>
                      <a:lnTo>
                        <a:pt x="257" y="270"/>
                      </a:lnTo>
                      <a:lnTo>
                        <a:pt x="278" y="246"/>
                      </a:lnTo>
                      <a:lnTo>
                        <a:pt x="300" y="222"/>
                      </a:lnTo>
                      <a:lnTo>
                        <a:pt x="322" y="199"/>
                      </a:lnTo>
                      <a:lnTo>
                        <a:pt x="344" y="177"/>
                      </a:lnTo>
                      <a:lnTo>
                        <a:pt x="368" y="155"/>
                      </a:lnTo>
                      <a:lnTo>
                        <a:pt x="392" y="136"/>
                      </a:lnTo>
                      <a:lnTo>
                        <a:pt x="415" y="117"/>
                      </a:lnTo>
                      <a:lnTo>
                        <a:pt x="441" y="100"/>
                      </a:lnTo>
                      <a:lnTo>
                        <a:pt x="465" y="82"/>
                      </a:lnTo>
                      <a:lnTo>
                        <a:pt x="491" y="6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4763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83" name="Freeform 19"/>
                <p:cNvSpPr/>
                <p:nvPr/>
              </p:nvSpPr>
              <p:spPr bwMode="auto">
                <a:xfrm>
                  <a:off x="3137096" y="3744729"/>
                  <a:ext cx="139487" cy="182538"/>
                </a:xfrm>
                <a:custGeom>
                  <a:avLst/>
                  <a:gdLst>
                    <a:gd name="T0" fmla="*/ 439 w 980"/>
                    <a:gd name="T1" fmla="*/ 41 h 1267"/>
                    <a:gd name="T2" fmla="*/ 367 w 980"/>
                    <a:gd name="T3" fmla="*/ 15 h 1267"/>
                    <a:gd name="T4" fmla="*/ 299 w 980"/>
                    <a:gd name="T5" fmla="*/ 1 h 1267"/>
                    <a:gd name="T6" fmla="*/ 235 w 980"/>
                    <a:gd name="T7" fmla="*/ 2 h 1267"/>
                    <a:gd name="T8" fmla="*/ 179 w 980"/>
                    <a:gd name="T9" fmla="*/ 17 h 1267"/>
                    <a:gd name="T10" fmla="*/ 127 w 980"/>
                    <a:gd name="T11" fmla="*/ 43 h 1267"/>
                    <a:gd name="T12" fmla="*/ 83 w 980"/>
                    <a:gd name="T13" fmla="*/ 82 h 1267"/>
                    <a:gd name="T14" fmla="*/ 49 w 980"/>
                    <a:gd name="T15" fmla="*/ 132 h 1267"/>
                    <a:gd name="T16" fmla="*/ 22 w 980"/>
                    <a:gd name="T17" fmla="*/ 194 h 1267"/>
                    <a:gd name="T18" fmla="*/ 5 w 980"/>
                    <a:gd name="T19" fmla="*/ 267 h 1267"/>
                    <a:gd name="T20" fmla="*/ 0 w 980"/>
                    <a:gd name="T21" fmla="*/ 350 h 1267"/>
                    <a:gd name="T22" fmla="*/ 5 w 980"/>
                    <a:gd name="T23" fmla="*/ 440 h 1267"/>
                    <a:gd name="T24" fmla="*/ 22 w 980"/>
                    <a:gd name="T25" fmla="*/ 531 h 1267"/>
                    <a:gd name="T26" fmla="*/ 49 w 980"/>
                    <a:gd name="T27" fmla="*/ 624 h 1267"/>
                    <a:gd name="T28" fmla="*/ 83 w 980"/>
                    <a:gd name="T29" fmla="*/ 715 h 1267"/>
                    <a:gd name="T30" fmla="*/ 127 w 980"/>
                    <a:gd name="T31" fmla="*/ 805 h 1267"/>
                    <a:gd name="T32" fmla="*/ 179 w 980"/>
                    <a:gd name="T33" fmla="*/ 890 h 1267"/>
                    <a:gd name="T34" fmla="*/ 235 w 980"/>
                    <a:gd name="T35" fmla="*/ 970 h 1267"/>
                    <a:gd name="T36" fmla="*/ 299 w 980"/>
                    <a:gd name="T37" fmla="*/ 1044 h 1267"/>
                    <a:gd name="T38" fmla="*/ 367 w 980"/>
                    <a:gd name="T39" fmla="*/ 1110 h 1267"/>
                    <a:gd name="T40" fmla="*/ 439 w 980"/>
                    <a:gd name="T41" fmla="*/ 1167 h 1267"/>
                    <a:gd name="T42" fmla="*/ 516 w 980"/>
                    <a:gd name="T43" fmla="*/ 1213 h 1267"/>
                    <a:gd name="T44" fmla="*/ 589 w 980"/>
                    <a:gd name="T45" fmla="*/ 1245 h 1267"/>
                    <a:gd name="T46" fmla="*/ 659 w 980"/>
                    <a:gd name="T47" fmla="*/ 1263 h 1267"/>
                    <a:gd name="T48" fmla="*/ 724 w 980"/>
                    <a:gd name="T49" fmla="*/ 1266 h 1267"/>
                    <a:gd name="T50" fmla="*/ 784 w 980"/>
                    <a:gd name="T51" fmla="*/ 1256 h 1267"/>
                    <a:gd name="T52" fmla="*/ 836 w 980"/>
                    <a:gd name="T53" fmla="*/ 1233 h 1267"/>
                    <a:gd name="T54" fmla="*/ 883 w 980"/>
                    <a:gd name="T55" fmla="*/ 1199 h 1267"/>
                    <a:gd name="T56" fmla="*/ 921 w 980"/>
                    <a:gd name="T57" fmla="*/ 1152 h 1267"/>
                    <a:gd name="T58" fmla="*/ 950 w 980"/>
                    <a:gd name="T59" fmla="*/ 1094 h 1267"/>
                    <a:gd name="T60" fmla="*/ 970 w 980"/>
                    <a:gd name="T61" fmla="*/ 1025 h 1267"/>
                    <a:gd name="T62" fmla="*/ 980 w 980"/>
                    <a:gd name="T63" fmla="*/ 945 h 1267"/>
                    <a:gd name="T64" fmla="*/ 977 w 980"/>
                    <a:gd name="T65" fmla="*/ 856 h 1267"/>
                    <a:gd name="T66" fmla="*/ 964 w 980"/>
                    <a:gd name="T67" fmla="*/ 766 h 1267"/>
                    <a:gd name="T68" fmla="*/ 942 w 980"/>
                    <a:gd name="T69" fmla="*/ 674 h 1267"/>
                    <a:gd name="T70" fmla="*/ 909 w 980"/>
                    <a:gd name="T71" fmla="*/ 582 h 1267"/>
                    <a:gd name="T72" fmla="*/ 868 w 980"/>
                    <a:gd name="T73" fmla="*/ 492 h 1267"/>
                    <a:gd name="T74" fmla="*/ 819 w 980"/>
                    <a:gd name="T75" fmla="*/ 404 h 1267"/>
                    <a:gd name="T76" fmla="*/ 764 w 980"/>
                    <a:gd name="T77" fmla="*/ 322 h 1267"/>
                    <a:gd name="T78" fmla="*/ 702 w 980"/>
                    <a:gd name="T79" fmla="*/ 246 h 1267"/>
                    <a:gd name="T80" fmla="*/ 635 w 980"/>
                    <a:gd name="T81" fmla="*/ 177 h 1267"/>
                    <a:gd name="T82" fmla="*/ 564 w 980"/>
                    <a:gd name="T83" fmla="*/ 117 h 1267"/>
                    <a:gd name="T84" fmla="*/ 490 w 980"/>
                    <a:gd name="T85" fmla="*/ 67 h 1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980" h="1267">
                      <a:moveTo>
                        <a:pt x="490" y="67"/>
                      </a:moveTo>
                      <a:lnTo>
                        <a:pt x="465" y="53"/>
                      </a:lnTo>
                      <a:lnTo>
                        <a:pt x="439" y="41"/>
                      </a:lnTo>
                      <a:lnTo>
                        <a:pt x="415" y="31"/>
                      </a:lnTo>
                      <a:lnTo>
                        <a:pt x="391" y="22"/>
                      </a:lnTo>
                      <a:lnTo>
                        <a:pt x="367" y="15"/>
                      </a:lnTo>
                      <a:lnTo>
                        <a:pt x="344" y="8"/>
                      </a:lnTo>
                      <a:lnTo>
                        <a:pt x="322" y="4"/>
                      </a:lnTo>
                      <a:lnTo>
                        <a:pt x="299" y="1"/>
                      </a:lnTo>
                      <a:lnTo>
                        <a:pt x="277" y="0"/>
                      </a:lnTo>
                      <a:lnTo>
                        <a:pt x="257" y="0"/>
                      </a:lnTo>
                      <a:lnTo>
                        <a:pt x="235" y="2"/>
                      </a:lnTo>
                      <a:lnTo>
                        <a:pt x="216" y="5"/>
                      </a:lnTo>
                      <a:lnTo>
                        <a:pt x="197" y="10"/>
                      </a:lnTo>
                      <a:lnTo>
                        <a:pt x="179" y="17"/>
                      </a:lnTo>
                      <a:lnTo>
                        <a:pt x="160" y="24"/>
                      </a:lnTo>
                      <a:lnTo>
                        <a:pt x="143" y="33"/>
                      </a:lnTo>
                      <a:lnTo>
                        <a:pt x="127" y="43"/>
                      </a:lnTo>
                      <a:lnTo>
                        <a:pt x="112" y="54"/>
                      </a:lnTo>
                      <a:lnTo>
                        <a:pt x="97" y="67"/>
                      </a:lnTo>
                      <a:lnTo>
                        <a:pt x="83" y="82"/>
                      </a:lnTo>
                      <a:lnTo>
                        <a:pt x="71" y="98"/>
                      </a:lnTo>
                      <a:lnTo>
                        <a:pt x="59" y="114"/>
                      </a:lnTo>
                      <a:lnTo>
                        <a:pt x="49" y="132"/>
                      </a:lnTo>
                      <a:lnTo>
                        <a:pt x="39" y="152"/>
                      </a:lnTo>
                      <a:lnTo>
                        <a:pt x="29" y="173"/>
                      </a:lnTo>
                      <a:lnTo>
                        <a:pt x="22" y="194"/>
                      </a:lnTo>
                      <a:lnTo>
                        <a:pt x="15" y="218"/>
                      </a:lnTo>
                      <a:lnTo>
                        <a:pt x="10" y="242"/>
                      </a:lnTo>
                      <a:lnTo>
                        <a:pt x="5" y="267"/>
                      </a:lnTo>
                      <a:lnTo>
                        <a:pt x="2" y="294"/>
                      </a:lnTo>
                      <a:lnTo>
                        <a:pt x="1" y="321"/>
                      </a:lnTo>
                      <a:lnTo>
                        <a:pt x="0" y="350"/>
                      </a:lnTo>
                      <a:lnTo>
                        <a:pt x="1" y="379"/>
                      </a:lnTo>
                      <a:lnTo>
                        <a:pt x="2" y="410"/>
                      </a:lnTo>
                      <a:lnTo>
                        <a:pt x="5" y="440"/>
                      </a:lnTo>
                      <a:lnTo>
                        <a:pt x="10" y="469"/>
                      </a:lnTo>
                      <a:lnTo>
                        <a:pt x="15" y="501"/>
                      </a:lnTo>
                      <a:lnTo>
                        <a:pt x="22" y="531"/>
                      </a:lnTo>
                      <a:lnTo>
                        <a:pt x="29" y="562"/>
                      </a:lnTo>
                      <a:lnTo>
                        <a:pt x="39" y="592"/>
                      </a:lnTo>
                      <a:lnTo>
                        <a:pt x="49" y="624"/>
                      </a:lnTo>
                      <a:lnTo>
                        <a:pt x="59" y="654"/>
                      </a:lnTo>
                      <a:lnTo>
                        <a:pt x="71" y="685"/>
                      </a:lnTo>
                      <a:lnTo>
                        <a:pt x="83" y="715"/>
                      </a:lnTo>
                      <a:lnTo>
                        <a:pt x="97" y="745"/>
                      </a:lnTo>
                      <a:lnTo>
                        <a:pt x="112" y="775"/>
                      </a:lnTo>
                      <a:lnTo>
                        <a:pt x="127" y="805"/>
                      </a:lnTo>
                      <a:lnTo>
                        <a:pt x="143" y="833"/>
                      </a:lnTo>
                      <a:lnTo>
                        <a:pt x="160" y="861"/>
                      </a:lnTo>
                      <a:lnTo>
                        <a:pt x="179" y="890"/>
                      </a:lnTo>
                      <a:lnTo>
                        <a:pt x="197" y="917"/>
                      </a:lnTo>
                      <a:lnTo>
                        <a:pt x="216" y="945"/>
                      </a:lnTo>
                      <a:lnTo>
                        <a:pt x="235" y="970"/>
                      </a:lnTo>
                      <a:lnTo>
                        <a:pt x="257" y="997"/>
                      </a:lnTo>
                      <a:lnTo>
                        <a:pt x="277" y="1021"/>
                      </a:lnTo>
                      <a:lnTo>
                        <a:pt x="299" y="1044"/>
                      </a:lnTo>
                      <a:lnTo>
                        <a:pt x="322" y="1068"/>
                      </a:lnTo>
                      <a:lnTo>
                        <a:pt x="344" y="1090"/>
                      </a:lnTo>
                      <a:lnTo>
                        <a:pt x="367" y="1110"/>
                      </a:lnTo>
                      <a:lnTo>
                        <a:pt x="391" y="1131"/>
                      </a:lnTo>
                      <a:lnTo>
                        <a:pt x="415" y="1150"/>
                      </a:lnTo>
                      <a:lnTo>
                        <a:pt x="439" y="1167"/>
                      </a:lnTo>
                      <a:lnTo>
                        <a:pt x="465" y="1184"/>
                      </a:lnTo>
                      <a:lnTo>
                        <a:pt x="490" y="1200"/>
                      </a:lnTo>
                      <a:lnTo>
                        <a:pt x="516" y="1213"/>
                      </a:lnTo>
                      <a:lnTo>
                        <a:pt x="540" y="1225"/>
                      </a:lnTo>
                      <a:lnTo>
                        <a:pt x="564" y="1236"/>
                      </a:lnTo>
                      <a:lnTo>
                        <a:pt x="589" y="1245"/>
                      </a:lnTo>
                      <a:lnTo>
                        <a:pt x="612" y="1252"/>
                      </a:lnTo>
                      <a:lnTo>
                        <a:pt x="635" y="1257"/>
                      </a:lnTo>
                      <a:lnTo>
                        <a:pt x="659" y="1263"/>
                      </a:lnTo>
                      <a:lnTo>
                        <a:pt x="681" y="1265"/>
                      </a:lnTo>
                      <a:lnTo>
                        <a:pt x="702" y="1267"/>
                      </a:lnTo>
                      <a:lnTo>
                        <a:pt x="724" y="1266"/>
                      </a:lnTo>
                      <a:lnTo>
                        <a:pt x="744" y="1264"/>
                      </a:lnTo>
                      <a:lnTo>
                        <a:pt x="764" y="1261"/>
                      </a:lnTo>
                      <a:lnTo>
                        <a:pt x="784" y="1256"/>
                      </a:lnTo>
                      <a:lnTo>
                        <a:pt x="802" y="1250"/>
                      </a:lnTo>
                      <a:lnTo>
                        <a:pt x="819" y="1242"/>
                      </a:lnTo>
                      <a:lnTo>
                        <a:pt x="836" y="1233"/>
                      </a:lnTo>
                      <a:lnTo>
                        <a:pt x="853" y="1223"/>
                      </a:lnTo>
                      <a:lnTo>
                        <a:pt x="868" y="1212"/>
                      </a:lnTo>
                      <a:lnTo>
                        <a:pt x="883" y="1199"/>
                      </a:lnTo>
                      <a:lnTo>
                        <a:pt x="896" y="1184"/>
                      </a:lnTo>
                      <a:lnTo>
                        <a:pt x="909" y="1169"/>
                      </a:lnTo>
                      <a:lnTo>
                        <a:pt x="921" y="1152"/>
                      </a:lnTo>
                      <a:lnTo>
                        <a:pt x="932" y="1134"/>
                      </a:lnTo>
                      <a:lnTo>
                        <a:pt x="942" y="1114"/>
                      </a:lnTo>
                      <a:lnTo>
                        <a:pt x="950" y="1094"/>
                      </a:lnTo>
                      <a:lnTo>
                        <a:pt x="958" y="1072"/>
                      </a:lnTo>
                      <a:lnTo>
                        <a:pt x="964" y="1048"/>
                      </a:lnTo>
                      <a:lnTo>
                        <a:pt x="970" y="1025"/>
                      </a:lnTo>
                      <a:lnTo>
                        <a:pt x="974" y="1000"/>
                      </a:lnTo>
                      <a:lnTo>
                        <a:pt x="977" y="972"/>
                      </a:lnTo>
                      <a:lnTo>
                        <a:pt x="980" y="945"/>
                      </a:lnTo>
                      <a:lnTo>
                        <a:pt x="980" y="916"/>
                      </a:lnTo>
                      <a:lnTo>
                        <a:pt x="980" y="887"/>
                      </a:lnTo>
                      <a:lnTo>
                        <a:pt x="977" y="856"/>
                      </a:lnTo>
                      <a:lnTo>
                        <a:pt x="974" y="827"/>
                      </a:lnTo>
                      <a:lnTo>
                        <a:pt x="970" y="796"/>
                      </a:lnTo>
                      <a:lnTo>
                        <a:pt x="964" y="766"/>
                      </a:lnTo>
                      <a:lnTo>
                        <a:pt x="958" y="736"/>
                      </a:lnTo>
                      <a:lnTo>
                        <a:pt x="950" y="704"/>
                      </a:lnTo>
                      <a:lnTo>
                        <a:pt x="942" y="674"/>
                      </a:lnTo>
                      <a:lnTo>
                        <a:pt x="932" y="643"/>
                      </a:lnTo>
                      <a:lnTo>
                        <a:pt x="921" y="613"/>
                      </a:lnTo>
                      <a:lnTo>
                        <a:pt x="909" y="582"/>
                      </a:lnTo>
                      <a:lnTo>
                        <a:pt x="896" y="552"/>
                      </a:lnTo>
                      <a:lnTo>
                        <a:pt x="883" y="521"/>
                      </a:lnTo>
                      <a:lnTo>
                        <a:pt x="868" y="492"/>
                      </a:lnTo>
                      <a:lnTo>
                        <a:pt x="853" y="462"/>
                      </a:lnTo>
                      <a:lnTo>
                        <a:pt x="836" y="433"/>
                      </a:lnTo>
                      <a:lnTo>
                        <a:pt x="819" y="404"/>
                      </a:lnTo>
                      <a:lnTo>
                        <a:pt x="802" y="376"/>
                      </a:lnTo>
                      <a:lnTo>
                        <a:pt x="784" y="349"/>
                      </a:lnTo>
                      <a:lnTo>
                        <a:pt x="764" y="322"/>
                      </a:lnTo>
                      <a:lnTo>
                        <a:pt x="744" y="296"/>
                      </a:lnTo>
                      <a:lnTo>
                        <a:pt x="724" y="270"/>
                      </a:lnTo>
                      <a:lnTo>
                        <a:pt x="702" y="246"/>
                      </a:lnTo>
                      <a:lnTo>
                        <a:pt x="681" y="222"/>
                      </a:lnTo>
                      <a:lnTo>
                        <a:pt x="659" y="198"/>
                      </a:lnTo>
                      <a:lnTo>
                        <a:pt x="635" y="177"/>
                      </a:lnTo>
                      <a:lnTo>
                        <a:pt x="612" y="156"/>
                      </a:lnTo>
                      <a:lnTo>
                        <a:pt x="589" y="135"/>
                      </a:lnTo>
                      <a:lnTo>
                        <a:pt x="564" y="117"/>
                      </a:lnTo>
                      <a:lnTo>
                        <a:pt x="540" y="99"/>
                      </a:lnTo>
                      <a:lnTo>
                        <a:pt x="516" y="83"/>
                      </a:lnTo>
                      <a:lnTo>
                        <a:pt x="490" y="6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4763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84" name="Freeform 20"/>
                <p:cNvSpPr/>
                <p:nvPr/>
              </p:nvSpPr>
              <p:spPr bwMode="auto">
                <a:xfrm>
                  <a:off x="2696249" y="3529472"/>
                  <a:ext cx="141209" cy="180817"/>
                </a:xfrm>
                <a:custGeom>
                  <a:avLst/>
                  <a:gdLst>
                    <a:gd name="T0" fmla="*/ 440 w 980"/>
                    <a:gd name="T1" fmla="*/ 41 h 1267"/>
                    <a:gd name="T2" fmla="*/ 368 w 980"/>
                    <a:gd name="T3" fmla="*/ 15 h 1267"/>
                    <a:gd name="T4" fmla="*/ 300 w 980"/>
                    <a:gd name="T5" fmla="*/ 1 h 1267"/>
                    <a:gd name="T6" fmla="*/ 236 w 980"/>
                    <a:gd name="T7" fmla="*/ 2 h 1267"/>
                    <a:gd name="T8" fmla="*/ 178 w 980"/>
                    <a:gd name="T9" fmla="*/ 17 h 1267"/>
                    <a:gd name="T10" fmla="*/ 127 w 980"/>
                    <a:gd name="T11" fmla="*/ 43 h 1267"/>
                    <a:gd name="T12" fmla="*/ 84 w 980"/>
                    <a:gd name="T13" fmla="*/ 82 h 1267"/>
                    <a:gd name="T14" fmla="*/ 48 w 980"/>
                    <a:gd name="T15" fmla="*/ 132 h 1267"/>
                    <a:gd name="T16" fmla="*/ 22 w 980"/>
                    <a:gd name="T17" fmla="*/ 194 h 1267"/>
                    <a:gd name="T18" fmla="*/ 6 w 980"/>
                    <a:gd name="T19" fmla="*/ 267 h 1267"/>
                    <a:gd name="T20" fmla="*/ 0 w 980"/>
                    <a:gd name="T21" fmla="*/ 350 h 1267"/>
                    <a:gd name="T22" fmla="*/ 6 w 980"/>
                    <a:gd name="T23" fmla="*/ 440 h 1267"/>
                    <a:gd name="T24" fmla="*/ 22 w 980"/>
                    <a:gd name="T25" fmla="*/ 531 h 1267"/>
                    <a:gd name="T26" fmla="*/ 48 w 980"/>
                    <a:gd name="T27" fmla="*/ 624 h 1267"/>
                    <a:gd name="T28" fmla="*/ 84 w 980"/>
                    <a:gd name="T29" fmla="*/ 715 h 1267"/>
                    <a:gd name="T30" fmla="*/ 127 w 980"/>
                    <a:gd name="T31" fmla="*/ 805 h 1267"/>
                    <a:gd name="T32" fmla="*/ 178 w 980"/>
                    <a:gd name="T33" fmla="*/ 890 h 1267"/>
                    <a:gd name="T34" fmla="*/ 236 w 980"/>
                    <a:gd name="T35" fmla="*/ 970 h 1267"/>
                    <a:gd name="T36" fmla="*/ 300 w 980"/>
                    <a:gd name="T37" fmla="*/ 1044 h 1267"/>
                    <a:gd name="T38" fmla="*/ 368 w 980"/>
                    <a:gd name="T39" fmla="*/ 1110 h 1267"/>
                    <a:gd name="T40" fmla="*/ 440 w 980"/>
                    <a:gd name="T41" fmla="*/ 1167 h 1267"/>
                    <a:gd name="T42" fmla="*/ 515 w 980"/>
                    <a:gd name="T43" fmla="*/ 1213 h 1267"/>
                    <a:gd name="T44" fmla="*/ 589 w 980"/>
                    <a:gd name="T45" fmla="*/ 1245 h 1267"/>
                    <a:gd name="T46" fmla="*/ 658 w 980"/>
                    <a:gd name="T47" fmla="*/ 1263 h 1267"/>
                    <a:gd name="T48" fmla="*/ 724 w 980"/>
                    <a:gd name="T49" fmla="*/ 1266 h 1267"/>
                    <a:gd name="T50" fmla="*/ 783 w 980"/>
                    <a:gd name="T51" fmla="*/ 1256 h 1267"/>
                    <a:gd name="T52" fmla="*/ 837 w 980"/>
                    <a:gd name="T53" fmla="*/ 1234 h 1267"/>
                    <a:gd name="T54" fmla="*/ 883 w 980"/>
                    <a:gd name="T55" fmla="*/ 1199 h 1267"/>
                    <a:gd name="T56" fmla="*/ 921 w 980"/>
                    <a:gd name="T57" fmla="*/ 1152 h 1267"/>
                    <a:gd name="T58" fmla="*/ 951 w 980"/>
                    <a:gd name="T59" fmla="*/ 1094 h 1267"/>
                    <a:gd name="T60" fmla="*/ 970 w 980"/>
                    <a:gd name="T61" fmla="*/ 1025 h 1267"/>
                    <a:gd name="T62" fmla="*/ 980 w 980"/>
                    <a:gd name="T63" fmla="*/ 945 h 1267"/>
                    <a:gd name="T64" fmla="*/ 978 w 980"/>
                    <a:gd name="T65" fmla="*/ 857 h 1267"/>
                    <a:gd name="T66" fmla="*/ 965 w 980"/>
                    <a:gd name="T67" fmla="*/ 766 h 1267"/>
                    <a:gd name="T68" fmla="*/ 941 w 980"/>
                    <a:gd name="T69" fmla="*/ 674 h 1267"/>
                    <a:gd name="T70" fmla="*/ 909 w 980"/>
                    <a:gd name="T71" fmla="*/ 582 h 1267"/>
                    <a:gd name="T72" fmla="*/ 868 w 980"/>
                    <a:gd name="T73" fmla="*/ 492 h 1267"/>
                    <a:gd name="T74" fmla="*/ 820 w 980"/>
                    <a:gd name="T75" fmla="*/ 404 h 1267"/>
                    <a:gd name="T76" fmla="*/ 764 w 980"/>
                    <a:gd name="T77" fmla="*/ 322 h 1267"/>
                    <a:gd name="T78" fmla="*/ 703 w 980"/>
                    <a:gd name="T79" fmla="*/ 246 h 1267"/>
                    <a:gd name="T80" fmla="*/ 636 w 980"/>
                    <a:gd name="T81" fmla="*/ 177 h 1267"/>
                    <a:gd name="T82" fmla="*/ 565 w 980"/>
                    <a:gd name="T83" fmla="*/ 117 h 1267"/>
                    <a:gd name="T84" fmla="*/ 490 w 980"/>
                    <a:gd name="T85" fmla="*/ 67 h 1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980" h="1267">
                      <a:moveTo>
                        <a:pt x="490" y="67"/>
                      </a:moveTo>
                      <a:lnTo>
                        <a:pt x="465" y="53"/>
                      </a:lnTo>
                      <a:lnTo>
                        <a:pt x="440" y="41"/>
                      </a:lnTo>
                      <a:lnTo>
                        <a:pt x="416" y="31"/>
                      </a:lnTo>
                      <a:lnTo>
                        <a:pt x="391" y="22"/>
                      </a:lnTo>
                      <a:lnTo>
                        <a:pt x="368" y="15"/>
                      </a:lnTo>
                      <a:lnTo>
                        <a:pt x="345" y="8"/>
                      </a:lnTo>
                      <a:lnTo>
                        <a:pt x="321" y="4"/>
                      </a:lnTo>
                      <a:lnTo>
                        <a:pt x="300" y="1"/>
                      </a:lnTo>
                      <a:lnTo>
                        <a:pt x="278" y="0"/>
                      </a:lnTo>
                      <a:lnTo>
                        <a:pt x="256" y="0"/>
                      </a:lnTo>
                      <a:lnTo>
                        <a:pt x="236" y="2"/>
                      </a:lnTo>
                      <a:lnTo>
                        <a:pt x="217" y="5"/>
                      </a:lnTo>
                      <a:lnTo>
                        <a:pt x="197" y="10"/>
                      </a:lnTo>
                      <a:lnTo>
                        <a:pt x="178" y="17"/>
                      </a:lnTo>
                      <a:lnTo>
                        <a:pt x="161" y="24"/>
                      </a:lnTo>
                      <a:lnTo>
                        <a:pt x="144" y="33"/>
                      </a:lnTo>
                      <a:lnTo>
                        <a:pt x="127" y="43"/>
                      </a:lnTo>
                      <a:lnTo>
                        <a:pt x="112" y="55"/>
                      </a:lnTo>
                      <a:lnTo>
                        <a:pt x="98" y="67"/>
                      </a:lnTo>
                      <a:lnTo>
                        <a:pt x="84" y="82"/>
                      </a:lnTo>
                      <a:lnTo>
                        <a:pt x="72" y="98"/>
                      </a:lnTo>
                      <a:lnTo>
                        <a:pt x="59" y="114"/>
                      </a:lnTo>
                      <a:lnTo>
                        <a:pt x="48" y="132"/>
                      </a:lnTo>
                      <a:lnTo>
                        <a:pt x="39" y="152"/>
                      </a:lnTo>
                      <a:lnTo>
                        <a:pt x="30" y="173"/>
                      </a:lnTo>
                      <a:lnTo>
                        <a:pt x="22" y="194"/>
                      </a:lnTo>
                      <a:lnTo>
                        <a:pt x="16" y="218"/>
                      </a:lnTo>
                      <a:lnTo>
                        <a:pt x="10" y="242"/>
                      </a:lnTo>
                      <a:lnTo>
                        <a:pt x="6" y="267"/>
                      </a:lnTo>
                      <a:lnTo>
                        <a:pt x="2" y="294"/>
                      </a:lnTo>
                      <a:lnTo>
                        <a:pt x="0" y="321"/>
                      </a:lnTo>
                      <a:lnTo>
                        <a:pt x="0" y="350"/>
                      </a:lnTo>
                      <a:lnTo>
                        <a:pt x="0" y="380"/>
                      </a:lnTo>
                      <a:lnTo>
                        <a:pt x="2" y="410"/>
                      </a:lnTo>
                      <a:lnTo>
                        <a:pt x="6" y="440"/>
                      </a:lnTo>
                      <a:lnTo>
                        <a:pt x="10" y="470"/>
                      </a:lnTo>
                      <a:lnTo>
                        <a:pt x="16" y="501"/>
                      </a:lnTo>
                      <a:lnTo>
                        <a:pt x="22" y="531"/>
                      </a:lnTo>
                      <a:lnTo>
                        <a:pt x="30" y="562"/>
                      </a:lnTo>
                      <a:lnTo>
                        <a:pt x="39" y="592"/>
                      </a:lnTo>
                      <a:lnTo>
                        <a:pt x="48" y="624"/>
                      </a:lnTo>
                      <a:lnTo>
                        <a:pt x="59" y="654"/>
                      </a:lnTo>
                      <a:lnTo>
                        <a:pt x="72" y="685"/>
                      </a:lnTo>
                      <a:lnTo>
                        <a:pt x="84" y="715"/>
                      </a:lnTo>
                      <a:lnTo>
                        <a:pt x="98" y="745"/>
                      </a:lnTo>
                      <a:lnTo>
                        <a:pt x="112" y="775"/>
                      </a:lnTo>
                      <a:lnTo>
                        <a:pt x="127" y="805"/>
                      </a:lnTo>
                      <a:lnTo>
                        <a:pt x="144" y="833"/>
                      </a:lnTo>
                      <a:lnTo>
                        <a:pt x="161" y="861"/>
                      </a:lnTo>
                      <a:lnTo>
                        <a:pt x="178" y="890"/>
                      </a:lnTo>
                      <a:lnTo>
                        <a:pt x="197" y="917"/>
                      </a:lnTo>
                      <a:lnTo>
                        <a:pt x="217" y="945"/>
                      </a:lnTo>
                      <a:lnTo>
                        <a:pt x="236" y="970"/>
                      </a:lnTo>
                      <a:lnTo>
                        <a:pt x="256" y="997"/>
                      </a:lnTo>
                      <a:lnTo>
                        <a:pt x="278" y="1021"/>
                      </a:lnTo>
                      <a:lnTo>
                        <a:pt x="300" y="1044"/>
                      </a:lnTo>
                      <a:lnTo>
                        <a:pt x="321" y="1068"/>
                      </a:lnTo>
                      <a:lnTo>
                        <a:pt x="345" y="1090"/>
                      </a:lnTo>
                      <a:lnTo>
                        <a:pt x="368" y="1110"/>
                      </a:lnTo>
                      <a:lnTo>
                        <a:pt x="391" y="1131"/>
                      </a:lnTo>
                      <a:lnTo>
                        <a:pt x="416" y="1150"/>
                      </a:lnTo>
                      <a:lnTo>
                        <a:pt x="440" y="1167"/>
                      </a:lnTo>
                      <a:lnTo>
                        <a:pt x="465" y="1184"/>
                      </a:lnTo>
                      <a:lnTo>
                        <a:pt x="490" y="1200"/>
                      </a:lnTo>
                      <a:lnTo>
                        <a:pt x="515" y="1213"/>
                      </a:lnTo>
                      <a:lnTo>
                        <a:pt x="540" y="1225"/>
                      </a:lnTo>
                      <a:lnTo>
                        <a:pt x="565" y="1236"/>
                      </a:lnTo>
                      <a:lnTo>
                        <a:pt x="589" y="1245"/>
                      </a:lnTo>
                      <a:lnTo>
                        <a:pt x="613" y="1252"/>
                      </a:lnTo>
                      <a:lnTo>
                        <a:pt x="636" y="1259"/>
                      </a:lnTo>
                      <a:lnTo>
                        <a:pt x="658" y="1263"/>
                      </a:lnTo>
                      <a:lnTo>
                        <a:pt x="681" y="1265"/>
                      </a:lnTo>
                      <a:lnTo>
                        <a:pt x="703" y="1267"/>
                      </a:lnTo>
                      <a:lnTo>
                        <a:pt x="724" y="1266"/>
                      </a:lnTo>
                      <a:lnTo>
                        <a:pt x="744" y="1265"/>
                      </a:lnTo>
                      <a:lnTo>
                        <a:pt x="764" y="1261"/>
                      </a:lnTo>
                      <a:lnTo>
                        <a:pt x="783" y="1256"/>
                      </a:lnTo>
                      <a:lnTo>
                        <a:pt x="802" y="1250"/>
                      </a:lnTo>
                      <a:lnTo>
                        <a:pt x="820" y="1242"/>
                      </a:lnTo>
                      <a:lnTo>
                        <a:pt x="837" y="1234"/>
                      </a:lnTo>
                      <a:lnTo>
                        <a:pt x="853" y="1223"/>
                      </a:lnTo>
                      <a:lnTo>
                        <a:pt x="868" y="1212"/>
                      </a:lnTo>
                      <a:lnTo>
                        <a:pt x="883" y="1199"/>
                      </a:lnTo>
                      <a:lnTo>
                        <a:pt x="897" y="1184"/>
                      </a:lnTo>
                      <a:lnTo>
                        <a:pt x="909" y="1169"/>
                      </a:lnTo>
                      <a:lnTo>
                        <a:pt x="921" y="1152"/>
                      </a:lnTo>
                      <a:lnTo>
                        <a:pt x="932" y="1134"/>
                      </a:lnTo>
                      <a:lnTo>
                        <a:pt x="941" y="1114"/>
                      </a:lnTo>
                      <a:lnTo>
                        <a:pt x="951" y="1094"/>
                      </a:lnTo>
                      <a:lnTo>
                        <a:pt x="959" y="1072"/>
                      </a:lnTo>
                      <a:lnTo>
                        <a:pt x="965" y="1049"/>
                      </a:lnTo>
                      <a:lnTo>
                        <a:pt x="970" y="1025"/>
                      </a:lnTo>
                      <a:lnTo>
                        <a:pt x="975" y="1000"/>
                      </a:lnTo>
                      <a:lnTo>
                        <a:pt x="978" y="973"/>
                      </a:lnTo>
                      <a:lnTo>
                        <a:pt x="980" y="945"/>
                      </a:lnTo>
                      <a:lnTo>
                        <a:pt x="980" y="916"/>
                      </a:lnTo>
                      <a:lnTo>
                        <a:pt x="980" y="887"/>
                      </a:lnTo>
                      <a:lnTo>
                        <a:pt x="978" y="857"/>
                      </a:lnTo>
                      <a:lnTo>
                        <a:pt x="975" y="827"/>
                      </a:lnTo>
                      <a:lnTo>
                        <a:pt x="970" y="796"/>
                      </a:lnTo>
                      <a:lnTo>
                        <a:pt x="965" y="766"/>
                      </a:lnTo>
                      <a:lnTo>
                        <a:pt x="959" y="736"/>
                      </a:lnTo>
                      <a:lnTo>
                        <a:pt x="951" y="704"/>
                      </a:lnTo>
                      <a:lnTo>
                        <a:pt x="941" y="674"/>
                      </a:lnTo>
                      <a:lnTo>
                        <a:pt x="932" y="643"/>
                      </a:lnTo>
                      <a:lnTo>
                        <a:pt x="921" y="613"/>
                      </a:lnTo>
                      <a:lnTo>
                        <a:pt x="909" y="582"/>
                      </a:lnTo>
                      <a:lnTo>
                        <a:pt x="897" y="552"/>
                      </a:lnTo>
                      <a:lnTo>
                        <a:pt x="883" y="521"/>
                      </a:lnTo>
                      <a:lnTo>
                        <a:pt x="868" y="492"/>
                      </a:lnTo>
                      <a:lnTo>
                        <a:pt x="853" y="462"/>
                      </a:lnTo>
                      <a:lnTo>
                        <a:pt x="837" y="433"/>
                      </a:lnTo>
                      <a:lnTo>
                        <a:pt x="820" y="404"/>
                      </a:lnTo>
                      <a:lnTo>
                        <a:pt x="802" y="376"/>
                      </a:lnTo>
                      <a:lnTo>
                        <a:pt x="783" y="349"/>
                      </a:lnTo>
                      <a:lnTo>
                        <a:pt x="764" y="322"/>
                      </a:lnTo>
                      <a:lnTo>
                        <a:pt x="744" y="296"/>
                      </a:lnTo>
                      <a:lnTo>
                        <a:pt x="724" y="270"/>
                      </a:lnTo>
                      <a:lnTo>
                        <a:pt x="703" y="246"/>
                      </a:lnTo>
                      <a:lnTo>
                        <a:pt x="681" y="222"/>
                      </a:lnTo>
                      <a:lnTo>
                        <a:pt x="658" y="198"/>
                      </a:lnTo>
                      <a:lnTo>
                        <a:pt x="636" y="177"/>
                      </a:lnTo>
                      <a:lnTo>
                        <a:pt x="613" y="156"/>
                      </a:lnTo>
                      <a:lnTo>
                        <a:pt x="589" y="135"/>
                      </a:lnTo>
                      <a:lnTo>
                        <a:pt x="565" y="117"/>
                      </a:lnTo>
                      <a:lnTo>
                        <a:pt x="540" y="99"/>
                      </a:lnTo>
                      <a:lnTo>
                        <a:pt x="515" y="83"/>
                      </a:lnTo>
                      <a:lnTo>
                        <a:pt x="490" y="6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4763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85" name="Freeform 21"/>
                <p:cNvSpPr/>
                <p:nvPr/>
              </p:nvSpPr>
              <p:spPr bwMode="auto">
                <a:xfrm>
                  <a:off x="3137096" y="4240680"/>
                  <a:ext cx="139487" cy="182538"/>
                </a:xfrm>
                <a:custGeom>
                  <a:avLst/>
                  <a:gdLst>
                    <a:gd name="T0" fmla="*/ 439 w 980"/>
                    <a:gd name="T1" fmla="*/ 42 h 1266"/>
                    <a:gd name="T2" fmla="*/ 367 w 980"/>
                    <a:gd name="T3" fmla="*/ 14 h 1266"/>
                    <a:gd name="T4" fmla="*/ 299 w 980"/>
                    <a:gd name="T5" fmla="*/ 2 h 1266"/>
                    <a:gd name="T6" fmla="*/ 235 w 980"/>
                    <a:gd name="T7" fmla="*/ 3 h 1266"/>
                    <a:gd name="T8" fmla="*/ 179 w 980"/>
                    <a:gd name="T9" fmla="*/ 16 h 1266"/>
                    <a:gd name="T10" fmla="*/ 127 w 980"/>
                    <a:gd name="T11" fmla="*/ 44 h 1266"/>
                    <a:gd name="T12" fmla="*/ 83 w 980"/>
                    <a:gd name="T13" fmla="*/ 82 h 1266"/>
                    <a:gd name="T14" fmla="*/ 49 w 980"/>
                    <a:gd name="T15" fmla="*/ 133 h 1266"/>
                    <a:gd name="T16" fmla="*/ 22 w 980"/>
                    <a:gd name="T17" fmla="*/ 195 h 1266"/>
                    <a:gd name="T18" fmla="*/ 5 w 980"/>
                    <a:gd name="T19" fmla="*/ 267 h 1266"/>
                    <a:gd name="T20" fmla="*/ 0 w 980"/>
                    <a:gd name="T21" fmla="*/ 350 h 1266"/>
                    <a:gd name="T22" fmla="*/ 5 w 980"/>
                    <a:gd name="T23" fmla="*/ 440 h 1266"/>
                    <a:gd name="T24" fmla="*/ 22 w 980"/>
                    <a:gd name="T25" fmla="*/ 531 h 1266"/>
                    <a:gd name="T26" fmla="*/ 49 w 980"/>
                    <a:gd name="T27" fmla="*/ 624 h 1266"/>
                    <a:gd name="T28" fmla="*/ 83 w 980"/>
                    <a:gd name="T29" fmla="*/ 715 h 1266"/>
                    <a:gd name="T30" fmla="*/ 127 w 980"/>
                    <a:gd name="T31" fmla="*/ 804 h 1266"/>
                    <a:gd name="T32" fmla="*/ 179 w 980"/>
                    <a:gd name="T33" fmla="*/ 891 h 1266"/>
                    <a:gd name="T34" fmla="*/ 235 w 980"/>
                    <a:gd name="T35" fmla="*/ 971 h 1266"/>
                    <a:gd name="T36" fmla="*/ 299 w 980"/>
                    <a:gd name="T37" fmla="*/ 1045 h 1266"/>
                    <a:gd name="T38" fmla="*/ 367 w 980"/>
                    <a:gd name="T39" fmla="*/ 1111 h 1266"/>
                    <a:gd name="T40" fmla="*/ 439 w 980"/>
                    <a:gd name="T41" fmla="*/ 1168 h 1266"/>
                    <a:gd name="T42" fmla="*/ 516 w 980"/>
                    <a:gd name="T43" fmla="*/ 1214 h 1266"/>
                    <a:gd name="T44" fmla="*/ 589 w 980"/>
                    <a:gd name="T45" fmla="*/ 1245 h 1266"/>
                    <a:gd name="T46" fmla="*/ 659 w 980"/>
                    <a:gd name="T47" fmla="*/ 1262 h 1266"/>
                    <a:gd name="T48" fmla="*/ 724 w 980"/>
                    <a:gd name="T49" fmla="*/ 1266 h 1266"/>
                    <a:gd name="T50" fmla="*/ 784 w 980"/>
                    <a:gd name="T51" fmla="*/ 1256 h 1266"/>
                    <a:gd name="T52" fmla="*/ 836 w 980"/>
                    <a:gd name="T53" fmla="*/ 1234 h 1266"/>
                    <a:gd name="T54" fmla="*/ 883 w 980"/>
                    <a:gd name="T55" fmla="*/ 1199 h 1266"/>
                    <a:gd name="T56" fmla="*/ 921 w 980"/>
                    <a:gd name="T57" fmla="*/ 1153 h 1266"/>
                    <a:gd name="T58" fmla="*/ 950 w 980"/>
                    <a:gd name="T59" fmla="*/ 1094 h 1266"/>
                    <a:gd name="T60" fmla="*/ 970 w 980"/>
                    <a:gd name="T61" fmla="*/ 1025 h 1266"/>
                    <a:gd name="T62" fmla="*/ 980 w 980"/>
                    <a:gd name="T63" fmla="*/ 945 h 1266"/>
                    <a:gd name="T64" fmla="*/ 977 w 980"/>
                    <a:gd name="T65" fmla="*/ 857 h 1266"/>
                    <a:gd name="T66" fmla="*/ 964 w 980"/>
                    <a:gd name="T67" fmla="*/ 766 h 1266"/>
                    <a:gd name="T68" fmla="*/ 942 w 980"/>
                    <a:gd name="T69" fmla="*/ 674 h 1266"/>
                    <a:gd name="T70" fmla="*/ 909 w 980"/>
                    <a:gd name="T71" fmla="*/ 582 h 1266"/>
                    <a:gd name="T72" fmla="*/ 868 w 980"/>
                    <a:gd name="T73" fmla="*/ 492 h 1266"/>
                    <a:gd name="T74" fmla="*/ 819 w 980"/>
                    <a:gd name="T75" fmla="*/ 405 h 1266"/>
                    <a:gd name="T76" fmla="*/ 764 w 980"/>
                    <a:gd name="T77" fmla="*/ 322 h 1266"/>
                    <a:gd name="T78" fmla="*/ 702 w 980"/>
                    <a:gd name="T79" fmla="*/ 246 h 1266"/>
                    <a:gd name="T80" fmla="*/ 635 w 980"/>
                    <a:gd name="T81" fmla="*/ 177 h 1266"/>
                    <a:gd name="T82" fmla="*/ 564 w 980"/>
                    <a:gd name="T83" fmla="*/ 117 h 1266"/>
                    <a:gd name="T84" fmla="*/ 490 w 980"/>
                    <a:gd name="T85" fmla="*/ 67 h 1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980" h="1266">
                      <a:moveTo>
                        <a:pt x="490" y="67"/>
                      </a:moveTo>
                      <a:lnTo>
                        <a:pt x="465" y="54"/>
                      </a:lnTo>
                      <a:lnTo>
                        <a:pt x="439" y="42"/>
                      </a:lnTo>
                      <a:lnTo>
                        <a:pt x="415" y="31"/>
                      </a:lnTo>
                      <a:lnTo>
                        <a:pt x="391" y="22"/>
                      </a:lnTo>
                      <a:lnTo>
                        <a:pt x="367" y="14"/>
                      </a:lnTo>
                      <a:lnTo>
                        <a:pt x="344" y="9"/>
                      </a:lnTo>
                      <a:lnTo>
                        <a:pt x="322" y="4"/>
                      </a:lnTo>
                      <a:lnTo>
                        <a:pt x="299" y="2"/>
                      </a:lnTo>
                      <a:lnTo>
                        <a:pt x="277" y="0"/>
                      </a:lnTo>
                      <a:lnTo>
                        <a:pt x="257" y="1"/>
                      </a:lnTo>
                      <a:lnTo>
                        <a:pt x="235" y="3"/>
                      </a:lnTo>
                      <a:lnTo>
                        <a:pt x="216" y="6"/>
                      </a:lnTo>
                      <a:lnTo>
                        <a:pt x="197" y="10"/>
                      </a:lnTo>
                      <a:lnTo>
                        <a:pt x="179" y="16"/>
                      </a:lnTo>
                      <a:lnTo>
                        <a:pt x="160" y="24"/>
                      </a:lnTo>
                      <a:lnTo>
                        <a:pt x="143" y="34"/>
                      </a:lnTo>
                      <a:lnTo>
                        <a:pt x="127" y="44"/>
                      </a:lnTo>
                      <a:lnTo>
                        <a:pt x="112" y="55"/>
                      </a:lnTo>
                      <a:lnTo>
                        <a:pt x="97" y="68"/>
                      </a:lnTo>
                      <a:lnTo>
                        <a:pt x="83" y="82"/>
                      </a:lnTo>
                      <a:lnTo>
                        <a:pt x="71" y="98"/>
                      </a:lnTo>
                      <a:lnTo>
                        <a:pt x="59" y="115"/>
                      </a:lnTo>
                      <a:lnTo>
                        <a:pt x="49" y="133"/>
                      </a:lnTo>
                      <a:lnTo>
                        <a:pt x="39" y="152"/>
                      </a:lnTo>
                      <a:lnTo>
                        <a:pt x="29" y="173"/>
                      </a:lnTo>
                      <a:lnTo>
                        <a:pt x="22" y="195"/>
                      </a:lnTo>
                      <a:lnTo>
                        <a:pt x="15" y="218"/>
                      </a:lnTo>
                      <a:lnTo>
                        <a:pt x="10" y="242"/>
                      </a:lnTo>
                      <a:lnTo>
                        <a:pt x="5" y="267"/>
                      </a:lnTo>
                      <a:lnTo>
                        <a:pt x="2" y="295"/>
                      </a:lnTo>
                      <a:lnTo>
                        <a:pt x="1" y="322"/>
                      </a:lnTo>
                      <a:lnTo>
                        <a:pt x="0" y="350"/>
                      </a:lnTo>
                      <a:lnTo>
                        <a:pt x="1" y="380"/>
                      </a:lnTo>
                      <a:lnTo>
                        <a:pt x="2" y="410"/>
                      </a:lnTo>
                      <a:lnTo>
                        <a:pt x="5" y="440"/>
                      </a:lnTo>
                      <a:lnTo>
                        <a:pt x="10" y="470"/>
                      </a:lnTo>
                      <a:lnTo>
                        <a:pt x="15" y="501"/>
                      </a:lnTo>
                      <a:lnTo>
                        <a:pt x="22" y="531"/>
                      </a:lnTo>
                      <a:lnTo>
                        <a:pt x="29" y="563"/>
                      </a:lnTo>
                      <a:lnTo>
                        <a:pt x="39" y="593"/>
                      </a:lnTo>
                      <a:lnTo>
                        <a:pt x="49" y="624"/>
                      </a:lnTo>
                      <a:lnTo>
                        <a:pt x="59" y="654"/>
                      </a:lnTo>
                      <a:lnTo>
                        <a:pt x="71" y="686"/>
                      </a:lnTo>
                      <a:lnTo>
                        <a:pt x="83" y="715"/>
                      </a:lnTo>
                      <a:lnTo>
                        <a:pt x="97" y="745"/>
                      </a:lnTo>
                      <a:lnTo>
                        <a:pt x="112" y="775"/>
                      </a:lnTo>
                      <a:lnTo>
                        <a:pt x="127" y="804"/>
                      </a:lnTo>
                      <a:lnTo>
                        <a:pt x="143" y="834"/>
                      </a:lnTo>
                      <a:lnTo>
                        <a:pt x="160" y="862"/>
                      </a:lnTo>
                      <a:lnTo>
                        <a:pt x="179" y="891"/>
                      </a:lnTo>
                      <a:lnTo>
                        <a:pt x="197" y="918"/>
                      </a:lnTo>
                      <a:lnTo>
                        <a:pt x="216" y="944"/>
                      </a:lnTo>
                      <a:lnTo>
                        <a:pt x="235" y="971"/>
                      </a:lnTo>
                      <a:lnTo>
                        <a:pt x="257" y="996"/>
                      </a:lnTo>
                      <a:lnTo>
                        <a:pt x="277" y="1022"/>
                      </a:lnTo>
                      <a:lnTo>
                        <a:pt x="299" y="1045"/>
                      </a:lnTo>
                      <a:lnTo>
                        <a:pt x="322" y="1068"/>
                      </a:lnTo>
                      <a:lnTo>
                        <a:pt x="344" y="1090"/>
                      </a:lnTo>
                      <a:lnTo>
                        <a:pt x="367" y="1111"/>
                      </a:lnTo>
                      <a:lnTo>
                        <a:pt x="391" y="1131"/>
                      </a:lnTo>
                      <a:lnTo>
                        <a:pt x="415" y="1150"/>
                      </a:lnTo>
                      <a:lnTo>
                        <a:pt x="439" y="1168"/>
                      </a:lnTo>
                      <a:lnTo>
                        <a:pt x="465" y="1184"/>
                      </a:lnTo>
                      <a:lnTo>
                        <a:pt x="490" y="1199"/>
                      </a:lnTo>
                      <a:lnTo>
                        <a:pt x="516" y="1214"/>
                      </a:lnTo>
                      <a:lnTo>
                        <a:pt x="540" y="1226"/>
                      </a:lnTo>
                      <a:lnTo>
                        <a:pt x="564" y="1236"/>
                      </a:lnTo>
                      <a:lnTo>
                        <a:pt x="589" y="1245"/>
                      </a:lnTo>
                      <a:lnTo>
                        <a:pt x="612" y="1252"/>
                      </a:lnTo>
                      <a:lnTo>
                        <a:pt x="635" y="1258"/>
                      </a:lnTo>
                      <a:lnTo>
                        <a:pt x="659" y="1262"/>
                      </a:lnTo>
                      <a:lnTo>
                        <a:pt x="681" y="1265"/>
                      </a:lnTo>
                      <a:lnTo>
                        <a:pt x="702" y="1266"/>
                      </a:lnTo>
                      <a:lnTo>
                        <a:pt x="724" y="1266"/>
                      </a:lnTo>
                      <a:lnTo>
                        <a:pt x="744" y="1264"/>
                      </a:lnTo>
                      <a:lnTo>
                        <a:pt x="764" y="1261"/>
                      </a:lnTo>
                      <a:lnTo>
                        <a:pt x="784" y="1256"/>
                      </a:lnTo>
                      <a:lnTo>
                        <a:pt x="802" y="1250"/>
                      </a:lnTo>
                      <a:lnTo>
                        <a:pt x="819" y="1243"/>
                      </a:lnTo>
                      <a:lnTo>
                        <a:pt x="836" y="1234"/>
                      </a:lnTo>
                      <a:lnTo>
                        <a:pt x="853" y="1224"/>
                      </a:lnTo>
                      <a:lnTo>
                        <a:pt x="868" y="1213"/>
                      </a:lnTo>
                      <a:lnTo>
                        <a:pt x="883" y="1199"/>
                      </a:lnTo>
                      <a:lnTo>
                        <a:pt x="896" y="1185"/>
                      </a:lnTo>
                      <a:lnTo>
                        <a:pt x="909" y="1169"/>
                      </a:lnTo>
                      <a:lnTo>
                        <a:pt x="921" y="1153"/>
                      </a:lnTo>
                      <a:lnTo>
                        <a:pt x="932" y="1134"/>
                      </a:lnTo>
                      <a:lnTo>
                        <a:pt x="942" y="1115"/>
                      </a:lnTo>
                      <a:lnTo>
                        <a:pt x="950" y="1094"/>
                      </a:lnTo>
                      <a:lnTo>
                        <a:pt x="958" y="1072"/>
                      </a:lnTo>
                      <a:lnTo>
                        <a:pt x="964" y="1049"/>
                      </a:lnTo>
                      <a:lnTo>
                        <a:pt x="970" y="1025"/>
                      </a:lnTo>
                      <a:lnTo>
                        <a:pt x="974" y="999"/>
                      </a:lnTo>
                      <a:lnTo>
                        <a:pt x="977" y="973"/>
                      </a:lnTo>
                      <a:lnTo>
                        <a:pt x="980" y="945"/>
                      </a:lnTo>
                      <a:lnTo>
                        <a:pt x="980" y="917"/>
                      </a:lnTo>
                      <a:lnTo>
                        <a:pt x="980" y="888"/>
                      </a:lnTo>
                      <a:lnTo>
                        <a:pt x="977" y="857"/>
                      </a:lnTo>
                      <a:lnTo>
                        <a:pt x="974" y="827"/>
                      </a:lnTo>
                      <a:lnTo>
                        <a:pt x="970" y="797"/>
                      </a:lnTo>
                      <a:lnTo>
                        <a:pt x="964" y="766"/>
                      </a:lnTo>
                      <a:lnTo>
                        <a:pt x="958" y="735"/>
                      </a:lnTo>
                      <a:lnTo>
                        <a:pt x="950" y="705"/>
                      </a:lnTo>
                      <a:lnTo>
                        <a:pt x="942" y="674"/>
                      </a:lnTo>
                      <a:lnTo>
                        <a:pt x="932" y="643"/>
                      </a:lnTo>
                      <a:lnTo>
                        <a:pt x="921" y="612"/>
                      </a:lnTo>
                      <a:lnTo>
                        <a:pt x="909" y="582"/>
                      </a:lnTo>
                      <a:lnTo>
                        <a:pt x="896" y="551"/>
                      </a:lnTo>
                      <a:lnTo>
                        <a:pt x="883" y="522"/>
                      </a:lnTo>
                      <a:lnTo>
                        <a:pt x="868" y="492"/>
                      </a:lnTo>
                      <a:lnTo>
                        <a:pt x="853" y="462"/>
                      </a:lnTo>
                      <a:lnTo>
                        <a:pt x="836" y="434"/>
                      </a:lnTo>
                      <a:lnTo>
                        <a:pt x="819" y="405"/>
                      </a:lnTo>
                      <a:lnTo>
                        <a:pt x="802" y="377"/>
                      </a:lnTo>
                      <a:lnTo>
                        <a:pt x="784" y="349"/>
                      </a:lnTo>
                      <a:lnTo>
                        <a:pt x="764" y="322"/>
                      </a:lnTo>
                      <a:lnTo>
                        <a:pt x="744" y="297"/>
                      </a:lnTo>
                      <a:lnTo>
                        <a:pt x="724" y="271"/>
                      </a:lnTo>
                      <a:lnTo>
                        <a:pt x="702" y="246"/>
                      </a:lnTo>
                      <a:lnTo>
                        <a:pt x="681" y="222"/>
                      </a:lnTo>
                      <a:lnTo>
                        <a:pt x="659" y="199"/>
                      </a:lnTo>
                      <a:lnTo>
                        <a:pt x="635" y="177"/>
                      </a:lnTo>
                      <a:lnTo>
                        <a:pt x="612" y="156"/>
                      </a:lnTo>
                      <a:lnTo>
                        <a:pt x="589" y="136"/>
                      </a:lnTo>
                      <a:lnTo>
                        <a:pt x="564" y="117"/>
                      </a:lnTo>
                      <a:lnTo>
                        <a:pt x="540" y="100"/>
                      </a:lnTo>
                      <a:lnTo>
                        <a:pt x="516" y="82"/>
                      </a:lnTo>
                      <a:lnTo>
                        <a:pt x="490" y="6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4763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86" name="Freeform 22"/>
                <p:cNvSpPr/>
                <p:nvPr/>
              </p:nvSpPr>
              <p:spPr bwMode="auto">
                <a:xfrm>
                  <a:off x="2696249" y="4025424"/>
                  <a:ext cx="141209" cy="180817"/>
                </a:xfrm>
                <a:custGeom>
                  <a:avLst/>
                  <a:gdLst>
                    <a:gd name="T0" fmla="*/ 440 w 980"/>
                    <a:gd name="T1" fmla="*/ 41 h 1265"/>
                    <a:gd name="T2" fmla="*/ 368 w 980"/>
                    <a:gd name="T3" fmla="*/ 13 h 1265"/>
                    <a:gd name="T4" fmla="*/ 300 w 980"/>
                    <a:gd name="T5" fmla="*/ 1 h 1265"/>
                    <a:gd name="T6" fmla="*/ 236 w 980"/>
                    <a:gd name="T7" fmla="*/ 2 h 1265"/>
                    <a:gd name="T8" fmla="*/ 178 w 980"/>
                    <a:gd name="T9" fmla="*/ 15 h 1265"/>
                    <a:gd name="T10" fmla="*/ 127 w 980"/>
                    <a:gd name="T11" fmla="*/ 43 h 1265"/>
                    <a:gd name="T12" fmla="*/ 84 w 980"/>
                    <a:gd name="T13" fmla="*/ 81 h 1265"/>
                    <a:gd name="T14" fmla="*/ 48 w 980"/>
                    <a:gd name="T15" fmla="*/ 132 h 1265"/>
                    <a:gd name="T16" fmla="*/ 22 w 980"/>
                    <a:gd name="T17" fmla="*/ 194 h 1265"/>
                    <a:gd name="T18" fmla="*/ 6 w 980"/>
                    <a:gd name="T19" fmla="*/ 266 h 1265"/>
                    <a:gd name="T20" fmla="*/ 0 w 980"/>
                    <a:gd name="T21" fmla="*/ 349 h 1265"/>
                    <a:gd name="T22" fmla="*/ 6 w 980"/>
                    <a:gd name="T23" fmla="*/ 439 h 1265"/>
                    <a:gd name="T24" fmla="*/ 22 w 980"/>
                    <a:gd name="T25" fmla="*/ 530 h 1265"/>
                    <a:gd name="T26" fmla="*/ 48 w 980"/>
                    <a:gd name="T27" fmla="*/ 623 h 1265"/>
                    <a:gd name="T28" fmla="*/ 84 w 980"/>
                    <a:gd name="T29" fmla="*/ 714 h 1265"/>
                    <a:gd name="T30" fmla="*/ 127 w 980"/>
                    <a:gd name="T31" fmla="*/ 803 h 1265"/>
                    <a:gd name="T32" fmla="*/ 178 w 980"/>
                    <a:gd name="T33" fmla="*/ 890 h 1265"/>
                    <a:gd name="T34" fmla="*/ 236 w 980"/>
                    <a:gd name="T35" fmla="*/ 970 h 1265"/>
                    <a:gd name="T36" fmla="*/ 300 w 980"/>
                    <a:gd name="T37" fmla="*/ 1044 h 1265"/>
                    <a:gd name="T38" fmla="*/ 368 w 980"/>
                    <a:gd name="T39" fmla="*/ 1110 h 1265"/>
                    <a:gd name="T40" fmla="*/ 440 w 980"/>
                    <a:gd name="T41" fmla="*/ 1167 h 1265"/>
                    <a:gd name="T42" fmla="*/ 515 w 980"/>
                    <a:gd name="T43" fmla="*/ 1213 h 1265"/>
                    <a:gd name="T44" fmla="*/ 589 w 980"/>
                    <a:gd name="T45" fmla="*/ 1244 h 1265"/>
                    <a:gd name="T46" fmla="*/ 658 w 980"/>
                    <a:gd name="T47" fmla="*/ 1261 h 1265"/>
                    <a:gd name="T48" fmla="*/ 724 w 980"/>
                    <a:gd name="T49" fmla="*/ 1265 h 1265"/>
                    <a:gd name="T50" fmla="*/ 783 w 980"/>
                    <a:gd name="T51" fmla="*/ 1255 h 1265"/>
                    <a:gd name="T52" fmla="*/ 837 w 980"/>
                    <a:gd name="T53" fmla="*/ 1233 h 1265"/>
                    <a:gd name="T54" fmla="*/ 883 w 980"/>
                    <a:gd name="T55" fmla="*/ 1198 h 1265"/>
                    <a:gd name="T56" fmla="*/ 921 w 980"/>
                    <a:gd name="T57" fmla="*/ 1152 h 1265"/>
                    <a:gd name="T58" fmla="*/ 951 w 980"/>
                    <a:gd name="T59" fmla="*/ 1093 h 1265"/>
                    <a:gd name="T60" fmla="*/ 970 w 980"/>
                    <a:gd name="T61" fmla="*/ 1024 h 1265"/>
                    <a:gd name="T62" fmla="*/ 980 w 980"/>
                    <a:gd name="T63" fmla="*/ 944 h 1265"/>
                    <a:gd name="T64" fmla="*/ 978 w 980"/>
                    <a:gd name="T65" fmla="*/ 856 h 1265"/>
                    <a:gd name="T66" fmla="*/ 965 w 980"/>
                    <a:gd name="T67" fmla="*/ 766 h 1265"/>
                    <a:gd name="T68" fmla="*/ 941 w 980"/>
                    <a:gd name="T69" fmla="*/ 673 h 1265"/>
                    <a:gd name="T70" fmla="*/ 909 w 980"/>
                    <a:gd name="T71" fmla="*/ 581 h 1265"/>
                    <a:gd name="T72" fmla="*/ 868 w 980"/>
                    <a:gd name="T73" fmla="*/ 491 h 1265"/>
                    <a:gd name="T74" fmla="*/ 820 w 980"/>
                    <a:gd name="T75" fmla="*/ 404 h 1265"/>
                    <a:gd name="T76" fmla="*/ 764 w 980"/>
                    <a:gd name="T77" fmla="*/ 321 h 1265"/>
                    <a:gd name="T78" fmla="*/ 703 w 980"/>
                    <a:gd name="T79" fmla="*/ 245 h 1265"/>
                    <a:gd name="T80" fmla="*/ 636 w 980"/>
                    <a:gd name="T81" fmla="*/ 176 h 1265"/>
                    <a:gd name="T82" fmla="*/ 565 w 980"/>
                    <a:gd name="T83" fmla="*/ 116 h 1265"/>
                    <a:gd name="T84" fmla="*/ 490 w 980"/>
                    <a:gd name="T85" fmla="*/ 66 h 12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980" h="1265">
                      <a:moveTo>
                        <a:pt x="490" y="66"/>
                      </a:moveTo>
                      <a:lnTo>
                        <a:pt x="465" y="53"/>
                      </a:lnTo>
                      <a:lnTo>
                        <a:pt x="440" y="41"/>
                      </a:lnTo>
                      <a:lnTo>
                        <a:pt x="416" y="30"/>
                      </a:lnTo>
                      <a:lnTo>
                        <a:pt x="391" y="21"/>
                      </a:lnTo>
                      <a:lnTo>
                        <a:pt x="368" y="13"/>
                      </a:lnTo>
                      <a:lnTo>
                        <a:pt x="345" y="8"/>
                      </a:lnTo>
                      <a:lnTo>
                        <a:pt x="321" y="3"/>
                      </a:lnTo>
                      <a:lnTo>
                        <a:pt x="300" y="1"/>
                      </a:lnTo>
                      <a:lnTo>
                        <a:pt x="278" y="0"/>
                      </a:lnTo>
                      <a:lnTo>
                        <a:pt x="256" y="0"/>
                      </a:lnTo>
                      <a:lnTo>
                        <a:pt x="236" y="2"/>
                      </a:lnTo>
                      <a:lnTo>
                        <a:pt x="217" y="5"/>
                      </a:lnTo>
                      <a:lnTo>
                        <a:pt x="197" y="9"/>
                      </a:lnTo>
                      <a:lnTo>
                        <a:pt x="178" y="15"/>
                      </a:lnTo>
                      <a:lnTo>
                        <a:pt x="161" y="23"/>
                      </a:lnTo>
                      <a:lnTo>
                        <a:pt x="144" y="33"/>
                      </a:lnTo>
                      <a:lnTo>
                        <a:pt x="127" y="43"/>
                      </a:lnTo>
                      <a:lnTo>
                        <a:pt x="112" y="54"/>
                      </a:lnTo>
                      <a:lnTo>
                        <a:pt x="98" y="67"/>
                      </a:lnTo>
                      <a:lnTo>
                        <a:pt x="84" y="81"/>
                      </a:lnTo>
                      <a:lnTo>
                        <a:pt x="72" y="97"/>
                      </a:lnTo>
                      <a:lnTo>
                        <a:pt x="59" y="114"/>
                      </a:lnTo>
                      <a:lnTo>
                        <a:pt x="48" y="132"/>
                      </a:lnTo>
                      <a:lnTo>
                        <a:pt x="39" y="151"/>
                      </a:lnTo>
                      <a:lnTo>
                        <a:pt x="30" y="172"/>
                      </a:lnTo>
                      <a:lnTo>
                        <a:pt x="22" y="194"/>
                      </a:lnTo>
                      <a:lnTo>
                        <a:pt x="16" y="217"/>
                      </a:lnTo>
                      <a:lnTo>
                        <a:pt x="10" y="241"/>
                      </a:lnTo>
                      <a:lnTo>
                        <a:pt x="6" y="266"/>
                      </a:lnTo>
                      <a:lnTo>
                        <a:pt x="2" y="294"/>
                      </a:lnTo>
                      <a:lnTo>
                        <a:pt x="0" y="321"/>
                      </a:lnTo>
                      <a:lnTo>
                        <a:pt x="0" y="349"/>
                      </a:lnTo>
                      <a:lnTo>
                        <a:pt x="0" y="379"/>
                      </a:lnTo>
                      <a:lnTo>
                        <a:pt x="2" y="409"/>
                      </a:lnTo>
                      <a:lnTo>
                        <a:pt x="6" y="439"/>
                      </a:lnTo>
                      <a:lnTo>
                        <a:pt x="10" y="469"/>
                      </a:lnTo>
                      <a:lnTo>
                        <a:pt x="16" y="500"/>
                      </a:lnTo>
                      <a:lnTo>
                        <a:pt x="22" y="530"/>
                      </a:lnTo>
                      <a:lnTo>
                        <a:pt x="30" y="562"/>
                      </a:lnTo>
                      <a:lnTo>
                        <a:pt x="39" y="592"/>
                      </a:lnTo>
                      <a:lnTo>
                        <a:pt x="48" y="623"/>
                      </a:lnTo>
                      <a:lnTo>
                        <a:pt x="59" y="654"/>
                      </a:lnTo>
                      <a:lnTo>
                        <a:pt x="72" y="685"/>
                      </a:lnTo>
                      <a:lnTo>
                        <a:pt x="84" y="714"/>
                      </a:lnTo>
                      <a:lnTo>
                        <a:pt x="98" y="744"/>
                      </a:lnTo>
                      <a:lnTo>
                        <a:pt x="112" y="774"/>
                      </a:lnTo>
                      <a:lnTo>
                        <a:pt x="127" y="803"/>
                      </a:lnTo>
                      <a:lnTo>
                        <a:pt x="144" y="833"/>
                      </a:lnTo>
                      <a:lnTo>
                        <a:pt x="161" y="861"/>
                      </a:lnTo>
                      <a:lnTo>
                        <a:pt x="178" y="890"/>
                      </a:lnTo>
                      <a:lnTo>
                        <a:pt x="197" y="917"/>
                      </a:lnTo>
                      <a:lnTo>
                        <a:pt x="217" y="943"/>
                      </a:lnTo>
                      <a:lnTo>
                        <a:pt x="236" y="970"/>
                      </a:lnTo>
                      <a:lnTo>
                        <a:pt x="256" y="995"/>
                      </a:lnTo>
                      <a:lnTo>
                        <a:pt x="278" y="1021"/>
                      </a:lnTo>
                      <a:lnTo>
                        <a:pt x="300" y="1044"/>
                      </a:lnTo>
                      <a:lnTo>
                        <a:pt x="321" y="1067"/>
                      </a:lnTo>
                      <a:lnTo>
                        <a:pt x="345" y="1089"/>
                      </a:lnTo>
                      <a:lnTo>
                        <a:pt x="368" y="1110"/>
                      </a:lnTo>
                      <a:lnTo>
                        <a:pt x="391" y="1130"/>
                      </a:lnTo>
                      <a:lnTo>
                        <a:pt x="416" y="1150"/>
                      </a:lnTo>
                      <a:lnTo>
                        <a:pt x="440" y="1167"/>
                      </a:lnTo>
                      <a:lnTo>
                        <a:pt x="465" y="1183"/>
                      </a:lnTo>
                      <a:lnTo>
                        <a:pt x="490" y="1198"/>
                      </a:lnTo>
                      <a:lnTo>
                        <a:pt x="515" y="1213"/>
                      </a:lnTo>
                      <a:lnTo>
                        <a:pt x="540" y="1225"/>
                      </a:lnTo>
                      <a:lnTo>
                        <a:pt x="565" y="1235"/>
                      </a:lnTo>
                      <a:lnTo>
                        <a:pt x="589" y="1244"/>
                      </a:lnTo>
                      <a:lnTo>
                        <a:pt x="613" y="1251"/>
                      </a:lnTo>
                      <a:lnTo>
                        <a:pt x="636" y="1257"/>
                      </a:lnTo>
                      <a:lnTo>
                        <a:pt x="658" y="1261"/>
                      </a:lnTo>
                      <a:lnTo>
                        <a:pt x="681" y="1264"/>
                      </a:lnTo>
                      <a:lnTo>
                        <a:pt x="703" y="1265"/>
                      </a:lnTo>
                      <a:lnTo>
                        <a:pt x="724" y="1265"/>
                      </a:lnTo>
                      <a:lnTo>
                        <a:pt x="744" y="1263"/>
                      </a:lnTo>
                      <a:lnTo>
                        <a:pt x="764" y="1260"/>
                      </a:lnTo>
                      <a:lnTo>
                        <a:pt x="783" y="1255"/>
                      </a:lnTo>
                      <a:lnTo>
                        <a:pt x="802" y="1249"/>
                      </a:lnTo>
                      <a:lnTo>
                        <a:pt x="820" y="1242"/>
                      </a:lnTo>
                      <a:lnTo>
                        <a:pt x="837" y="1233"/>
                      </a:lnTo>
                      <a:lnTo>
                        <a:pt x="853" y="1223"/>
                      </a:lnTo>
                      <a:lnTo>
                        <a:pt x="868" y="1212"/>
                      </a:lnTo>
                      <a:lnTo>
                        <a:pt x="883" y="1198"/>
                      </a:lnTo>
                      <a:lnTo>
                        <a:pt x="897" y="1184"/>
                      </a:lnTo>
                      <a:lnTo>
                        <a:pt x="909" y="1168"/>
                      </a:lnTo>
                      <a:lnTo>
                        <a:pt x="921" y="1152"/>
                      </a:lnTo>
                      <a:lnTo>
                        <a:pt x="932" y="1133"/>
                      </a:lnTo>
                      <a:lnTo>
                        <a:pt x="941" y="1114"/>
                      </a:lnTo>
                      <a:lnTo>
                        <a:pt x="951" y="1093"/>
                      </a:lnTo>
                      <a:lnTo>
                        <a:pt x="959" y="1071"/>
                      </a:lnTo>
                      <a:lnTo>
                        <a:pt x="965" y="1048"/>
                      </a:lnTo>
                      <a:lnTo>
                        <a:pt x="970" y="1024"/>
                      </a:lnTo>
                      <a:lnTo>
                        <a:pt x="975" y="998"/>
                      </a:lnTo>
                      <a:lnTo>
                        <a:pt x="978" y="972"/>
                      </a:lnTo>
                      <a:lnTo>
                        <a:pt x="980" y="944"/>
                      </a:lnTo>
                      <a:lnTo>
                        <a:pt x="980" y="916"/>
                      </a:lnTo>
                      <a:lnTo>
                        <a:pt x="980" y="887"/>
                      </a:lnTo>
                      <a:lnTo>
                        <a:pt x="978" y="856"/>
                      </a:lnTo>
                      <a:lnTo>
                        <a:pt x="975" y="827"/>
                      </a:lnTo>
                      <a:lnTo>
                        <a:pt x="970" y="796"/>
                      </a:lnTo>
                      <a:lnTo>
                        <a:pt x="965" y="766"/>
                      </a:lnTo>
                      <a:lnTo>
                        <a:pt x="959" y="734"/>
                      </a:lnTo>
                      <a:lnTo>
                        <a:pt x="951" y="704"/>
                      </a:lnTo>
                      <a:lnTo>
                        <a:pt x="941" y="673"/>
                      </a:lnTo>
                      <a:lnTo>
                        <a:pt x="932" y="642"/>
                      </a:lnTo>
                      <a:lnTo>
                        <a:pt x="921" y="611"/>
                      </a:lnTo>
                      <a:lnTo>
                        <a:pt x="909" y="581"/>
                      </a:lnTo>
                      <a:lnTo>
                        <a:pt x="897" y="550"/>
                      </a:lnTo>
                      <a:lnTo>
                        <a:pt x="883" y="521"/>
                      </a:lnTo>
                      <a:lnTo>
                        <a:pt x="868" y="491"/>
                      </a:lnTo>
                      <a:lnTo>
                        <a:pt x="853" y="461"/>
                      </a:lnTo>
                      <a:lnTo>
                        <a:pt x="837" y="433"/>
                      </a:lnTo>
                      <a:lnTo>
                        <a:pt x="820" y="404"/>
                      </a:lnTo>
                      <a:lnTo>
                        <a:pt x="802" y="376"/>
                      </a:lnTo>
                      <a:lnTo>
                        <a:pt x="783" y="348"/>
                      </a:lnTo>
                      <a:lnTo>
                        <a:pt x="764" y="321"/>
                      </a:lnTo>
                      <a:lnTo>
                        <a:pt x="744" y="296"/>
                      </a:lnTo>
                      <a:lnTo>
                        <a:pt x="724" y="270"/>
                      </a:lnTo>
                      <a:lnTo>
                        <a:pt x="703" y="245"/>
                      </a:lnTo>
                      <a:lnTo>
                        <a:pt x="681" y="221"/>
                      </a:lnTo>
                      <a:lnTo>
                        <a:pt x="658" y="198"/>
                      </a:lnTo>
                      <a:lnTo>
                        <a:pt x="636" y="176"/>
                      </a:lnTo>
                      <a:lnTo>
                        <a:pt x="613" y="155"/>
                      </a:lnTo>
                      <a:lnTo>
                        <a:pt x="589" y="135"/>
                      </a:lnTo>
                      <a:lnTo>
                        <a:pt x="565" y="116"/>
                      </a:lnTo>
                      <a:lnTo>
                        <a:pt x="540" y="99"/>
                      </a:lnTo>
                      <a:lnTo>
                        <a:pt x="515" y="81"/>
                      </a:lnTo>
                      <a:lnTo>
                        <a:pt x="490" y="6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4763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</p:grpSp>
          <p:grpSp>
            <p:nvGrpSpPr>
              <p:cNvPr id="87" name="Group 86"/>
              <p:cNvGrpSpPr/>
              <p:nvPr/>
            </p:nvGrpSpPr>
            <p:grpSpPr>
              <a:xfrm>
                <a:off x="4926236" y="3032570"/>
                <a:ext cx="2062064" cy="2501902"/>
                <a:chOff x="2484437" y="2408186"/>
                <a:chExt cx="2011361" cy="2440383"/>
              </a:xfrm>
              <a:effectLst>
                <a:outerShdw blurRad="901700" dist="215900" dir="13500000" sy="23000" kx="1200000" algn="br" rotWithShape="0">
                  <a:schemeClr val="accent1">
                    <a:alpha val="34000"/>
                  </a:schemeClr>
                </a:outerShdw>
              </a:effectLst>
            </p:grpSpPr>
            <p:sp>
              <p:nvSpPr>
                <p:cNvPr id="88" name="Freeform 6"/>
                <p:cNvSpPr/>
                <p:nvPr/>
              </p:nvSpPr>
              <p:spPr bwMode="auto">
                <a:xfrm>
                  <a:off x="2484437" y="2523790"/>
                  <a:ext cx="2011361" cy="1162390"/>
                </a:xfrm>
                <a:custGeom>
                  <a:avLst/>
                  <a:gdLst>
                    <a:gd name="T0" fmla="*/ 0 w 14026"/>
                    <a:gd name="T1" fmla="*/ 4051 h 8102"/>
                    <a:gd name="T2" fmla="*/ 7012 w 14026"/>
                    <a:gd name="T3" fmla="*/ 0 h 8102"/>
                    <a:gd name="T4" fmla="*/ 14026 w 14026"/>
                    <a:gd name="T5" fmla="*/ 4051 h 8102"/>
                    <a:gd name="T6" fmla="*/ 7014 w 14026"/>
                    <a:gd name="T7" fmla="*/ 8102 h 8102"/>
                    <a:gd name="T8" fmla="*/ 0 w 14026"/>
                    <a:gd name="T9" fmla="*/ 4051 h 8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026" h="8102">
                      <a:moveTo>
                        <a:pt x="0" y="4051"/>
                      </a:moveTo>
                      <a:lnTo>
                        <a:pt x="7012" y="0"/>
                      </a:lnTo>
                      <a:lnTo>
                        <a:pt x="14026" y="4051"/>
                      </a:lnTo>
                      <a:lnTo>
                        <a:pt x="7014" y="8102"/>
                      </a:lnTo>
                      <a:lnTo>
                        <a:pt x="0" y="4051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4763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89" name="TextBox 88"/>
                <p:cNvSpPr txBox="1"/>
                <p:nvPr/>
              </p:nvSpPr>
              <p:spPr>
                <a:xfrm>
                  <a:off x="2702719" y="2408186"/>
                  <a:ext cx="1574801" cy="1414200"/>
                </a:xfrm>
                <a:prstGeom prst="rect">
                  <a:avLst/>
                </a:prstGeom>
                <a:noFill/>
                <a:scene3d>
                  <a:camera prst="isometricBottomDown"/>
                  <a:lightRig rig="threePt" dir="t"/>
                </a:scene3d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7200" dirty="0">
                      <a:solidFill>
                        <a:schemeClr val="bg1"/>
                      </a:solidFill>
                      <a:ea typeface="思源宋体 CN" panose="02020400000000000000" charset="-122"/>
                      <a:cs typeface="思源宋体 CN" panose="02020400000000000000" charset="-122"/>
                    </a:rPr>
                    <a:t>?</a:t>
                  </a:r>
                  <a:endParaRPr lang="en-US" sz="7200" dirty="0">
                    <a:solidFill>
                      <a:schemeClr val="bg1"/>
                    </a:solidFill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90" name="Freeform 5"/>
                <p:cNvSpPr/>
                <p:nvPr/>
              </p:nvSpPr>
              <p:spPr bwMode="auto">
                <a:xfrm>
                  <a:off x="3490116" y="3104124"/>
                  <a:ext cx="1005681" cy="1744445"/>
                </a:xfrm>
                <a:custGeom>
                  <a:avLst/>
                  <a:gdLst>
                    <a:gd name="T0" fmla="*/ 0 w 7014"/>
                    <a:gd name="T1" fmla="*/ 4051 h 12152"/>
                    <a:gd name="T2" fmla="*/ 7014 w 7014"/>
                    <a:gd name="T3" fmla="*/ 0 h 12152"/>
                    <a:gd name="T4" fmla="*/ 7014 w 7014"/>
                    <a:gd name="T5" fmla="*/ 8102 h 12152"/>
                    <a:gd name="T6" fmla="*/ 0 w 7014"/>
                    <a:gd name="T7" fmla="*/ 12152 h 12152"/>
                    <a:gd name="T8" fmla="*/ 0 w 7014"/>
                    <a:gd name="T9" fmla="*/ 4051 h 12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014" h="12152">
                      <a:moveTo>
                        <a:pt x="0" y="4051"/>
                      </a:moveTo>
                      <a:lnTo>
                        <a:pt x="7014" y="0"/>
                      </a:lnTo>
                      <a:lnTo>
                        <a:pt x="7014" y="8102"/>
                      </a:lnTo>
                      <a:lnTo>
                        <a:pt x="0" y="12152"/>
                      </a:lnTo>
                      <a:lnTo>
                        <a:pt x="0" y="4051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4763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91" name="Freeform 7"/>
                <p:cNvSpPr/>
                <p:nvPr/>
              </p:nvSpPr>
              <p:spPr bwMode="auto">
                <a:xfrm>
                  <a:off x="2484438" y="3104124"/>
                  <a:ext cx="1005681" cy="1744445"/>
                </a:xfrm>
                <a:custGeom>
                  <a:avLst/>
                  <a:gdLst>
                    <a:gd name="T0" fmla="*/ 0 w 7012"/>
                    <a:gd name="T1" fmla="*/ 8102 h 12152"/>
                    <a:gd name="T2" fmla="*/ 0 w 7012"/>
                    <a:gd name="T3" fmla="*/ 0 h 12152"/>
                    <a:gd name="T4" fmla="*/ 7012 w 7012"/>
                    <a:gd name="T5" fmla="*/ 4051 h 12152"/>
                    <a:gd name="T6" fmla="*/ 7012 w 7012"/>
                    <a:gd name="T7" fmla="*/ 12152 h 12152"/>
                    <a:gd name="T8" fmla="*/ 0 w 7012"/>
                    <a:gd name="T9" fmla="*/ 8102 h 12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012" h="12152">
                      <a:moveTo>
                        <a:pt x="0" y="8102"/>
                      </a:moveTo>
                      <a:lnTo>
                        <a:pt x="0" y="0"/>
                      </a:lnTo>
                      <a:lnTo>
                        <a:pt x="7012" y="4051"/>
                      </a:lnTo>
                      <a:lnTo>
                        <a:pt x="7012" y="12152"/>
                      </a:lnTo>
                      <a:lnTo>
                        <a:pt x="0" y="810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4763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92" name="Freeform 14"/>
                <p:cNvSpPr/>
                <p:nvPr/>
              </p:nvSpPr>
              <p:spPr bwMode="auto">
                <a:xfrm>
                  <a:off x="3703653" y="3744729"/>
                  <a:ext cx="139487" cy="182538"/>
                </a:xfrm>
                <a:custGeom>
                  <a:avLst/>
                  <a:gdLst>
                    <a:gd name="T0" fmla="*/ 541 w 980"/>
                    <a:gd name="T1" fmla="*/ 41 h 1267"/>
                    <a:gd name="T2" fmla="*/ 613 w 980"/>
                    <a:gd name="T3" fmla="*/ 15 h 1267"/>
                    <a:gd name="T4" fmla="*/ 681 w 980"/>
                    <a:gd name="T5" fmla="*/ 1 h 1267"/>
                    <a:gd name="T6" fmla="*/ 745 w 980"/>
                    <a:gd name="T7" fmla="*/ 2 h 1267"/>
                    <a:gd name="T8" fmla="*/ 801 w 980"/>
                    <a:gd name="T9" fmla="*/ 17 h 1267"/>
                    <a:gd name="T10" fmla="*/ 853 w 980"/>
                    <a:gd name="T11" fmla="*/ 43 h 1267"/>
                    <a:gd name="T12" fmla="*/ 897 w 980"/>
                    <a:gd name="T13" fmla="*/ 82 h 1267"/>
                    <a:gd name="T14" fmla="*/ 931 w 980"/>
                    <a:gd name="T15" fmla="*/ 132 h 1267"/>
                    <a:gd name="T16" fmla="*/ 958 w 980"/>
                    <a:gd name="T17" fmla="*/ 194 h 1267"/>
                    <a:gd name="T18" fmla="*/ 975 w 980"/>
                    <a:gd name="T19" fmla="*/ 267 h 1267"/>
                    <a:gd name="T20" fmla="*/ 980 w 980"/>
                    <a:gd name="T21" fmla="*/ 350 h 1267"/>
                    <a:gd name="T22" fmla="*/ 975 w 980"/>
                    <a:gd name="T23" fmla="*/ 440 h 1267"/>
                    <a:gd name="T24" fmla="*/ 958 w 980"/>
                    <a:gd name="T25" fmla="*/ 531 h 1267"/>
                    <a:gd name="T26" fmla="*/ 931 w 980"/>
                    <a:gd name="T27" fmla="*/ 624 h 1267"/>
                    <a:gd name="T28" fmla="*/ 897 w 980"/>
                    <a:gd name="T29" fmla="*/ 715 h 1267"/>
                    <a:gd name="T30" fmla="*/ 853 w 980"/>
                    <a:gd name="T31" fmla="*/ 805 h 1267"/>
                    <a:gd name="T32" fmla="*/ 801 w 980"/>
                    <a:gd name="T33" fmla="*/ 890 h 1267"/>
                    <a:gd name="T34" fmla="*/ 745 w 980"/>
                    <a:gd name="T35" fmla="*/ 970 h 1267"/>
                    <a:gd name="T36" fmla="*/ 681 w 980"/>
                    <a:gd name="T37" fmla="*/ 1044 h 1267"/>
                    <a:gd name="T38" fmla="*/ 613 w 980"/>
                    <a:gd name="T39" fmla="*/ 1110 h 1267"/>
                    <a:gd name="T40" fmla="*/ 541 w 980"/>
                    <a:gd name="T41" fmla="*/ 1167 h 1267"/>
                    <a:gd name="T42" fmla="*/ 464 w 980"/>
                    <a:gd name="T43" fmla="*/ 1213 h 1267"/>
                    <a:gd name="T44" fmla="*/ 391 w 980"/>
                    <a:gd name="T45" fmla="*/ 1245 h 1267"/>
                    <a:gd name="T46" fmla="*/ 321 w 980"/>
                    <a:gd name="T47" fmla="*/ 1263 h 1267"/>
                    <a:gd name="T48" fmla="*/ 256 w 980"/>
                    <a:gd name="T49" fmla="*/ 1266 h 1267"/>
                    <a:gd name="T50" fmla="*/ 196 w 980"/>
                    <a:gd name="T51" fmla="*/ 1256 h 1267"/>
                    <a:gd name="T52" fmla="*/ 144 w 980"/>
                    <a:gd name="T53" fmla="*/ 1233 h 1267"/>
                    <a:gd name="T54" fmla="*/ 97 w 980"/>
                    <a:gd name="T55" fmla="*/ 1199 h 1267"/>
                    <a:gd name="T56" fmla="*/ 59 w 980"/>
                    <a:gd name="T57" fmla="*/ 1152 h 1267"/>
                    <a:gd name="T58" fmla="*/ 30 w 980"/>
                    <a:gd name="T59" fmla="*/ 1094 h 1267"/>
                    <a:gd name="T60" fmla="*/ 10 w 980"/>
                    <a:gd name="T61" fmla="*/ 1025 h 1267"/>
                    <a:gd name="T62" fmla="*/ 0 w 980"/>
                    <a:gd name="T63" fmla="*/ 945 h 1267"/>
                    <a:gd name="T64" fmla="*/ 3 w 980"/>
                    <a:gd name="T65" fmla="*/ 856 h 1267"/>
                    <a:gd name="T66" fmla="*/ 16 w 980"/>
                    <a:gd name="T67" fmla="*/ 766 h 1267"/>
                    <a:gd name="T68" fmla="*/ 38 w 980"/>
                    <a:gd name="T69" fmla="*/ 674 h 1267"/>
                    <a:gd name="T70" fmla="*/ 71 w 980"/>
                    <a:gd name="T71" fmla="*/ 582 h 1267"/>
                    <a:gd name="T72" fmla="*/ 112 w 980"/>
                    <a:gd name="T73" fmla="*/ 492 h 1267"/>
                    <a:gd name="T74" fmla="*/ 161 w 980"/>
                    <a:gd name="T75" fmla="*/ 404 h 1267"/>
                    <a:gd name="T76" fmla="*/ 216 w 980"/>
                    <a:gd name="T77" fmla="*/ 322 h 1267"/>
                    <a:gd name="T78" fmla="*/ 278 w 980"/>
                    <a:gd name="T79" fmla="*/ 246 h 1267"/>
                    <a:gd name="T80" fmla="*/ 345 w 980"/>
                    <a:gd name="T81" fmla="*/ 177 h 1267"/>
                    <a:gd name="T82" fmla="*/ 416 w 980"/>
                    <a:gd name="T83" fmla="*/ 117 h 1267"/>
                    <a:gd name="T84" fmla="*/ 490 w 980"/>
                    <a:gd name="T85" fmla="*/ 67 h 1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980" h="1267">
                      <a:moveTo>
                        <a:pt x="490" y="67"/>
                      </a:moveTo>
                      <a:lnTo>
                        <a:pt x="515" y="53"/>
                      </a:lnTo>
                      <a:lnTo>
                        <a:pt x="541" y="41"/>
                      </a:lnTo>
                      <a:lnTo>
                        <a:pt x="565" y="31"/>
                      </a:lnTo>
                      <a:lnTo>
                        <a:pt x="589" y="22"/>
                      </a:lnTo>
                      <a:lnTo>
                        <a:pt x="613" y="15"/>
                      </a:lnTo>
                      <a:lnTo>
                        <a:pt x="636" y="8"/>
                      </a:lnTo>
                      <a:lnTo>
                        <a:pt x="658" y="4"/>
                      </a:lnTo>
                      <a:lnTo>
                        <a:pt x="681" y="1"/>
                      </a:lnTo>
                      <a:lnTo>
                        <a:pt x="703" y="0"/>
                      </a:lnTo>
                      <a:lnTo>
                        <a:pt x="723" y="0"/>
                      </a:lnTo>
                      <a:lnTo>
                        <a:pt x="745" y="2"/>
                      </a:lnTo>
                      <a:lnTo>
                        <a:pt x="764" y="5"/>
                      </a:lnTo>
                      <a:lnTo>
                        <a:pt x="783" y="10"/>
                      </a:lnTo>
                      <a:lnTo>
                        <a:pt x="801" y="17"/>
                      </a:lnTo>
                      <a:lnTo>
                        <a:pt x="820" y="24"/>
                      </a:lnTo>
                      <a:lnTo>
                        <a:pt x="837" y="33"/>
                      </a:lnTo>
                      <a:lnTo>
                        <a:pt x="853" y="43"/>
                      </a:lnTo>
                      <a:lnTo>
                        <a:pt x="868" y="54"/>
                      </a:lnTo>
                      <a:lnTo>
                        <a:pt x="883" y="67"/>
                      </a:lnTo>
                      <a:lnTo>
                        <a:pt x="897" y="82"/>
                      </a:lnTo>
                      <a:lnTo>
                        <a:pt x="909" y="98"/>
                      </a:lnTo>
                      <a:lnTo>
                        <a:pt x="921" y="114"/>
                      </a:lnTo>
                      <a:lnTo>
                        <a:pt x="931" y="132"/>
                      </a:lnTo>
                      <a:lnTo>
                        <a:pt x="941" y="152"/>
                      </a:lnTo>
                      <a:lnTo>
                        <a:pt x="951" y="173"/>
                      </a:lnTo>
                      <a:lnTo>
                        <a:pt x="958" y="194"/>
                      </a:lnTo>
                      <a:lnTo>
                        <a:pt x="965" y="218"/>
                      </a:lnTo>
                      <a:lnTo>
                        <a:pt x="970" y="242"/>
                      </a:lnTo>
                      <a:lnTo>
                        <a:pt x="975" y="267"/>
                      </a:lnTo>
                      <a:lnTo>
                        <a:pt x="978" y="294"/>
                      </a:lnTo>
                      <a:lnTo>
                        <a:pt x="979" y="321"/>
                      </a:lnTo>
                      <a:lnTo>
                        <a:pt x="980" y="350"/>
                      </a:lnTo>
                      <a:lnTo>
                        <a:pt x="979" y="379"/>
                      </a:lnTo>
                      <a:lnTo>
                        <a:pt x="978" y="410"/>
                      </a:lnTo>
                      <a:lnTo>
                        <a:pt x="975" y="440"/>
                      </a:lnTo>
                      <a:lnTo>
                        <a:pt x="970" y="469"/>
                      </a:lnTo>
                      <a:lnTo>
                        <a:pt x="965" y="501"/>
                      </a:lnTo>
                      <a:lnTo>
                        <a:pt x="958" y="531"/>
                      </a:lnTo>
                      <a:lnTo>
                        <a:pt x="951" y="562"/>
                      </a:lnTo>
                      <a:lnTo>
                        <a:pt x="941" y="592"/>
                      </a:lnTo>
                      <a:lnTo>
                        <a:pt x="931" y="624"/>
                      </a:lnTo>
                      <a:lnTo>
                        <a:pt x="921" y="654"/>
                      </a:lnTo>
                      <a:lnTo>
                        <a:pt x="909" y="685"/>
                      </a:lnTo>
                      <a:lnTo>
                        <a:pt x="897" y="715"/>
                      </a:lnTo>
                      <a:lnTo>
                        <a:pt x="883" y="745"/>
                      </a:lnTo>
                      <a:lnTo>
                        <a:pt x="868" y="775"/>
                      </a:lnTo>
                      <a:lnTo>
                        <a:pt x="853" y="805"/>
                      </a:lnTo>
                      <a:lnTo>
                        <a:pt x="837" y="833"/>
                      </a:lnTo>
                      <a:lnTo>
                        <a:pt x="820" y="861"/>
                      </a:lnTo>
                      <a:lnTo>
                        <a:pt x="801" y="890"/>
                      </a:lnTo>
                      <a:lnTo>
                        <a:pt x="783" y="917"/>
                      </a:lnTo>
                      <a:lnTo>
                        <a:pt x="764" y="945"/>
                      </a:lnTo>
                      <a:lnTo>
                        <a:pt x="745" y="970"/>
                      </a:lnTo>
                      <a:lnTo>
                        <a:pt x="723" y="997"/>
                      </a:lnTo>
                      <a:lnTo>
                        <a:pt x="703" y="1021"/>
                      </a:lnTo>
                      <a:lnTo>
                        <a:pt x="681" y="1044"/>
                      </a:lnTo>
                      <a:lnTo>
                        <a:pt x="658" y="1068"/>
                      </a:lnTo>
                      <a:lnTo>
                        <a:pt x="636" y="1090"/>
                      </a:lnTo>
                      <a:lnTo>
                        <a:pt x="613" y="1110"/>
                      </a:lnTo>
                      <a:lnTo>
                        <a:pt x="589" y="1131"/>
                      </a:lnTo>
                      <a:lnTo>
                        <a:pt x="565" y="1150"/>
                      </a:lnTo>
                      <a:lnTo>
                        <a:pt x="541" y="1167"/>
                      </a:lnTo>
                      <a:lnTo>
                        <a:pt x="515" y="1184"/>
                      </a:lnTo>
                      <a:lnTo>
                        <a:pt x="490" y="1200"/>
                      </a:lnTo>
                      <a:lnTo>
                        <a:pt x="464" y="1213"/>
                      </a:lnTo>
                      <a:lnTo>
                        <a:pt x="440" y="1225"/>
                      </a:lnTo>
                      <a:lnTo>
                        <a:pt x="416" y="1236"/>
                      </a:lnTo>
                      <a:lnTo>
                        <a:pt x="391" y="1245"/>
                      </a:lnTo>
                      <a:lnTo>
                        <a:pt x="368" y="1252"/>
                      </a:lnTo>
                      <a:lnTo>
                        <a:pt x="345" y="1257"/>
                      </a:lnTo>
                      <a:lnTo>
                        <a:pt x="321" y="1263"/>
                      </a:lnTo>
                      <a:lnTo>
                        <a:pt x="299" y="1265"/>
                      </a:lnTo>
                      <a:lnTo>
                        <a:pt x="278" y="1267"/>
                      </a:lnTo>
                      <a:lnTo>
                        <a:pt x="256" y="1266"/>
                      </a:lnTo>
                      <a:lnTo>
                        <a:pt x="236" y="1264"/>
                      </a:lnTo>
                      <a:lnTo>
                        <a:pt x="216" y="1261"/>
                      </a:lnTo>
                      <a:lnTo>
                        <a:pt x="196" y="1256"/>
                      </a:lnTo>
                      <a:lnTo>
                        <a:pt x="178" y="1250"/>
                      </a:lnTo>
                      <a:lnTo>
                        <a:pt x="161" y="1242"/>
                      </a:lnTo>
                      <a:lnTo>
                        <a:pt x="144" y="1233"/>
                      </a:lnTo>
                      <a:lnTo>
                        <a:pt x="127" y="1223"/>
                      </a:lnTo>
                      <a:lnTo>
                        <a:pt x="112" y="1212"/>
                      </a:lnTo>
                      <a:lnTo>
                        <a:pt x="97" y="1199"/>
                      </a:lnTo>
                      <a:lnTo>
                        <a:pt x="84" y="1184"/>
                      </a:lnTo>
                      <a:lnTo>
                        <a:pt x="71" y="1169"/>
                      </a:lnTo>
                      <a:lnTo>
                        <a:pt x="59" y="1152"/>
                      </a:lnTo>
                      <a:lnTo>
                        <a:pt x="48" y="1134"/>
                      </a:lnTo>
                      <a:lnTo>
                        <a:pt x="38" y="1114"/>
                      </a:lnTo>
                      <a:lnTo>
                        <a:pt x="30" y="1094"/>
                      </a:lnTo>
                      <a:lnTo>
                        <a:pt x="22" y="1072"/>
                      </a:lnTo>
                      <a:lnTo>
                        <a:pt x="16" y="1048"/>
                      </a:lnTo>
                      <a:lnTo>
                        <a:pt x="10" y="1025"/>
                      </a:lnTo>
                      <a:lnTo>
                        <a:pt x="6" y="1000"/>
                      </a:lnTo>
                      <a:lnTo>
                        <a:pt x="3" y="972"/>
                      </a:lnTo>
                      <a:lnTo>
                        <a:pt x="0" y="945"/>
                      </a:lnTo>
                      <a:lnTo>
                        <a:pt x="0" y="916"/>
                      </a:lnTo>
                      <a:lnTo>
                        <a:pt x="0" y="887"/>
                      </a:lnTo>
                      <a:lnTo>
                        <a:pt x="3" y="856"/>
                      </a:lnTo>
                      <a:lnTo>
                        <a:pt x="6" y="827"/>
                      </a:lnTo>
                      <a:lnTo>
                        <a:pt x="10" y="796"/>
                      </a:lnTo>
                      <a:lnTo>
                        <a:pt x="16" y="766"/>
                      </a:lnTo>
                      <a:lnTo>
                        <a:pt x="22" y="736"/>
                      </a:lnTo>
                      <a:lnTo>
                        <a:pt x="30" y="704"/>
                      </a:lnTo>
                      <a:lnTo>
                        <a:pt x="38" y="674"/>
                      </a:lnTo>
                      <a:lnTo>
                        <a:pt x="48" y="643"/>
                      </a:lnTo>
                      <a:lnTo>
                        <a:pt x="59" y="613"/>
                      </a:lnTo>
                      <a:lnTo>
                        <a:pt x="71" y="582"/>
                      </a:lnTo>
                      <a:lnTo>
                        <a:pt x="84" y="552"/>
                      </a:lnTo>
                      <a:lnTo>
                        <a:pt x="97" y="521"/>
                      </a:lnTo>
                      <a:lnTo>
                        <a:pt x="112" y="492"/>
                      </a:lnTo>
                      <a:lnTo>
                        <a:pt x="127" y="462"/>
                      </a:lnTo>
                      <a:lnTo>
                        <a:pt x="144" y="433"/>
                      </a:lnTo>
                      <a:lnTo>
                        <a:pt x="161" y="404"/>
                      </a:lnTo>
                      <a:lnTo>
                        <a:pt x="178" y="376"/>
                      </a:lnTo>
                      <a:lnTo>
                        <a:pt x="196" y="349"/>
                      </a:lnTo>
                      <a:lnTo>
                        <a:pt x="216" y="322"/>
                      </a:lnTo>
                      <a:lnTo>
                        <a:pt x="236" y="296"/>
                      </a:lnTo>
                      <a:lnTo>
                        <a:pt x="256" y="270"/>
                      </a:lnTo>
                      <a:lnTo>
                        <a:pt x="278" y="246"/>
                      </a:lnTo>
                      <a:lnTo>
                        <a:pt x="299" y="222"/>
                      </a:lnTo>
                      <a:lnTo>
                        <a:pt x="321" y="198"/>
                      </a:lnTo>
                      <a:lnTo>
                        <a:pt x="345" y="177"/>
                      </a:lnTo>
                      <a:lnTo>
                        <a:pt x="368" y="156"/>
                      </a:lnTo>
                      <a:lnTo>
                        <a:pt x="391" y="135"/>
                      </a:lnTo>
                      <a:lnTo>
                        <a:pt x="416" y="117"/>
                      </a:lnTo>
                      <a:lnTo>
                        <a:pt x="440" y="99"/>
                      </a:lnTo>
                      <a:lnTo>
                        <a:pt x="464" y="83"/>
                      </a:lnTo>
                      <a:lnTo>
                        <a:pt x="490" y="6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4763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93" name="Freeform 15"/>
                <p:cNvSpPr/>
                <p:nvPr/>
              </p:nvSpPr>
              <p:spPr bwMode="auto">
                <a:xfrm>
                  <a:off x="4142778" y="3529472"/>
                  <a:ext cx="141209" cy="180817"/>
                </a:xfrm>
                <a:custGeom>
                  <a:avLst/>
                  <a:gdLst>
                    <a:gd name="T0" fmla="*/ 540 w 980"/>
                    <a:gd name="T1" fmla="*/ 41 h 1267"/>
                    <a:gd name="T2" fmla="*/ 612 w 980"/>
                    <a:gd name="T3" fmla="*/ 15 h 1267"/>
                    <a:gd name="T4" fmla="*/ 680 w 980"/>
                    <a:gd name="T5" fmla="*/ 1 h 1267"/>
                    <a:gd name="T6" fmla="*/ 744 w 980"/>
                    <a:gd name="T7" fmla="*/ 2 h 1267"/>
                    <a:gd name="T8" fmla="*/ 802 w 980"/>
                    <a:gd name="T9" fmla="*/ 17 h 1267"/>
                    <a:gd name="T10" fmla="*/ 853 w 980"/>
                    <a:gd name="T11" fmla="*/ 43 h 1267"/>
                    <a:gd name="T12" fmla="*/ 896 w 980"/>
                    <a:gd name="T13" fmla="*/ 82 h 1267"/>
                    <a:gd name="T14" fmla="*/ 932 w 980"/>
                    <a:gd name="T15" fmla="*/ 132 h 1267"/>
                    <a:gd name="T16" fmla="*/ 958 w 980"/>
                    <a:gd name="T17" fmla="*/ 194 h 1267"/>
                    <a:gd name="T18" fmla="*/ 974 w 980"/>
                    <a:gd name="T19" fmla="*/ 267 h 1267"/>
                    <a:gd name="T20" fmla="*/ 980 w 980"/>
                    <a:gd name="T21" fmla="*/ 350 h 1267"/>
                    <a:gd name="T22" fmla="*/ 974 w 980"/>
                    <a:gd name="T23" fmla="*/ 440 h 1267"/>
                    <a:gd name="T24" fmla="*/ 958 w 980"/>
                    <a:gd name="T25" fmla="*/ 531 h 1267"/>
                    <a:gd name="T26" fmla="*/ 932 w 980"/>
                    <a:gd name="T27" fmla="*/ 624 h 1267"/>
                    <a:gd name="T28" fmla="*/ 896 w 980"/>
                    <a:gd name="T29" fmla="*/ 715 h 1267"/>
                    <a:gd name="T30" fmla="*/ 853 w 980"/>
                    <a:gd name="T31" fmla="*/ 805 h 1267"/>
                    <a:gd name="T32" fmla="*/ 802 w 980"/>
                    <a:gd name="T33" fmla="*/ 890 h 1267"/>
                    <a:gd name="T34" fmla="*/ 744 w 980"/>
                    <a:gd name="T35" fmla="*/ 970 h 1267"/>
                    <a:gd name="T36" fmla="*/ 680 w 980"/>
                    <a:gd name="T37" fmla="*/ 1044 h 1267"/>
                    <a:gd name="T38" fmla="*/ 612 w 980"/>
                    <a:gd name="T39" fmla="*/ 1110 h 1267"/>
                    <a:gd name="T40" fmla="*/ 540 w 980"/>
                    <a:gd name="T41" fmla="*/ 1167 h 1267"/>
                    <a:gd name="T42" fmla="*/ 465 w 980"/>
                    <a:gd name="T43" fmla="*/ 1213 h 1267"/>
                    <a:gd name="T44" fmla="*/ 391 w 980"/>
                    <a:gd name="T45" fmla="*/ 1245 h 1267"/>
                    <a:gd name="T46" fmla="*/ 322 w 980"/>
                    <a:gd name="T47" fmla="*/ 1263 h 1267"/>
                    <a:gd name="T48" fmla="*/ 256 w 980"/>
                    <a:gd name="T49" fmla="*/ 1266 h 1267"/>
                    <a:gd name="T50" fmla="*/ 197 w 980"/>
                    <a:gd name="T51" fmla="*/ 1256 h 1267"/>
                    <a:gd name="T52" fmla="*/ 143 w 980"/>
                    <a:gd name="T53" fmla="*/ 1234 h 1267"/>
                    <a:gd name="T54" fmla="*/ 97 w 980"/>
                    <a:gd name="T55" fmla="*/ 1199 h 1267"/>
                    <a:gd name="T56" fmla="*/ 59 w 980"/>
                    <a:gd name="T57" fmla="*/ 1152 h 1267"/>
                    <a:gd name="T58" fmla="*/ 29 w 980"/>
                    <a:gd name="T59" fmla="*/ 1094 h 1267"/>
                    <a:gd name="T60" fmla="*/ 10 w 980"/>
                    <a:gd name="T61" fmla="*/ 1025 h 1267"/>
                    <a:gd name="T62" fmla="*/ 0 w 980"/>
                    <a:gd name="T63" fmla="*/ 945 h 1267"/>
                    <a:gd name="T64" fmla="*/ 2 w 980"/>
                    <a:gd name="T65" fmla="*/ 857 h 1267"/>
                    <a:gd name="T66" fmla="*/ 15 w 980"/>
                    <a:gd name="T67" fmla="*/ 766 h 1267"/>
                    <a:gd name="T68" fmla="*/ 39 w 980"/>
                    <a:gd name="T69" fmla="*/ 674 h 1267"/>
                    <a:gd name="T70" fmla="*/ 71 w 980"/>
                    <a:gd name="T71" fmla="*/ 582 h 1267"/>
                    <a:gd name="T72" fmla="*/ 112 w 980"/>
                    <a:gd name="T73" fmla="*/ 492 h 1267"/>
                    <a:gd name="T74" fmla="*/ 160 w 980"/>
                    <a:gd name="T75" fmla="*/ 404 h 1267"/>
                    <a:gd name="T76" fmla="*/ 216 w 980"/>
                    <a:gd name="T77" fmla="*/ 322 h 1267"/>
                    <a:gd name="T78" fmla="*/ 277 w 980"/>
                    <a:gd name="T79" fmla="*/ 246 h 1267"/>
                    <a:gd name="T80" fmla="*/ 344 w 980"/>
                    <a:gd name="T81" fmla="*/ 177 h 1267"/>
                    <a:gd name="T82" fmla="*/ 415 w 980"/>
                    <a:gd name="T83" fmla="*/ 117 h 1267"/>
                    <a:gd name="T84" fmla="*/ 490 w 980"/>
                    <a:gd name="T85" fmla="*/ 67 h 1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980" h="1267">
                      <a:moveTo>
                        <a:pt x="490" y="67"/>
                      </a:moveTo>
                      <a:lnTo>
                        <a:pt x="515" y="53"/>
                      </a:lnTo>
                      <a:lnTo>
                        <a:pt x="540" y="41"/>
                      </a:lnTo>
                      <a:lnTo>
                        <a:pt x="564" y="31"/>
                      </a:lnTo>
                      <a:lnTo>
                        <a:pt x="589" y="22"/>
                      </a:lnTo>
                      <a:lnTo>
                        <a:pt x="612" y="15"/>
                      </a:lnTo>
                      <a:lnTo>
                        <a:pt x="635" y="8"/>
                      </a:lnTo>
                      <a:lnTo>
                        <a:pt x="659" y="4"/>
                      </a:lnTo>
                      <a:lnTo>
                        <a:pt x="680" y="1"/>
                      </a:lnTo>
                      <a:lnTo>
                        <a:pt x="702" y="0"/>
                      </a:lnTo>
                      <a:lnTo>
                        <a:pt x="724" y="0"/>
                      </a:lnTo>
                      <a:lnTo>
                        <a:pt x="744" y="2"/>
                      </a:lnTo>
                      <a:lnTo>
                        <a:pt x="763" y="5"/>
                      </a:lnTo>
                      <a:lnTo>
                        <a:pt x="783" y="10"/>
                      </a:lnTo>
                      <a:lnTo>
                        <a:pt x="802" y="17"/>
                      </a:lnTo>
                      <a:lnTo>
                        <a:pt x="819" y="24"/>
                      </a:lnTo>
                      <a:lnTo>
                        <a:pt x="836" y="33"/>
                      </a:lnTo>
                      <a:lnTo>
                        <a:pt x="853" y="43"/>
                      </a:lnTo>
                      <a:lnTo>
                        <a:pt x="868" y="55"/>
                      </a:lnTo>
                      <a:lnTo>
                        <a:pt x="882" y="67"/>
                      </a:lnTo>
                      <a:lnTo>
                        <a:pt x="896" y="82"/>
                      </a:lnTo>
                      <a:lnTo>
                        <a:pt x="908" y="98"/>
                      </a:lnTo>
                      <a:lnTo>
                        <a:pt x="921" y="114"/>
                      </a:lnTo>
                      <a:lnTo>
                        <a:pt x="932" y="132"/>
                      </a:lnTo>
                      <a:lnTo>
                        <a:pt x="941" y="152"/>
                      </a:lnTo>
                      <a:lnTo>
                        <a:pt x="950" y="173"/>
                      </a:lnTo>
                      <a:lnTo>
                        <a:pt x="958" y="194"/>
                      </a:lnTo>
                      <a:lnTo>
                        <a:pt x="964" y="218"/>
                      </a:lnTo>
                      <a:lnTo>
                        <a:pt x="970" y="242"/>
                      </a:lnTo>
                      <a:lnTo>
                        <a:pt x="974" y="267"/>
                      </a:lnTo>
                      <a:lnTo>
                        <a:pt x="978" y="294"/>
                      </a:lnTo>
                      <a:lnTo>
                        <a:pt x="980" y="321"/>
                      </a:lnTo>
                      <a:lnTo>
                        <a:pt x="980" y="350"/>
                      </a:lnTo>
                      <a:lnTo>
                        <a:pt x="980" y="380"/>
                      </a:lnTo>
                      <a:lnTo>
                        <a:pt x="978" y="410"/>
                      </a:lnTo>
                      <a:lnTo>
                        <a:pt x="974" y="440"/>
                      </a:lnTo>
                      <a:lnTo>
                        <a:pt x="970" y="470"/>
                      </a:lnTo>
                      <a:lnTo>
                        <a:pt x="964" y="501"/>
                      </a:lnTo>
                      <a:lnTo>
                        <a:pt x="958" y="531"/>
                      </a:lnTo>
                      <a:lnTo>
                        <a:pt x="950" y="562"/>
                      </a:lnTo>
                      <a:lnTo>
                        <a:pt x="941" y="592"/>
                      </a:lnTo>
                      <a:lnTo>
                        <a:pt x="932" y="624"/>
                      </a:lnTo>
                      <a:lnTo>
                        <a:pt x="921" y="654"/>
                      </a:lnTo>
                      <a:lnTo>
                        <a:pt x="908" y="685"/>
                      </a:lnTo>
                      <a:lnTo>
                        <a:pt x="896" y="715"/>
                      </a:lnTo>
                      <a:lnTo>
                        <a:pt x="882" y="745"/>
                      </a:lnTo>
                      <a:lnTo>
                        <a:pt x="868" y="775"/>
                      </a:lnTo>
                      <a:lnTo>
                        <a:pt x="853" y="805"/>
                      </a:lnTo>
                      <a:lnTo>
                        <a:pt x="836" y="833"/>
                      </a:lnTo>
                      <a:lnTo>
                        <a:pt x="819" y="861"/>
                      </a:lnTo>
                      <a:lnTo>
                        <a:pt x="802" y="890"/>
                      </a:lnTo>
                      <a:lnTo>
                        <a:pt x="783" y="917"/>
                      </a:lnTo>
                      <a:lnTo>
                        <a:pt x="763" y="945"/>
                      </a:lnTo>
                      <a:lnTo>
                        <a:pt x="744" y="970"/>
                      </a:lnTo>
                      <a:lnTo>
                        <a:pt x="724" y="997"/>
                      </a:lnTo>
                      <a:lnTo>
                        <a:pt x="702" y="1021"/>
                      </a:lnTo>
                      <a:lnTo>
                        <a:pt x="680" y="1044"/>
                      </a:lnTo>
                      <a:lnTo>
                        <a:pt x="659" y="1068"/>
                      </a:lnTo>
                      <a:lnTo>
                        <a:pt x="635" y="1090"/>
                      </a:lnTo>
                      <a:lnTo>
                        <a:pt x="612" y="1110"/>
                      </a:lnTo>
                      <a:lnTo>
                        <a:pt x="589" y="1131"/>
                      </a:lnTo>
                      <a:lnTo>
                        <a:pt x="564" y="1150"/>
                      </a:lnTo>
                      <a:lnTo>
                        <a:pt x="540" y="1167"/>
                      </a:lnTo>
                      <a:lnTo>
                        <a:pt x="515" y="1184"/>
                      </a:lnTo>
                      <a:lnTo>
                        <a:pt x="490" y="1200"/>
                      </a:lnTo>
                      <a:lnTo>
                        <a:pt x="465" y="1213"/>
                      </a:lnTo>
                      <a:lnTo>
                        <a:pt x="440" y="1225"/>
                      </a:lnTo>
                      <a:lnTo>
                        <a:pt x="415" y="1236"/>
                      </a:lnTo>
                      <a:lnTo>
                        <a:pt x="391" y="1245"/>
                      </a:lnTo>
                      <a:lnTo>
                        <a:pt x="367" y="1252"/>
                      </a:lnTo>
                      <a:lnTo>
                        <a:pt x="344" y="1259"/>
                      </a:lnTo>
                      <a:lnTo>
                        <a:pt x="322" y="1263"/>
                      </a:lnTo>
                      <a:lnTo>
                        <a:pt x="299" y="1265"/>
                      </a:lnTo>
                      <a:lnTo>
                        <a:pt x="277" y="1267"/>
                      </a:lnTo>
                      <a:lnTo>
                        <a:pt x="256" y="1266"/>
                      </a:lnTo>
                      <a:lnTo>
                        <a:pt x="236" y="1265"/>
                      </a:lnTo>
                      <a:lnTo>
                        <a:pt x="216" y="1261"/>
                      </a:lnTo>
                      <a:lnTo>
                        <a:pt x="197" y="1256"/>
                      </a:lnTo>
                      <a:lnTo>
                        <a:pt x="178" y="1250"/>
                      </a:lnTo>
                      <a:lnTo>
                        <a:pt x="160" y="1242"/>
                      </a:lnTo>
                      <a:lnTo>
                        <a:pt x="143" y="1234"/>
                      </a:lnTo>
                      <a:lnTo>
                        <a:pt x="127" y="1223"/>
                      </a:lnTo>
                      <a:lnTo>
                        <a:pt x="112" y="1212"/>
                      </a:lnTo>
                      <a:lnTo>
                        <a:pt x="97" y="1199"/>
                      </a:lnTo>
                      <a:lnTo>
                        <a:pt x="83" y="1184"/>
                      </a:lnTo>
                      <a:lnTo>
                        <a:pt x="71" y="1169"/>
                      </a:lnTo>
                      <a:lnTo>
                        <a:pt x="59" y="1152"/>
                      </a:lnTo>
                      <a:lnTo>
                        <a:pt x="48" y="1134"/>
                      </a:lnTo>
                      <a:lnTo>
                        <a:pt x="39" y="1114"/>
                      </a:lnTo>
                      <a:lnTo>
                        <a:pt x="29" y="1094"/>
                      </a:lnTo>
                      <a:lnTo>
                        <a:pt x="21" y="1072"/>
                      </a:lnTo>
                      <a:lnTo>
                        <a:pt x="15" y="1049"/>
                      </a:lnTo>
                      <a:lnTo>
                        <a:pt x="10" y="1025"/>
                      </a:lnTo>
                      <a:lnTo>
                        <a:pt x="5" y="1000"/>
                      </a:lnTo>
                      <a:lnTo>
                        <a:pt x="2" y="973"/>
                      </a:lnTo>
                      <a:lnTo>
                        <a:pt x="0" y="945"/>
                      </a:lnTo>
                      <a:lnTo>
                        <a:pt x="0" y="916"/>
                      </a:lnTo>
                      <a:lnTo>
                        <a:pt x="0" y="887"/>
                      </a:lnTo>
                      <a:lnTo>
                        <a:pt x="2" y="857"/>
                      </a:lnTo>
                      <a:lnTo>
                        <a:pt x="5" y="827"/>
                      </a:lnTo>
                      <a:lnTo>
                        <a:pt x="10" y="796"/>
                      </a:lnTo>
                      <a:lnTo>
                        <a:pt x="15" y="766"/>
                      </a:lnTo>
                      <a:lnTo>
                        <a:pt x="21" y="736"/>
                      </a:lnTo>
                      <a:lnTo>
                        <a:pt x="29" y="704"/>
                      </a:lnTo>
                      <a:lnTo>
                        <a:pt x="39" y="674"/>
                      </a:lnTo>
                      <a:lnTo>
                        <a:pt x="48" y="643"/>
                      </a:lnTo>
                      <a:lnTo>
                        <a:pt x="59" y="613"/>
                      </a:lnTo>
                      <a:lnTo>
                        <a:pt x="71" y="582"/>
                      </a:lnTo>
                      <a:lnTo>
                        <a:pt x="83" y="552"/>
                      </a:lnTo>
                      <a:lnTo>
                        <a:pt x="97" y="521"/>
                      </a:lnTo>
                      <a:lnTo>
                        <a:pt x="112" y="492"/>
                      </a:lnTo>
                      <a:lnTo>
                        <a:pt x="127" y="462"/>
                      </a:lnTo>
                      <a:lnTo>
                        <a:pt x="143" y="433"/>
                      </a:lnTo>
                      <a:lnTo>
                        <a:pt x="160" y="404"/>
                      </a:lnTo>
                      <a:lnTo>
                        <a:pt x="178" y="376"/>
                      </a:lnTo>
                      <a:lnTo>
                        <a:pt x="197" y="349"/>
                      </a:lnTo>
                      <a:lnTo>
                        <a:pt x="216" y="322"/>
                      </a:lnTo>
                      <a:lnTo>
                        <a:pt x="236" y="296"/>
                      </a:lnTo>
                      <a:lnTo>
                        <a:pt x="256" y="270"/>
                      </a:lnTo>
                      <a:lnTo>
                        <a:pt x="277" y="246"/>
                      </a:lnTo>
                      <a:lnTo>
                        <a:pt x="299" y="222"/>
                      </a:lnTo>
                      <a:lnTo>
                        <a:pt x="322" y="198"/>
                      </a:lnTo>
                      <a:lnTo>
                        <a:pt x="344" y="177"/>
                      </a:lnTo>
                      <a:lnTo>
                        <a:pt x="367" y="156"/>
                      </a:lnTo>
                      <a:lnTo>
                        <a:pt x="391" y="135"/>
                      </a:lnTo>
                      <a:lnTo>
                        <a:pt x="415" y="117"/>
                      </a:lnTo>
                      <a:lnTo>
                        <a:pt x="440" y="99"/>
                      </a:lnTo>
                      <a:lnTo>
                        <a:pt x="465" y="83"/>
                      </a:lnTo>
                      <a:lnTo>
                        <a:pt x="490" y="6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4763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94" name="Freeform 16"/>
                <p:cNvSpPr/>
                <p:nvPr/>
              </p:nvSpPr>
              <p:spPr bwMode="auto">
                <a:xfrm>
                  <a:off x="3703653" y="4240682"/>
                  <a:ext cx="139487" cy="182538"/>
                </a:xfrm>
                <a:custGeom>
                  <a:avLst/>
                  <a:gdLst>
                    <a:gd name="T0" fmla="*/ 541 w 980"/>
                    <a:gd name="T1" fmla="*/ 42 h 1266"/>
                    <a:gd name="T2" fmla="*/ 613 w 980"/>
                    <a:gd name="T3" fmla="*/ 14 h 1266"/>
                    <a:gd name="T4" fmla="*/ 681 w 980"/>
                    <a:gd name="T5" fmla="*/ 2 h 1266"/>
                    <a:gd name="T6" fmla="*/ 745 w 980"/>
                    <a:gd name="T7" fmla="*/ 3 h 1266"/>
                    <a:gd name="T8" fmla="*/ 801 w 980"/>
                    <a:gd name="T9" fmla="*/ 16 h 1266"/>
                    <a:gd name="T10" fmla="*/ 853 w 980"/>
                    <a:gd name="T11" fmla="*/ 44 h 1266"/>
                    <a:gd name="T12" fmla="*/ 897 w 980"/>
                    <a:gd name="T13" fmla="*/ 82 h 1266"/>
                    <a:gd name="T14" fmla="*/ 931 w 980"/>
                    <a:gd name="T15" fmla="*/ 133 h 1266"/>
                    <a:gd name="T16" fmla="*/ 958 w 980"/>
                    <a:gd name="T17" fmla="*/ 195 h 1266"/>
                    <a:gd name="T18" fmla="*/ 975 w 980"/>
                    <a:gd name="T19" fmla="*/ 267 h 1266"/>
                    <a:gd name="T20" fmla="*/ 980 w 980"/>
                    <a:gd name="T21" fmla="*/ 350 h 1266"/>
                    <a:gd name="T22" fmla="*/ 975 w 980"/>
                    <a:gd name="T23" fmla="*/ 440 h 1266"/>
                    <a:gd name="T24" fmla="*/ 958 w 980"/>
                    <a:gd name="T25" fmla="*/ 531 h 1266"/>
                    <a:gd name="T26" fmla="*/ 931 w 980"/>
                    <a:gd name="T27" fmla="*/ 624 h 1266"/>
                    <a:gd name="T28" fmla="*/ 897 w 980"/>
                    <a:gd name="T29" fmla="*/ 715 h 1266"/>
                    <a:gd name="T30" fmla="*/ 853 w 980"/>
                    <a:gd name="T31" fmla="*/ 804 h 1266"/>
                    <a:gd name="T32" fmla="*/ 801 w 980"/>
                    <a:gd name="T33" fmla="*/ 891 h 1266"/>
                    <a:gd name="T34" fmla="*/ 745 w 980"/>
                    <a:gd name="T35" fmla="*/ 971 h 1266"/>
                    <a:gd name="T36" fmla="*/ 681 w 980"/>
                    <a:gd name="T37" fmla="*/ 1045 h 1266"/>
                    <a:gd name="T38" fmla="*/ 613 w 980"/>
                    <a:gd name="T39" fmla="*/ 1111 h 1266"/>
                    <a:gd name="T40" fmla="*/ 541 w 980"/>
                    <a:gd name="T41" fmla="*/ 1168 h 1266"/>
                    <a:gd name="T42" fmla="*/ 464 w 980"/>
                    <a:gd name="T43" fmla="*/ 1214 h 1266"/>
                    <a:gd name="T44" fmla="*/ 391 w 980"/>
                    <a:gd name="T45" fmla="*/ 1245 h 1266"/>
                    <a:gd name="T46" fmla="*/ 321 w 980"/>
                    <a:gd name="T47" fmla="*/ 1262 h 1266"/>
                    <a:gd name="T48" fmla="*/ 256 w 980"/>
                    <a:gd name="T49" fmla="*/ 1266 h 1266"/>
                    <a:gd name="T50" fmla="*/ 196 w 980"/>
                    <a:gd name="T51" fmla="*/ 1256 h 1266"/>
                    <a:gd name="T52" fmla="*/ 144 w 980"/>
                    <a:gd name="T53" fmla="*/ 1234 h 1266"/>
                    <a:gd name="T54" fmla="*/ 97 w 980"/>
                    <a:gd name="T55" fmla="*/ 1199 h 1266"/>
                    <a:gd name="T56" fmla="*/ 59 w 980"/>
                    <a:gd name="T57" fmla="*/ 1153 h 1266"/>
                    <a:gd name="T58" fmla="*/ 30 w 980"/>
                    <a:gd name="T59" fmla="*/ 1094 h 1266"/>
                    <a:gd name="T60" fmla="*/ 10 w 980"/>
                    <a:gd name="T61" fmla="*/ 1025 h 1266"/>
                    <a:gd name="T62" fmla="*/ 0 w 980"/>
                    <a:gd name="T63" fmla="*/ 945 h 1266"/>
                    <a:gd name="T64" fmla="*/ 3 w 980"/>
                    <a:gd name="T65" fmla="*/ 857 h 1266"/>
                    <a:gd name="T66" fmla="*/ 16 w 980"/>
                    <a:gd name="T67" fmla="*/ 766 h 1266"/>
                    <a:gd name="T68" fmla="*/ 38 w 980"/>
                    <a:gd name="T69" fmla="*/ 674 h 1266"/>
                    <a:gd name="T70" fmla="*/ 71 w 980"/>
                    <a:gd name="T71" fmla="*/ 582 h 1266"/>
                    <a:gd name="T72" fmla="*/ 112 w 980"/>
                    <a:gd name="T73" fmla="*/ 492 h 1266"/>
                    <a:gd name="T74" fmla="*/ 161 w 980"/>
                    <a:gd name="T75" fmla="*/ 405 h 1266"/>
                    <a:gd name="T76" fmla="*/ 216 w 980"/>
                    <a:gd name="T77" fmla="*/ 322 h 1266"/>
                    <a:gd name="T78" fmla="*/ 278 w 980"/>
                    <a:gd name="T79" fmla="*/ 246 h 1266"/>
                    <a:gd name="T80" fmla="*/ 345 w 980"/>
                    <a:gd name="T81" fmla="*/ 177 h 1266"/>
                    <a:gd name="T82" fmla="*/ 416 w 980"/>
                    <a:gd name="T83" fmla="*/ 117 h 1266"/>
                    <a:gd name="T84" fmla="*/ 490 w 980"/>
                    <a:gd name="T85" fmla="*/ 67 h 1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980" h="1266">
                      <a:moveTo>
                        <a:pt x="490" y="67"/>
                      </a:moveTo>
                      <a:lnTo>
                        <a:pt x="515" y="54"/>
                      </a:lnTo>
                      <a:lnTo>
                        <a:pt x="541" y="42"/>
                      </a:lnTo>
                      <a:lnTo>
                        <a:pt x="565" y="31"/>
                      </a:lnTo>
                      <a:lnTo>
                        <a:pt x="589" y="22"/>
                      </a:lnTo>
                      <a:lnTo>
                        <a:pt x="613" y="14"/>
                      </a:lnTo>
                      <a:lnTo>
                        <a:pt x="636" y="9"/>
                      </a:lnTo>
                      <a:lnTo>
                        <a:pt x="658" y="4"/>
                      </a:lnTo>
                      <a:lnTo>
                        <a:pt x="681" y="2"/>
                      </a:lnTo>
                      <a:lnTo>
                        <a:pt x="703" y="0"/>
                      </a:lnTo>
                      <a:lnTo>
                        <a:pt x="723" y="1"/>
                      </a:lnTo>
                      <a:lnTo>
                        <a:pt x="745" y="3"/>
                      </a:lnTo>
                      <a:lnTo>
                        <a:pt x="764" y="6"/>
                      </a:lnTo>
                      <a:lnTo>
                        <a:pt x="783" y="10"/>
                      </a:lnTo>
                      <a:lnTo>
                        <a:pt x="801" y="16"/>
                      </a:lnTo>
                      <a:lnTo>
                        <a:pt x="820" y="24"/>
                      </a:lnTo>
                      <a:lnTo>
                        <a:pt x="837" y="34"/>
                      </a:lnTo>
                      <a:lnTo>
                        <a:pt x="853" y="44"/>
                      </a:lnTo>
                      <a:lnTo>
                        <a:pt x="868" y="55"/>
                      </a:lnTo>
                      <a:lnTo>
                        <a:pt x="883" y="68"/>
                      </a:lnTo>
                      <a:lnTo>
                        <a:pt x="897" y="82"/>
                      </a:lnTo>
                      <a:lnTo>
                        <a:pt x="909" y="98"/>
                      </a:lnTo>
                      <a:lnTo>
                        <a:pt x="921" y="115"/>
                      </a:lnTo>
                      <a:lnTo>
                        <a:pt x="931" y="133"/>
                      </a:lnTo>
                      <a:lnTo>
                        <a:pt x="941" y="152"/>
                      </a:lnTo>
                      <a:lnTo>
                        <a:pt x="951" y="173"/>
                      </a:lnTo>
                      <a:lnTo>
                        <a:pt x="958" y="195"/>
                      </a:lnTo>
                      <a:lnTo>
                        <a:pt x="965" y="218"/>
                      </a:lnTo>
                      <a:lnTo>
                        <a:pt x="970" y="242"/>
                      </a:lnTo>
                      <a:lnTo>
                        <a:pt x="975" y="267"/>
                      </a:lnTo>
                      <a:lnTo>
                        <a:pt x="978" y="295"/>
                      </a:lnTo>
                      <a:lnTo>
                        <a:pt x="979" y="322"/>
                      </a:lnTo>
                      <a:lnTo>
                        <a:pt x="980" y="350"/>
                      </a:lnTo>
                      <a:lnTo>
                        <a:pt x="979" y="380"/>
                      </a:lnTo>
                      <a:lnTo>
                        <a:pt x="978" y="410"/>
                      </a:lnTo>
                      <a:lnTo>
                        <a:pt x="975" y="440"/>
                      </a:lnTo>
                      <a:lnTo>
                        <a:pt x="970" y="470"/>
                      </a:lnTo>
                      <a:lnTo>
                        <a:pt x="965" y="501"/>
                      </a:lnTo>
                      <a:lnTo>
                        <a:pt x="958" y="531"/>
                      </a:lnTo>
                      <a:lnTo>
                        <a:pt x="951" y="563"/>
                      </a:lnTo>
                      <a:lnTo>
                        <a:pt x="941" y="593"/>
                      </a:lnTo>
                      <a:lnTo>
                        <a:pt x="931" y="624"/>
                      </a:lnTo>
                      <a:lnTo>
                        <a:pt x="921" y="654"/>
                      </a:lnTo>
                      <a:lnTo>
                        <a:pt x="909" y="686"/>
                      </a:lnTo>
                      <a:lnTo>
                        <a:pt x="897" y="715"/>
                      </a:lnTo>
                      <a:lnTo>
                        <a:pt x="883" y="745"/>
                      </a:lnTo>
                      <a:lnTo>
                        <a:pt x="868" y="775"/>
                      </a:lnTo>
                      <a:lnTo>
                        <a:pt x="853" y="804"/>
                      </a:lnTo>
                      <a:lnTo>
                        <a:pt x="837" y="834"/>
                      </a:lnTo>
                      <a:lnTo>
                        <a:pt x="820" y="862"/>
                      </a:lnTo>
                      <a:lnTo>
                        <a:pt x="801" y="891"/>
                      </a:lnTo>
                      <a:lnTo>
                        <a:pt x="783" y="918"/>
                      </a:lnTo>
                      <a:lnTo>
                        <a:pt x="764" y="944"/>
                      </a:lnTo>
                      <a:lnTo>
                        <a:pt x="745" y="971"/>
                      </a:lnTo>
                      <a:lnTo>
                        <a:pt x="723" y="996"/>
                      </a:lnTo>
                      <a:lnTo>
                        <a:pt x="703" y="1022"/>
                      </a:lnTo>
                      <a:lnTo>
                        <a:pt x="681" y="1045"/>
                      </a:lnTo>
                      <a:lnTo>
                        <a:pt x="658" y="1068"/>
                      </a:lnTo>
                      <a:lnTo>
                        <a:pt x="636" y="1090"/>
                      </a:lnTo>
                      <a:lnTo>
                        <a:pt x="613" y="1111"/>
                      </a:lnTo>
                      <a:lnTo>
                        <a:pt x="589" y="1131"/>
                      </a:lnTo>
                      <a:lnTo>
                        <a:pt x="565" y="1150"/>
                      </a:lnTo>
                      <a:lnTo>
                        <a:pt x="541" y="1168"/>
                      </a:lnTo>
                      <a:lnTo>
                        <a:pt x="515" y="1184"/>
                      </a:lnTo>
                      <a:lnTo>
                        <a:pt x="490" y="1199"/>
                      </a:lnTo>
                      <a:lnTo>
                        <a:pt x="464" y="1214"/>
                      </a:lnTo>
                      <a:lnTo>
                        <a:pt x="440" y="1226"/>
                      </a:lnTo>
                      <a:lnTo>
                        <a:pt x="416" y="1236"/>
                      </a:lnTo>
                      <a:lnTo>
                        <a:pt x="391" y="1245"/>
                      </a:lnTo>
                      <a:lnTo>
                        <a:pt x="368" y="1252"/>
                      </a:lnTo>
                      <a:lnTo>
                        <a:pt x="345" y="1258"/>
                      </a:lnTo>
                      <a:lnTo>
                        <a:pt x="321" y="1262"/>
                      </a:lnTo>
                      <a:lnTo>
                        <a:pt x="299" y="1265"/>
                      </a:lnTo>
                      <a:lnTo>
                        <a:pt x="278" y="1266"/>
                      </a:lnTo>
                      <a:lnTo>
                        <a:pt x="256" y="1266"/>
                      </a:lnTo>
                      <a:lnTo>
                        <a:pt x="236" y="1264"/>
                      </a:lnTo>
                      <a:lnTo>
                        <a:pt x="216" y="1261"/>
                      </a:lnTo>
                      <a:lnTo>
                        <a:pt x="196" y="1256"/>
                      </a:lnTo>
                      <a:lnTo>
                        <a:pt x="178" y="1250"/>
                      </a:lnTo>
                      <a:lnTo>
                        <a:pt x="161" y="1243"/>
                      </a:lnTo>
                      <a:lnTo>
                        <a:pt x="144" y="1234"/>
                      </a:lnTo>
                      <a:lnTo>
                        <a:pt x="127" y="1224"/>
                      </a:lnTo>
                      <a:lnTo>
                        <a:pt x="112" y="1213"/>
                      </a:lnTo>
                      <a:lnTo>
                        <a:pt x="97" y="1199"/>
                      </a:lnTo>
                      <a:lnTo>
                        <a:pt x="84" y="1185"/>
                      </a:lnTo>
                      <a:lnTo>
                        <a:pt x="71" y="1169"/>
                      </a:lnTo>
                      <a:lnTo>
                        <a:pt x="59" y="1153"/>
                      </a:lnTo>
                      <a:lnTo>
                        <a:pt x="48" y="1134"/>
                      </a:lnTo>
                      <a:lnTo>
                        <a:pt x="38" y="1115"/>
                      </a:lnTo>
                      <a:lnTo>
                        <a:pt x="30" y="1094"/>
                      </a:lnTo>
                      <a:lnTo>
                        <a:pt x="22" y="1072"/>
                      </a:lnTo>
                      <a:lnTo>
                        <a:pt x="16" y="1049"/>
                      </a:lnTo>
                      <a:lnTo>
                        <a:pt x="10" y="1025"/>
                      </a:lnTo>
                      <a:lnTo>
                        <a:pt x="6" y="999"/>
                      </a:lnTo>
                      <a:lnTo>
                        <a:pt x="3" y="973"/>
                      </a:lnTo>
                      <a:lnTo>
                        <a:pt x="0" y="945"/>
                      </a:lnTo>
                      <a:lnTo>
                        <a:pt x="0" y="917"/>
                      </a:lnTo>
                      <a:lnTo>
                        <a:pt x="0" y="888"/>
                      </a:lnTo>
                      <a:lnTo>
                        <a:pt x="3" y="857"/>
                      </a:lnTo>
                      <a:lnTo>
                        <a:pt x="6" y="827"/>
                      </a:lnTo>
                      <a:lnTo>
                        <a:pt x="10" y="797"/>
                      </a:lnTo>
                      <a:lnTo>
                        <a:pt x="16" y="766"/>
                      </a:lnTo>
                      <a:lnTo>
                        <a:pt x="22" y="735"/>
                      </a:lnTo>
                      <a:lnTo>
                        <a:pt x="30" y="705"/>
                      </a:lnTo>
                      <a:lnTo>
                        <a:pt x="38" y="674"/>
                      </a:lnTo>
                      <a:lnTo>
                        <a:pt x="48" y="643"/>
                      </a:lnTo>
                      <a:lnTo>
                        <a:pt x="59" y="612"/>
                      </a:lnTo>
                      <a:lnTo>
                        <a:pt x="71" y="582"/>
                      </a:lnTo>
                      <a:lnTo>
                        <a:pt x="84" y="551"/>
                      </a:lnTo>
                      <a:lnTo>
                        <a:pt x="97" y="522"/>
                      </a:lnTo>
                      <a:lnTo>
                        <a:pt x="112" y="492"/>
                      </a:lnTo>
                      <a:lnTo>
                        <a:pt x="127" y="462"/>
                      </a:lnTo>
                      <a:lnTo>
                        <a:pt x="144" y="434"/>
                      </a:lnTo>
                      <a:lnTo>
                        <a:pt x="161" y="405"/>
                      </a:lnTo>
                      <a:lnTo>
                        <a:pt x="178" y="377"/>
                      </a:lnTo>
                      <a:lnTo>
                        <a:pt x="196" y="349"/>
                      </a:lnTo>
                      <a:lnTo>
                        <a:pt x="216" y="322"/>
                      </a:lnTo>
                      <a:lnTo>
                        <a:pt x="236" y="297"/>
                      </a:lnTo>
                      <a:lnTo>
                        <a:pt x="256" y="271"/>
                      </a:lnTo>
                      <a:lnTo>
                        <a:pt x="278" y="246"/>
                      </a:lnTo>
                      <a:lnTo>
                        <a:pt x="299" y="222"/>
                      </a:lnTo>
                      <a:lnTo>
                        <a:pt x="321" y="199"/>
                      </a:lnTo>
                      <a:lnTo>
                        <a:pt x="345" y="177"/>
                      </a:lnTo>
                      <a:lnTo>
                        <a:pt x="368" y="156"/>
                      </a:lnTo>
                      <a:lnTo>
                        <a:pt x="391" y="136"/>
                      </a:lnTo>
                      <a:lnTo>
                        <a:pt x="416" y="117"/>
                      </a:lnTo>
                      <a:lnTo>
                        <a:pt x="440" y="100"/>
                      </a:lnTo>
                      <a:lnTo>
                        <a:pt x="464" y="82"/>
                      </a:lnTo>
                      <a:lnTo>
                        <a:pt x="490" y="6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4763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95" name="Freeform 17"/>
                <p:cNvSpPr/>
                <p:nvPr/>
              </p:nvSpPr>
              <p:spPr bwMode="auto">
                <a:xfrm>
                  <a:off x="4142777" y="4025425"/>
                  <a:ext cx="141209" cy="180817"/>
                </a:xfrm>
                <a:custGeom>
                  <a:avLst/>
                  <a:gdLst>
                    <a:gd name="T0" fmla="*/ 540 w 980"/>
                    <a:gd name="T1" fmla="*/ 41 h 1265"/>
                    <a:gd name="T2" fmla="*/ 612 w 980"/>
                    <a:gd name="T3" fmla="*/ 13 h 1265"/>
                    <a:gd name="T4" fmla="*/ 680 w 980"/>
                    <a:gd name="T5" fmla="*/ 1 h 1265"/>
                    <a:gd name="T6" fmla="*/ 744 w 980"/>
                    <a:gd name="T7" fmla="*/ 2 h 1265"/>
                    <a:gd name="T8" fmla="*/ 802 w 980"/>
                    <a:gd name="T9" fmla="*/ 15 h 1265"/>
                    <a:gd name="T10" fmla="*/ 853 w 980"/>
                    <a:gd name="T11" fmla="*/ 43 h 1265"/>
                    <a:gd name="T12" fmla="*/ 896 w 980"/>
                    <a:gd name="T13" fmla="*/ 81 h 1265"/>
                    <a:gd name="T14" fmla="*/ 932 w 980"/>
                    <a:gd name="T15" fmla="*/ 132 h 1265"/>
                    <a:gd name="T16" fmla="*/ 958 w 980"/>
                    <a:gd name="T17" fmla="*/ 194 h 1265"/>
                    <a:gd name="T18" fmla="*/ 974 w 980"/>
                    <a:gd name="T19" fmla="*/ 266 h 1265"/>
                    <a:gd name="T20" fmla="*/ 980 w 980"/>
                    <a:gd name="T21" fmla="*/ 349 h 1265"/>
                    <a:gd name="T22" fmla="*/ 974 w 980"/>
                    <a:gd name="T23" fmla="*/ 439 h 1265"/>
                    <a:gd name="T24" fmla="*/ 958 w 980"/>
                    <a:gd name="T25" fmla="*/ 530 h 1265"/>
                    <a:gd name="T26" fmla="*/ 932 w 980"/>
                    <a:gd name="T27" fmla="*/ 623 h 1265"/>
                    <a:gd name="T28" fmla="*/ 896 w 980"/>
                    <a:gd name="T29" fmla="*/ 714 h 1265"/>
                    <a:gd name="T30" fmla="*/ 853 w 980"/>
                    <a:gd name="T31" fmla="*/ 803 h 1265"/>
                    <a:gd name="T32" fmla="*/ 802 w 980"/>
                    <a:gd name="T33" fmla="*/ 890 h 1265"/>
                    <a:gd name="T34" fmla="*/ 744 w 980"/>
                    <a:gd name="T35" fmla="*/ 970 h 1265"/>
                    <a:gd name="T36" fmla="*/ 680 w 980"/>
                    <a:gd name="T37" fmla="*/ 1044 h 1265"/>
                    <a:gd name="T38" fmla="*/ 612 w 980"/>
                    <a:gd name="T39" fmla="*/ 1110 h 1265"/>
                    <a:gd name="T40" fmla="*/ 540 w 980"/>
                    <a:gd name="T41" fmla="*/ 1167 h 1265"/>
                    <a:gd name="T42" fmla="*/ 465 w 980"/>
                    <a:gd name="T43" fmla="*/ 1213 h 1265"/>
                    <a:gd name="T44" fmla="*/ 391 w 980"/>
                    <a:gd name="T45" fmla="*/ 1244 h 1265"/>
                    <a:gd name="T46" fmla="*/ 322 w 980"/>
                    <a:gd name="T47" fmla="*/ 1261 h 1265"/>
                    <a:gd name="T48" fmla="*/ 256 w 980"/>
                    <a:gd name="T49" fmla="*/ 1265 h 1265"/>
                    <a:gd name="T50" fmla="*/ 197 w 980"/>
                    <a:gd name="T51" fmla="*/ 1255 h 1265"/>
                    <a:gd name="T52" fmla="*/ 143 w 980"/>
                    <a:gd name="T53" fmla="*/ 1233 h 1265"/>
                    <a:gd name="T54" fmla="*/ 97 w 980"/>
                    <a:gd name="T55" fmla="*/ 1198 h 1265"/>
                    <a:gd name="T56" fmla="*/ 59 w 980"/>
                    <a:gd name="T57" fmla="*/ 1152 h 1265"/>
                    <a:gd name="T58" fmla="*/ 29 w 980"/>
                    <a:gd name="T59" fmla="*/ 1093 h 1265"/>
                    <a:gd name="T60" fmla="*/ 10 w 980"/>
                    <a:gd name="T61" fmla="*/ 1024 h 1265"/>
                    <a:gd name="T62" fmla="*/ 0 w 980"/>
                    <a:gd name="T63" fmla="*/ 944 h 1265"/>
                    <a:gd name="T64" fmla="*/ 2 w 980"/>
                    <a:gd name="T65" fmla="*/ 856 h 1265"/>
                    <a:gd name="T66" fmla="*/ 15 w 980"/>
                    <a:gd name="T67" fmla="*/ 766 h 1265"/>
                    <a:gd name="T68" fmla="*/ 39 w 980"/>
                    <a:gd name="T69" fmla="*/ 673 h 1265"/>
                    <a:gd name="T70" fmla="*/ 71 w 980"/>
                    <a:gd name="T71" fmla="*/ 581 h 1265"/>
                    <a:gd name="T72" fmla="*/ 112 w 980"/>
                    <a:gd name="T73" fmla="*/ 491 h 1265"/>
                    <a:gd name="T74" fmla="*/ 160 w 980"/>
                    <a:gd name="T75" fmla="*/ 404 h 1265"/>
                    <a:gd name="T76" fmla="*/ 216 w 980"/>
                    <a:gd name="T77" fmla="*/ 321 h 1265"/>
                    <a:gd name="T78" fmla="*/ 277 w 980"/>
                    <a:gd name="T79" fmla="*/ 245 h 1265"/>
                    <a:gd name="T80" fmla="*/ 344 w 980"/>
                    <a:gd name="T81" fmla="*/ 176 h 1265"/>
                    <a:gd name="T82" fmla="*/ 415 w 980"/>
                    <a:gd name="T83" fmla="*/ 116 h 1265"/>
                    <a:gd name="T84" fmla="*/ 490 w 980"/>
                    <a:gd name="T85" fmla="*/ 66 h 12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980" h="1265">
                      <a:moveTo>
                        <a:pt x="490" y="66"/>
                      </a:moveTo>
                      <a:lnTo>
                        <a:pt x="515" y="53"/>
                      </a:lnTo>
                      <a:lnTo>
                        <a:pt x="540" y="41"/>
                      </a:lnTo>
                      <a:lnTo>
                        <a:pt x="564" y="30"/>
                      </a:lnTo>
                      <a:lnTo>
                        <a:pt x="589" y="21"/>
                      </a:lnTo>
                      <a:lnTo>
                        <a:pt x="612" y="13"/>
                      </a:lnTo>
                      <a:lnTo>
                        <a:pt x="635" y="8"/>
                      </a:lnTo>
                      <a:lnTo>
                        <a:pt x="659" y="3"/>
                      </a:lnTo>
                      <a:lnTo>
                        <a:pt x="680" y="1"/>
                      </a:lnTo>
                      <a:lnTo>
                        <a:pt x="702" y="0"/>
                      </a:lnTo>
                      <a:lnTo>
                        <a:pt x="724" y="0"/>
                      </a:lnTo>
                      <a:lnTo>
                        <a:pt x="744" y="2"/>
                      </a:lnTo>
                      <a:lnTo>
                        <a:pt x="763" y="5"/>
                      </a:lnTo>
                      <a:lnTo>
                        <a:pt x="783" y="9"/>
                      </a:lnTo>
                      <a:lnTo>
                        <a:pt x="802" y="15"/>
                      </a:lnTo>
                      <a:lnTo>
                        <a:pt x="819" y="23"/>
                      </a:lnTo>
                      <a:lnTo>
                        <a:pt x="836" y="33"/>
                      </a:lnTo>
                      <a:lnTo>
                        <a:pt x="853" y="43"/>
                      </a:lnTo>
                      <a:lnTo>
                        <a:pt x="868" y="54"/>
                      </a:lnTo>
                      <a:lnTo>
                        <a:pt x="882" y="67"/>
                      </a:lnTo>
                      <a:lnTo>
                        <a:pt x="896" y="81"/>
                      </a:lnTo>
                      <a:lnTo>
                        <a:pt x="908" y="97"/>
                      </a:lnTo>
                      <a:lnTo>
                        <a:pt x="921" y="114"/>
                      </a:lnTo>
                      <a:lnTo>
                        <a:pt x="932" y="132"/>
                      </a:lnTo>
                      <a:lnTo>
                        <a:pt x="941" y="151"/>
                      </a:lnTo>
                      <a:lnTo>
                        <a:pt x="950" y="172"/>
                      </a:lnTo>
                      <a:lnTo>
                        <a:pt x="958" y="194"/>
                      </a:lnTo>
                      <a:lnTo>
                        <a:pt x="964" y="217"/>
                      </a:lnTo>
                      <a:lnTo>
                        <a:pt x="970" y="241"/>
                      </a:lnTo>
                      <a:lnTo>
                        <a:pt x="974" y="266"/>
                      </a:lnTo>
                      <a:lnTo>
                        <a:pt x="978" y="294"/>
                      </a:lnTo>
                      <a:lnTo>
                        <a:pt x="980" y="321"/>
                      </a:lnTo>
                      <a:lnTo>
                        <a:pt x="980" y="349"/>
                      </a:lnTo>
                      <a:lnTo>
                        <a:pt x="980" y="379"/>
                      </a:lnTo>
                      <a:lnTo>
                        <a:pt x="978" y="409"/>
                      </a:lnTo>
                      <a:lnTo>
                        <a:pt x="974" y="439"/>
                      </a:lnTo>
                      <a:lnTo>
                        <a:pt x="970" y="469"/>
                      </a:lnTo>
                      <a:lnTo>
                        <a:pt x="964" y="500"/>
                      </a:lnTo>
                      <a:lnTo>
                        <a:pt x="958" y="530"/>
                      </a:lnTo>
                      <a:lnTo>
                        <a:pt x="950" y="562"/>
                      </a:lnTo>
                      <a:lnTo>
                        <a:pt x="941" y="592"/>
                      </a:lnTo>
                      <a:lnTo>
                        <a:pt x="932" y="623"/>
                      </a:lnTo>
                      <a:lnTo>
                        <a:pt x="921" y="654"/>
                      </a:lnTo>
                      <a:lnTo>
                        <a:pt x="908" y="685"/>
                      </a:lnTo>
                      <a:lnTo>
                        <a:pt x="896" y="714"/>
                      </a:lnTo>
                      <a:lnTo>
                        <a:pt x="882" y="744"/>
                      </a:lnTo>
                      <a:lnTo>
                        <a:pt x="868" y="774"/>
                      </a:lnTo>
                      <a:lnTo>
                        <a:pt x="853" y="803"/>
                      </a:lnTo>
                      <a:lnTo>
                        <a:pt x="836" y="833"/>
                      </a:lnTo>
                      <a:lnTo>
                        <a:pt x="819" y="861"/>
                      </a:lnTo>
                      <a:lnTo>
                        <a:pt x="802" y="890"/>
                      </a:lnTo>
                      <a:lnTo>
                        <a:pt x="783" y="917"/>
                      </a:lnTo>
                      <a:lnTo>
                        <a:pt x="763" y="943"/>
                      </a:lnTo>
                      <a:lnTo>
                        <a:pt x="744" y="970"/>
                      </a:lnTo>
                      <a:lnTo>
                        <a:pt x="724" y="995"/>
                      </a:lnTo>
                      <a:lnTo>
                        <a:pt x="702" y="1021"/>
                      </a:lnTo>
                      <a:lnTo>
                        <a:pt x="680" y="1044"/>
                      </a:lnTo>
                      <a:lnTo>
                        <a:pt x="659" y="1067"/>
                      </a:lnTo>
                      <a:lnTo>
                        <a:pt x="635" y="1089"/>
                      </a:lnTo>
                      <a:lnTo>
                        <a:pt x="612" y="1110"/>
                      </a:lnTo>
                      <a:lnTo>
                        <a:pt x="589" y="1130"/>
                      </a:lnTo>
                      <a:lnTo>
                        <a:pt x="564" y="1150"/>
                      </a:lnTo>
                      <a:lnTo>
                        <a:pt x="540" y="1167"/>
                      </a:lnTo>
                      <a:lnTo>
                        <a:pt x="515" y="1183"/>
                      </a:lnTo>
                      <a:lnTo>
                        <a:pt x="490" y="1198"/>
                      </a:lnTo>
                      <a:lnTo>
                        <a:pt x="465" y="1213"/>
                      </a:lnTo>
                      <a:lnTo>
                        <a:pt x="440" y="1225"/>
                      </a:lnTo>
                      <a:lnTo>
                        <a:pt x="415" y="1235"/>
                      </a:lnTo>
                      <a:lnTo>
                        <a:pt x="391" y="1244"/>
                      </a:lnTo>
                      <a:lnTo>
                        <a:pt x="367" y="1251"/>
                      </a:lnTo>
                      <a:lnTo>
                        <a:pt x="344" y="1257"/>
                      </a:lnTo>
                      <a:lnTo>
                        <a:pt x="322" y="1261"/>
                      </a:lnTo>
                      <a:lnTo>
                        <a:pt x="299" y="1264"/>
                      </a:lnTo>
                      <a:lnTo>
                        <a:pt x="277" y="1265"/>
                      </a:lnTo>
                      <a:lnTo>
                        <a:pt x="256" y="1265"/>
                      </a:lnTo>
                      <a:lnTo>
                        <a:pt x="236" y="1263"/>
                      </a:lnTo>
                      <a:lnTo>
                        <a:pt x="216" y="1260"/>
                      </a:lnTo>
                      <a:lnTo>
                        <a:pt x="197" y="1255"/>
                      </a:lnTo>
                      <a:lnTo>
                        <a:pt x="178" y="1249"/>
                      </a:lnTo>
                      <a:lnTo>
                        <a:pt x="160" y="1242"/>
                      </a:lnTo>
                      <a:lnTo>
                        <a:pt x="143" y="1233"/>
                      </a:lnTo>
                      <a:lnTo>
                        <a:pt x="127" y="1223"/>
                      </a:lnTo>
                      <a:lnTo>
                        <a:pt x="112" y="1212"/>
                      </a:lnTo>
                      <a:lnTo>
                        <a:pt x="97" y="1198"/>
                      </a:lnTo>
                      <a:lnTo>
                        <a:pt x="83" y="1184"/>
                      </a:lnTo>
                      <a:lnTo>
                        <a:pt x="71" y="1168"/>
                      </a:lnTo>
                      <a:lnTo>
                        <a:pt x="59" y="1152"/>
                      </a:lnTo>
                      <a:lnTo>
                        <a:pt x="48" y="1133"/>
                      </a:lnTo>
                      <a:lnTo>
                        <a:pt x="39" y="1114"/>
                      </a:lnTo>
                      <a:lnTo>
                        <a:pt x="29" y="1093"/>
                      </a:lnTo>
                      <a:lnTo>
                        <a:pt x="21" y="1071"/>
                      </a:lnTo>
                      <a:lnTo>
                        <a:pt x="15" y="1048"/>
                      </a:lnTo>
                      <a:lnTo>
                        <a:pt x="10" y="1024"/>
                      </a:lnTo>
                      <a:lnTo>
                        <a:pt x="5" y="998"/>
                      </a:lnTo>
                      <a:lnTo>
                        <a:pt x="2" y="972"/>
                      </a:lnTo>
                      <a:lnTo>
                        <a:pt x="0" y="944"/>
                      </a:lnTo>
                      <a:lnTo>
                        <a:pt x="0" y="916"/>
                      </a:lnTo>
                      <a:lnTo>
                        <a:pt x="0" y="887"/>
                      </a:lnTo>
                      <a:lnTo>
                        <a:pt x="2" y="856"/>
                      </a:lnTo>
                      <a:lnTo>
                        <a:pt x="5" y="827"/>
                      </a:lnTo>
                      <a:lnTo>
                        <a:pt x="10" y="796"/>
                      </a:lnTo>
                      <a:lnTo>
                        <a:pt x="15" y="766"/>
                      </a:lnTo>
                      <a:lnTo>
                        <a:pt x="21" y="734"/>
                      </a:lnTo>
                      <a:lnTo>
                        <a:pt x="29" y="704"/>
                      </a:lnTo>
                      <a:lnTo>
                        <a:pt x="39" y="673"/>
                      </a:lnTo>
                      <a:lnTo>
                        <a:pt x="48" y="642"/>
                      </a:lnTo>
                      <a:lnTo>
                        <a:pt x="59" y="611"/>
                      </a:lnTo>
                      <a:lnTo>
                        <a:pt x="71" y="581"/>
                      </a:lnTo>
                      <a:lnTo>
                        <a:pt x="83" y="550"/>
                      </a:lnTo>
                      <a:lnTo>
                        <a:pt x="97" y="521"/>
                      </a:lnTo>
                      <a:lnTo>
                        <a:pt x="112" y="491"/>
                      </a:lnTo>
                      <a:lnTo>
                        <a:pt x="127" y="461"/>
                      </a:lnTo>
                      <a:lnTo>
                        <a:pt x="143" y="433"/>
                      </a:lnTo>
                      <a:lnTo>
                        <a:pt x="160" y="404"/>
                      </a:lnTo>
                      <a:lnTo>
                        <a:pt x="178" y="376"/>
                      </a:lnTo>
                      <a:lnTo>
                        <a:pt x="197" y="348"/>
                      </a:lnTo>
                      <a:lnTo>
                        <a:pt x="216" y="321"/>
                      </a:lnTo>
                      <a:lnTo>
                        <a:pt x="236" y="296"/>
                      </a:lnTo>
                      <a:lnTo>
                        <a:pt x="256" y="270"/>
                      </a:lnTo>
                      <a:lnTo>
                        <a:pt x="277" y="245"/>
                      </a:lnTo>
                      <a:lnTo>
                        <a:pt x="299" y="221"/>
                      </a:lnTo>
                      <a:lnTo>
                        <a:pt x="322" y="198"/>
                      </a:lnTo>
                      <a:lnTo>
                        <a:pt x="344" y="176"/>
                      </a:lnTo>
                      <a:lnTo>
                        <a:pt x="367" y="155"/>
                      </a:lnTo>
                      <a:lnTo>
                        <a:pt x="391" y="135"/>
                      </a:lnTo>
                      <a:lnTo>
                        <a:pt x="415" y="116"/>
                      </a:lnTo>
                      <a:lnTo>
                        <a:pt x="440" y="99"/>
                      </a:lnTo>
                      <a:lnTo>
                        <a:pt x="465" y="81"/>
                      </a:lnTo>
                      <a:lnTo>
                        <a:pt x="490" y="6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4763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96" name="Freeform 18"/>
                <p:cNvSpPr/>
                <p:nvPr/>
              </p:nvSpPr>
              <p:spPr bwMode="auto">
                <a:xfrm>
                  <a:off x="3943018" y="3894548"/>
                  <a:ext cx="141209" cy="180817"/>
                </a:xfrm>
                <a:custGeom>
                  <a:avLst/>
                  <a:gdLst>
                    <a:gd name="T0" fmla="*/ 540 w 981"/>
                    <a:gd name="T1" fmla="*/ 42 h 1266"/>
                    <a:gd name="T2" fmla="*/ 613 w 981"/>
                    <a:gd name="T3" fmla="*/ 14 h 1266"/>
                    <a:gd name="T4" fmla="*/ 681 w 981"/>
                    <a:gd name="T5" fmla="*/ 2 h 1266"/>
                    <a:gd name="T6" fmla="*/ 744 w 981"/>
                    <a:gd name="T7" fmla="*/ 2 h 1266"/>
                    <a:gd name="T8" fmla="*/ 802 w 981"/>
                    <a:gd name="T9" fmla="*/ 16 h 1266"/>
                    <a:gd name="T10" fmla="*/ 853 w 981"/>
                    <a:gd name="T11" fmla="*/ 44 h 1266"/>
                    <a:gd name="T12" fmla="*/ 897 w 981"/>
                    <a:gd name="T13" fmla="*/ 82 h 1266"/>
                    <a:gd name="T14" fmla="*/ 932 w 981"/>
                    <a:gd name="T15" fmla="*/ 133 h 1266"/>
                    <a:gd name="T16" fmla="*/ 959 w 981"/>
                    <a:gd name="T17" fmla="*/ 195 h 1266"/>
                    <a:gd name="T18" fmla="*/ 975 w 981"/>
                    <a:gd name="T19" fmla="*/ 267 h 1266"/>
                    <a:gd name="T20" fmla="*/ 981 w 981"/>
                    <a:gd name="T21" fmla="*/ 350 h 1266"/>
                    <a:gd name="T22" fmla="*/ 975 w 981"/>
                    <a:gd name="T23" fmla="*/ 440 h 1266"/>
                    <a:gd name="T24" fmla="*/ 959 w 981"/>
                    <a:gd name="T25" fmla="*/ 531 h 1266"/>
                    <a:gd name="T26" fmla="*/ 932 w 981"/>
                    <a:gd name="T27" fmla="*/ 624 h 1266"/>
                    <a:gd name="T28" fmla="*/ 897 w 981"/>
                    <a:gd name="T29" fmla="*/ 715 h 1266"/>
                    <a:gd name="T30" fmla="*/ 853 w 981"/>
                    <a:gd name="T31" fmla="*/ 804 h 1266"/>
                    <a:gd name="T32" fmla="*/ 802 w 981"/>
                    <a:gd name="T33" fmla="*/ 891 h 1266"/>
                    <a:gd name="T34" fmla="*/ 744 w 981"/>
                    <a:gd name="T35" fmla="*/ 971 h 1266"/>
                    <a:gd name="T36" fmla="*/ 681 w 981"/>
                    <a:gd name="T37" fmla="*/ 1045 h 1266"/>
                    <a:gd name="T38" fmla="*/ 613 w 981"/>
                    <a:gd name="T39" fmla="*/ 1111 h 1266"/>
                    <a:gd name="T40" fmla="*/ 540 w 981"/>
                    <a:gd name="T41" fmla="*/ 1168 h 1266"/>
                    <a:gd name="T42" fmla="*/ 465 w 981"/>
                    <a:gd name="T43" fmla="*/ 1214 h 1266"/>
                    <a:gd name="T44" fmla="*/ 392 w 981"/>
                    <a:gd name="T45" fmla="*/ 1245 h 1266"/>
                    <a:gd name="T46" fmla="*/ 322 w 981"/>
                    <a:gd name="T47" fmla="*/ 1262 h 1266"/>
                    <a:gd name="T48" fmla="*/ 257 w 981"/>
                    <a:gd name="T49" fmla="*/ 1266 h 1266"/>
                    <a:gd name="T50" fmla="*/ 197 w 981"/>
                    <a:gd name="T51" fmla="*/ 1256 h 1266"/>
                    <a:gd name="T52" fmla="*/ 144 w 981"/>
                    <a:gd name="T53" fmla="*/ 1234 h 1266"/>
                    <a:gd name="T54" fmla="*/ 98 w 981"/>
                    <a:gd name="T55" fmla="*/ 1199 h 1266"/>
                    <a:gd name="T56" fmla="*/ 59 w 981"/>
                    <a:gd name="T57" fmla="*/ 1153 h 1266"/>
                    <a:gd name="T58" fmla="*/ 30 w 981"/>
                    <a:gd name="T59" fmla="*/ 1094 h 1266"/>
                    <a:gd name="T60" fmla="*/ 10 w 981"/>
                    <a:gd name="T61" fmla="*/ 1025 h 1266"/>
                    <a:gd name="T62" fmla="*/ 1 w 981"/>
                    <a:gd name="T63" fmla="*/ 946 h 1266"/>
                    <a:gd name="T64" fmla="*/ 3 w 981"/>
                    <a:gd name="T65" fmla="*/ 857 h 1266"/>
                    <a:gd name="T66" fmla="*/ 16 w 981"/>
                    <a:gd name="T67" fmla="*/ 766 h 1266"/>
                    <a:gd name="T68" fmla="*/ 39 w 981"/>
                    <a:gd name="T69" fmla="*/ 674 h 1266"/>
                    <a:gd name="T70" fmla="*/ 71 w 981"/>
                    <a:gd name="T71" fmla="*/ 582 h 1266"/>
                    <a:gd name="T72" fmla="*/ 112 w 981"/>
                    <a:gd name="T73" fmla="*/ 492 h 1266"/>
                    <a:gd name="T74" fmla="*/ 161 w 981"/>
                    <a:gd name="T75" fmla="*/ 404 h 1266"/>
                    <a:gd name="T76" fmla="*/ 217 w 981"/>
                    <a:gd name="T77" fmla="*/ 322 h 1266"/>
                    <a:gd name="T78" fmla="*/ 278 w 981"/>
                    <a:gd name="T79" fmla="*/ 246 h 1266"/>
                    <a:gd name="T80" fmla="*/ 344 w 981"/>
                    <a:gd name="T81" fmla="*/ 177 h 1266"/>
                    <a:gd name="T82" fmla="*/ 415 w 981"/>
                    <a:gd name="T83" fmla="*/ 117 h 1266"/>
                    <a:gd name="T84" fmla="*/ 491 w 981"/>
                    <a:gd name="T85" fmla="*/ 67 h 1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981" h="1266">
                      <a:moveTo>
                        <a:pt x="491" y="67"/>
                      </a:moveTo>
                      <a:lnTo>
                        <a:pt x="516" y="54"/>
                      </a:lnTo>
                      <a:lnTo>
                        <a:pt x="540" y="42"/>
                      </a:lnTo>
                      <a:lnTo>
                        <a:pt x="565" y="31"/>
                      </a:lnTo>
                      <a:lnTo>
                        <a:pt x="589" y="21"/>
                      </a:lnTo>
                      <a:lnTo>
                        <a:pt x="613" y="14"/>
                      </a:lnTo>
                      <a:lnTo>
                        <a:pt x="636" y="8"/>
                      </a:lnTo>
                      <a:lnTo>
                        <a:pt x="659" y="4"/>
                      </a:lnTo>
                      <a:lnTo>
                        <a:pt x="681" y="2"/>
                      </a:lnTo>
                      <a:lnTo>
                        <a:pt x="703" y="0"/>
                      </a:lnTo>
                      <a:lnTo>
                        <a:pt x="724" y="1"/>
                      </a:lnTo>
                      <a:lnTo>
                        <a:pt x="744" y="2"/>
                      </a:lnTo>
                      <a:lnTo>
                        <a:pt x="765" y="6"/>
                      </a:lnTo>
                      <a:lnTo>
                        <a:pt x="784" y="10"/>
                      </a:lnTo>
                      <a:lnTo>
                        <a:pt x="802" y="16"/>
                      </a:lnTo>
                      <a:lnTo>
                        <a:pt x="820" y="24"/>
                      </a:lnTo>
                      <a:lnTo>
                        <a:pt x="837" y="33"/>
                      </a:lnTo>
                      <a:lnTo>
                        <a:pt x="853" y="44"/>
                      </a:lnTo>
                      <a:lnTo>
                        <a:pt x="868" y="55"/>
                      </a:lnTo>
                      <a:lnTo>
                        <a:pt x="883" y="68"/>
                      </a:lnTo>
                      <a:lnTo>
                        <a:pt x="897" y="82"/>
                      </a:lnTo>
                      <a:lnTo>
                        <a:pt x="910" y="98"/>
                      </a:lnTo>
                      <a:lnTo>
                        <a:pt x="921" y="115"/>
                      </a:lnTo>
                      <a:lnTo>
                        <a:pt x="932" y="133"/>
                      </a:lnTo>
                      <a:lnTo>
                        <a:pt x="942" y="152"/>
                      </a:lnTo>
                      <a:lnTo>
                        <a:pt x="950" y="173"/>
                      </a:lnTo>
                      <a:lnTo>
                        <a:pt x="959" y="195"/>
                      </a:lnTo>
                      <a:lnTo>
                        <a:pt x="965" y="217"/>
                      </a:lnTo>
                      <a:lnTo>
                        <a:pt x="971" y="242"/>
                      </a:lnTo>
                      <a:lnTo>
                        <a:pt x="975" y="267"/>
                      </a:lnTo>
                      <a:lnTo>
                        <a:pt x="978" y="294"/>
                      </a:lnTo>
                      <a:lnTo>
                        <a:pt x="980" y="322"/>
                      </a:lnTo>
                      <a:lnTo>
                        <a:pt x="981" y="350"/>
                      </a:lnTo>
                      <a:lnTo>
                        <a:pt x="980" y="380"/>
                      </a:lnTo>
                      <a:lnTo>
                        <a:pt x="978" y="409"/>
                      </a:lnTo>
                      <a:lnTo>
                        <a:pt x="975" y="440"/>
                      </a:lnTo>
                      <a:lnTo>
                        <a:pt x="971" y="470"/>
                      </a:lnTo>
                      <a:lnTo>
                        <a:pt x="965" y="501"/>
                      </a:lnTo>
                      <a:lnTo>
                        <a:pt x="959" y="531"/>
                      </a:lnTo>
                      <a:lnTo>
                        <a:pt x="950" y="563"/>
                      </a:lnTo>
                      <a:lnTo>
                        <a:pt x="942" y="593"/>
                      </a:lnTo>
                      <a:lnTo>
                        <a:pt x="932" y="624"/>
                      </a:lnTo>
                      <a:lnTo>
                        <a:pt x="921" y="654"/>
                      </a:lnTo>
                      <a:lnTo>
                        <a:pt x="910" y="685"/>
                      </a:lnTo>
                      <a:lnTo>
                        <a:pt x="897" y="715"/>
                      </a:lnTo>
                      <a:lnTo>
                        <a:pt x="883" y="745"/>
                      </a:lnTo>
                      <a:lnTo>
                        <a:pt x="868" y="775"/>
                      </a:lnTo>
                      <a:lnTo>
                        <a:pt x="853" y="804"/>
                      </a:lnTo>
                      <a:lnTo>
                        <a:pt x="837" y="834"/>
                      </a:lnTo>
                      <a:lnTo>
                        <a:pt x="820" y="862"/>
                      </a:lnTo>
                      <a:lnTo>
                        <a:pt x="802" y="891"/>
                      </a:lnTo>
                      <a:lnTo>
                        <a:pt x="784" y="918"/>
                      </a:lnTo>
                      <a:lnTo>
                        <a:pt x="765" y="944"/>
                      </a:lnTo>
                      <a:lnTo>
                        <a:pt x="744" y="971"/>
                      </a:lnTo>
                      <a:lnTo>
                        <a:pt x="724" y="996"/>
                      </a:lnTo>
                      <a:lnTo>
                        <a:pt x="703" y="1021"/>
                      </a:lnTo>
                      <a:lnTo>
                        <a:pt x="681" y="1045"/>
                      </a:lnTo>
                      <a:lnTo>
                        <a:pt x="659" y="1067"/>
                      </a:lnTo>
                      <a:lnTo>
                        <a:pt x="636" y="1090"/>
                      </a:lnTo>
                      <a:lnTo>
                        <a:pt x="613" y="1111"/>
                      </a:lnTo>
                      <a:lnTo>
                        <a:pt x="589" y="1131"/>
                      </a:lnTo>
                      <a:lnTo>
                        <a:pt x="565" y="1150"/>
                      </a:lnTo>
                      <a:lnTo>
                        <a:pt x="540" y="1168"/>
                      </a:lnTo>
                      <a:lnTo>
                        <a:pt x="516" y="1184"/>
                      </a:lnTo>
                      <a:lnTo>
                        <a:pt x="491" y="1199"/>
                      </a:lnTo>
                      <a:lnTo>
                        <a:pt x="465" y="1214"/>
                      </a:lnTo>
                      <a:lnTo>
                        <a:pt x="441" y="1226"/>
                      </a:lnTo>
                      <a:lnTo>
                        <a:pt x="415" y="1236"/>
                      </a:lnTo>
                      <a:lnTo>
                        <a:pt x="392" y="1245"/>
                      </a:lnTo>
                      <a:lnTo>
                        <a:pt x="368" y="1252"/>
                      </a:lnTo>
                      <a:lnTo>
                        <a:pt x="344" y="1258"/>
                      </a:lnTo>
                      <a:lnTo>
                        <a:pt x="322" y="1262"/>
                      </a:lnTo>
                      <a:lnTo>
                        <a:pt x="300" y="1265"/>
                      </a:lnTo>
                      <a:lnTo>
                        <a:pt x="278" y="1266"/>
                      </a:lnTo>
                      <a:lnTo>
                        <a:pt x="257" y="1266"/>
                      </a:lnTo>
                      <a:lnTo>
                        <a:pt x="237" y="1264"/>
                      </a:lnTo>
                      <a:lnTo>
                        <a:pt x="217" y="1261"/>
                      </a:lnTo>
                      <a:lnTo>
                        <a:pt x="197" y="1256"/>
                      </a:lnTo>
                      <a:lnTo>
                        <a:pt x="179" y="1250"/>
                      </a:lnTo>
                      <a:lnTo>
                        <a:pt x="161" y="1243"/>
                      </a:lnTo>
                      <a:lnTo>
                        <a:pt x="144" y="1234"/>
                      </a:lnTo>
                      <a:lnTo>
                        <a:pt x="128" y="1224"/>
                      </a:lnTo>
                      <a:lnTo>
                        <a:pt x="112" y="1212"/>
                      </a:lnTo>
                      <a:lnTo>
                        <a:pt x="98" y="1199"/>
                      </a:lnTo>
                      <a:lnTo>
                        <a:pt x="85" y="1185"/>
                      </a:lnTo>
                      <a:lnTo>
                        <a:pt x="71" y="1169"/>
                      </a:lnTo>
                      <a:lnTo>
                        <a:pt x="59" y="1153"/>
                      </a:lnTo>
                      <a:lnTo>
                        <a:pt x="49" y="1134"/>
                      </a:lnTo>
                      <a:lnTo>
                        <a:pt x="39" y="1115"/>
                      </a:lnTo>
                      <a:lnTo>
                        <a:pt x="30" y="1094"/>
                      </a:lnTo>
                      <a:lnTo>
                        <a:pt x="23" y="1072"/>
                      </a:lnTo>
                      <a:lnTo>
                        <a:pt x="16" y="1049"/>
                      </a:lnTo>
                      <a:lnTo>
                        <a:pt x="10" y="1025"/>
                      </a:lnTo>
                      <a:lnTo>
                        <a:pt x="6" y="999"/>
                      </a:lnTo>
                      <a:lnTo>
                        <a:pt x="3" y="973"/>
                      </a:lnTo>
                      <a:lnTo>
                        <a:pt x="1" y="946"/>
                      </a:lnTo>
                      <a:lnTo>
                        <a:pt x="0" y="916"/>
                      </a:lnTo>
                      <a:lnTo>
                        <a:pt x="1" y="887"/>
                      </a:lnTo>
                      <a:lnTo>
                        <a:pt x="3" y="857"/>
                      </a:lnTo>
                      <a:lnTo>
                        <a:pt x="6" y="827"/>
                      </a:lnTo>
                      <a:lnTo>
                        <a:pt x="10" y="796"/>
                      </a:lnTo>
                      <a:lnTo>
                        <a:pt x="16" y="766"/>
                      </a:lnTo>
                      <a:lnTo>
                        <a:pt x="23" y="735"/>
                      </a:lnTo>
                      <a:lnTo>
                        <a:pt x="30" y="705"/>
                      </a:lnTo>
                      <a:lnTo>
                        <a:pt x="39" y="674"/>
                      </a:lnTo>
                      <a:lnTo>
                        <a:pt x="49" y="643"/>
                      </a:lnTo>
                      <a:lnTo>
                        <a:pt x="59" y="612"/>
                      </a:lnTo>
                      <a:lnTo>
                        <a:pt x="71" y="582"/>
                      </a:lnTo>
                      <a:lnTo>
                        <a:pt x="85" y="551"/>
                      </a:lnTo>
                      <a:lnTo>
                        <a:pt x="98" y="522"/>
                      </a:lnTo>
                      <a:lnTo>
                        <a:pt x="112" y="492"/>
                      </a:lnTo>
                      <a:lnTo>
                        <a:pt x="128" y="462"/>
                      </a:lnTo>
                      <a:lnTo>
                        <a:pt x="144" y="434"/>
                      </a:lnTo>
                      <a:lnTo>
                        <a:pt x="161" y="404"/>
                      </a:lnTo>
                      <a:lnTo>
                        <a:pt x="179" y="377"/>
                      </a:lnTo>
                      <a:lnTo>
                        <a:pt x="197" y="349"/>
                      </a:lnTo>
                      <a:lnTo>
                        <a:pt x="217" y="322"/>
                      </a:lnTo>
                      <a:lnTo>
                        <a:pt x="237" y="296"/>
                      </a:lnTo>
                      <a:lnTo>
                        <a:pt x="257" y="270"/>
                      </a:lnTo>
                      <a:lnTo>
                        <a:pt x="278" y="246"/>
                      </a:lnTo>
                      <a:lnTo>
                        <a:pt x="300" y="222"/>
                      </a:lnTo>
                      <a:lnTo>
                        <a:pt x="322" y="199"/>
                      </a:lnTo>
                      <a:lnTo>
                        <a:pt x="344" y="177"/>
                      </a:lnTo>
                      <a:lnTo>
                        <a:pt x="368" y="155"/>
                      </a:lnTo>
                      <a:lnTo>
                        <a:pt x="392" y="136"/>
                      </a:lnTo>
                      <a:lnTo>
                        <a:pt x="415" y="117"/>
                      </a:lnTo>
                      <a:lnTo>
                        <a:pt x="441" y="100"/>
                      </a:lnTo>
                      <a:lnTo>
                        <a:pt x="465" y="82"/>
                      </a:lnTo>
                      <a:lnTo>
                        <a:pt x="491" y="6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4763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97" name="Freeform 19"/>
                <p:cNvSpPr/>
                <p:nvPr/>
              </p:nvSpPr>
              <p:spPr bwMode="auto">
                <a:xfrm>
                  <a:off x="3137096" y="3744729"/>
                  <a:ext cx="139487" cy="182538"/>
                </a:xfrm>
                <a:custGeom>
                  <a:avLst/>
                  <a:gdLst>
                    <a:gd name="T0" fmla="*/ 439 w 980"/>
                    <a:gd name="T1" fmla="*/ 41 h 1267"/>
                    <a:gd name="T2" fmla="*/ 367 w 980"/>
                    <a:gd name="T3" fmla="*/ 15 h 1267"/>
                    <a:gd name="T4" fmla="*/ 299 w 980"/>
                    <a:gd name="T5" fmla="*/ 1 h 1267"/>
                    <a:gd name="T6" fmla="*/ 235 w 980"/>
                    <a:gd name="T7" fmla="*/ 2 h 1267"/>
                    <a:gd name="T8" fmla="*/ 179 w 980"/>
                    <a:gd name="T9" fmla="*/ 17 h 1267"/>
                    <a:gd name="T10" fmla="*/ 127 w 980"/>
                    <a:gd name="T11" fmla="*/ 43 h 1267"/>
                    <a:gd name="T12" fmla="*/ 83 w 980"/>
                    <a:gd name="T13" fmla="*/ 82 h 1267"/>
                    <a:gd name="T14" fmla="*/ 49 w 980"/>
                    <a:gd name="T15" fmla="*/ 132 h 1267"/>
                    <a:gd name="T16" fmla="*/ 22 w 980"/>
                    <a:gd name="T17" fmla="*/ 194 h 1267"/>
                    <a:gd name="T18" fmla="*/ 5 w 980"/>
                    <a:gd name="T19" fmla="*/ 267 h 1267"/>
                    <a:gd name="T20" fmla="*/ 0 w 980"/>
                    <a:gd name="T21" fmla="*/ 350 h 1267"/>
                    <a:gd name="T22" fmla="*/ 5 w 980"/>
                    <a:gd name="T23" fmla="*/ 440 h 1267"/>
                    <a:gd name="T24" fmla="*/ 22 w 980"/>
                    <a:gd name="T25" fmla="*/ 531 h 1267"/>
                    <a:gd name="T26" fmla="*/ 49 w 980"/>
                    <a:gd name="T27" fmla="*/ 624 h 1267"/>
                    <a:gd name="T28" fmla="*/ 83 w 980"/>
                    <a:gd name="T29" fmla="*/ 715 h 1267"/>
                    <a:gd name="T30" fmla="*/ 127 w 980"/>
                    <a:gd name="T31" fmla="*/ 805 h 1267"/>
                    <a:gd name="T32" fmla="*/ 179 w 980"/>
                    <a:gd name="T33" fmla="*/ 890 h 1267"/>
                    <a:gd name="T34" fmla="*/ 235 w 980"/>
                    <a:gd name="T35" fmla="*/ 970 h 1267"/>
                    <a:gd name="T36" fmla="*/ 299 w 980"/>
                    <a:gd name="T37" fmla="*/ 1044 h 1267"/>
                    <a:gd name="T38" fmla="*/ 367 w 980"/>
                    <a:gd name="T39" fmla="*/ 1110 h 1267"/>
                    <a:gd name="T40" fmla="*/ 439 w 980"/>
                    <a:gd name="T41" fmla="*/ 1167 h 1267"/>
                    <a:gd name="T42" fmla="*/ 516 w 980"/>
                    <a:gd name="T43" fmla="*/ 1213 h 1267"/>
                    <a:gd name="T44" fmla="*/ 589 w 980"/>
                    <a:gd name="T45" fmla="*/ 1245 h 1267"/>
                    <a:gd name="T46" fmla="*/ 659 w 980"/>
                    <a:gd name="T47" fmla="*/ 1263 h 1267"/>
                    <a:gd name="T48" fmla="*/ 724 w 980"/>
                    <a:gd name="T49" fmla="*/ 1266 h 1267"/>
                    <a:gd name="T50" fmla="*/ 784 w 980"/>
                    <a:gd name="T51" fmla="*/ 1256 h 1267"/>
                    <a:gd name="T52" fmla="*/ 836 w 980"/>
                    <a:gd name="T53" fmla="*/ 1233 h 1267"/>
                    <a:gd name="T54" fmla="*/ 883 w 980"/>
                    <a:gd name="T55" fmla="*/ 1199 h 1267"/>
                    <a:gd name="T56" fmla="*/ 921 w 980"/>
                    <a:gd name="T57" fmla="*/ 1152 h 1267"/>
                    <a:gd name="T58" fmla="*/ 950 w 980"/>
                    <a:gd name="T59" fmla="*/ 1094 h 1267"/>
                    <a:gd name="T60" fmla="*/ 970 w 980"/>
                    <a:gd name="T61" fmla="*/ 1025 h 1267"/>
                    <a:gd name="T62" fmla="*/ 980 w 980"/>
                    <a:gd name="T63" fmla="*/ 945 h 1267"/>
                    <a:gd name="T64" fmla="*/ 977 w 980"/>
                    <a:gd name="T65" fmla="*/ 856 h 1267"/>
                    <a:gd name="T66" fmla="*/ 964 w 980"/>
                    <a:gd name="T67" fmla="*/ 766 h 1267"/>
                    <a:gd name="T68" fmla="*/ 942 w 980"/>
                    <a:gd name="T69" fmla="*/ 674 h 1267"/>
                    <a:gd name="T70" fmla="*/ 909 w 980"/>
                    <a:gd name="T71" fmla="*/ 582 h 1267"/>
                    <a:gd name="T72" fmla="*/ 868 w 980"/>
                    <a:gd name="T73" fmla="*/ 492 h 1267"/>
                    <a:gd name="T74" fmla="*/ 819 w 980"/>
                    <a:gd name="T75" fmla="*/ 404 h 1267"/>
                    <a:gd name="T76" fmla="*/ 764 w 980"/>
                    <a:gd name="T77" fmla="*/ 322 h 1267"/>
                    <a:gd name="T78" fmla="*/ 702 w 980"/>
                    <a:gd name="T79" fmla="*/ 246 h 1267"/>
                    <a:gd name="T80" fmla="*/ 635 w 980"/>
                    <a:gd name="T81" fmla="*/ 177 h 1267"/>
                    <a:gd name="T82" fmla="*/ 564 w 980"/>
                    <a:gd name="T83" fmla="*/ 117 h 1267"/>
                    <a:gd name="T84" fmla="*/ 490 w 980"/>
                    <a:gd name="T85" fmla="*/ 67 h 1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980" h="1267">
                      <a:moveTo>
                        <a:pt x="490" y="67"/>
                      </a:moveTo>
                      <a:lnTo>
                        <a:pt x="465" y="53"/>
                      </a:lnTo>
                      <a:lnTo>
                        <a:pt x="439" y="41"/>
                      </a:lnTo>
                      <a:lnTo>
                        <a:pt x="415" y="31"/>
                      </a:lnTo>
                      <a:lnTo>
                        <a:pt x="391" y="22"/>
                      </a:lnTo>
                      <a:lnTo>
                        <a:pt x="367" y="15"/>
                      </a:lnTo>
                      <a:lnTo>
                        <a:pt x="344" y="8"/>
                      </a:lnTo>
                      <a:lnTo>
                        <a:pt x="322" y="4"/>
                      </a:lnTo>
                      <a:lnTo>
                        <a:pt x="299" y="1"/>
                      </a:lnTo>
                      <a:lnTo>
                        <a:pt x="277" y="0"/>
                      </a:lnTo>
                      <a:lnTo>
                        <a:pt x="257" y="0"/>
                      </a:lnTo>
                      <a:lnTo>
                        <a:pt x="235" y="2"/>
                      </a:lnTo>
                      <a:lnTo>
                        <a:pt x="216" y="5"/>
                      </a:lnTo>
                      <a:lnTo>
                        <a:pt x="197" y="10"/>
                      </a:lnTo>
                      <a:lnTo>
                        <a:pt x="179" y="17"/>
                      </a:lnTo>
                      <a:lnTo>
                        <a:pt x="160" y="24"/>
                      </a:lnTo>
                      <a:lnTo>
                        <a:pt x="143" y="33"/>
                      </a:lnTo>
                      <a:lnTo>
                        <a:pt x="127" y="43"/>
                      </a:lnTo>
                      <a:lnTo>
                        <a:pt x="112" y="54"/>
                      </a:lnTo>
                      <a:lnTo>
                        <a:pt x="97" y="67"/>
                      </a:lnTo>
                      <a:lnTo>
                        <a:pt x="83" y="82"/>
                      </a:lnTo>
                      <a:lnTo>
                        <a:pt x="71" y="98"/>
                      </a:lnTo>
                      <a:lnTo>
                        <a:pt x="59" y="114"/>
                      </a:lnTo>
                      <a:lnTo>
                        <a:pt x="49" y="132"/>
                      </a:lnTo>
                      <a:lnTo>
                        <a:pt x="39" y="152"/>
                      </a:lnTo>
                      <a:lnTo>
                        <a:pt x="29" y="173"/>
                      </a:lnTo>
                      <a:lnTo>
                        <a:pt x="22" y="194"/>
                      </a:lnTo>
                      <a:lnTo>
                        <a:pt x="15" y="218"/>
                      </a:lnTo>
                      <a:lnTo>
                        <a:pt x="10" y="242"/>
                      </a:lnTo>
                      <a:lnTo>
                        <a:pt x="5" y="267"/>
                      </a:lnTo>
                      <a:lnTo>
                        <a:pt x="2" y="294"/>
                      </a:lnTo>
                      <a:lnTo>
                        <a:pt x="1" y="321"/>
                      </a:lnTo>
                      <a:lnTo>
                        <a:pt x="0" y="350"/>
                      </a:lnTo>
                      <a:lnTo>
                        <a:pt x="1" y="379"/>
                      </a:lnTo>
                      <a:lnTo>
                        <a:pt x="2" y="410"/>
                      </a:lnTo>
                      <a:lnTo>
                        <a:pt x="5" y="440"/>
                      </a:lnTo>
                      <a:lnTo>
                        <a:pt x="10" y="469"/>
                      </a:lnTo>
                      <a:lnTo>
                        <a:pt x="15" y="501"/>
                      </a:lnTo>
                      <a:lnTo>
                        <a:pt x="22" y="531"/>
                      </a:lnTo>
                      <a:lnTo>
                        <a:pt x="29" y="562"/>
                      </a:lnTo>
                      <a:lnTo>
                        <a:pt x="39" y="592"/>
                      </a:lnTo>
                      <a:lnTo>
                        <a:pt x="49" y="624"/>
                      </a:lnTo>
                      <a:lnTo>
                        <a:pt x="59" y="654"/>
                      </a:lnTo>
                      <a:lnTo>
                        <a:pt x="71" y="685"/>
                      </a:lnTo>
                      <a:lnTo>
                        <a:pt x="83" y="715"/>
                      </a:lnTo>
                      <a:lnTo>
                        <a:pt x="97" y="745"/>
                      </a:lnTo>
                      <a:lnTo>
                        <a:pt x="112" y="775"/>
                      </a:lnTo>
                      <a:lnTo>
                        <a:pt x="127" y="805"/>
                      </a:lnTo>
                      <a:lnTo>
                        <a:pt x="143" y="833"/>
                      </a:lnTo>
                      <a:lnTo>
                        <a:pt x="160" y="861"/>
                      </a:lnTo>
                      <a:lnTo>
                        <a:pt x="179" y="890"/>
                      </a:lnTo>
                      <a:lnTo>
                        <a:pt x="197" y="917"/>
                      </a:lnTo>
                      <a:lnTo>
                        <a:pt x="216" y="945"/>
                      </a:lnTo>
                      <a:lnTo>
                        <a:pt x="235" y="970"/>
                      </a:lnTo>
                      <a:lnTo>
                        <a:pt x="257" y="997"/>
                      </a:lnTo>
                      <a:lnTo>
                        <a:pt x="277" y="1021"/>
                      </a:lnTo>
                      <a:lnTo>
                        <a:pt x="299" y="1044"/>
                      </a:lnTo>
                      <a:lnTo>
                        <a:pt x="322" y="1068"/>
                      </a:lnTo>
                      <a:lnTo>
                        <a:pt x="344" y="1090"/>
                      </a:lnTo>
                      <a:lnTo>
                        <a:pt x="367" y="1110"/>
                      </a:lnTo>
                      <a:lnTo>
                        <a:pt x="391" y="1131"/>
                      </a:lnTo>
                      <a:lnTo>
                        <a:pt x="415" y="1150"/>
                      </a:lnTo>
                      <a:lnTo>
                        <a:pt x="439" y="1167"/>
                      </a:lnTo>
                      <a:lnTo>
                        <a:pt x="465" y="1184"/>
                      </a:lnTo>
                      <a:lnTo>
                        <a:pt x="490" y="1200"/>
                      </a:lnTo>
                      <a:lnTo>
                        <a:pt x="516" y="1213"/>
                      </a:lnTo>
                      <a:lnTo>
                        <a:pt x="540" y="1225"/>
                      </a:lnTo>
                      <a:lnTo>
                        <a:pt x="564" y="1236"/>
                      </a:lnTo>
                      <a:lnTo>
                        <a:pt x="589" y="1245"/>
                      </a:lnTo>
                      <a:lnTo>
                        <a:pt x="612" y="1252"/>
                      </a:lnTo>
                      <a:lnTo>
                        <a:pt x="635" y="1257"/>
                      </a:lnTo>
                      <a:lnTo>
                        <a:pt x="659" y="1263"/>
                      </a:lnTo>
                      <a:lnTo>
                        <a:pt x="681" y="1265"/>
                      </a:lnTo>
                      <a:lnTo>
                        <a:pt x="702" y="1267"/>
                      </a:lnTo>
                      <a:lnTo>
                        <a:pt x="724" y="1266"/>
                      </a:lnTo>
                      <a:lnTo>
                        <a:pt x="744" y="1264"/>
                      </a:lnTo>
                      <a:lnTo>
                        <a:pt x="764" y="1261"/>
                      </a:lnTo>
                      <a:lnTo>
                        <a:pt x="784" y="1256"/>
                      </a:lnTo>
                      <a:lnTo>
                        <a:pt x="802" y="1250"/>
                      </a:lnTo>
                      <a:lnTo>
                        <a:pt x="819" y="1242"/>
                      </a:lnTo>
                      <a:lnTo>
                        <a:pt x="836" y="1233"/>
                      </a:lnTo>
                      <a:lnTo>
                        <a:pt x="853" y="1223"/>
                      </a:lnTo>
                      <a:lnTo>
                        <a:pt x="868" y="1212"/>
                      </a:lnTo>
                      <a:lnTo>
                        <a:pt x="883" y="1199"/>
                      </a:lnTo>
                      <a:lnTo>
                        <a:pt x="896" y="1184"/>
                      </a:lnTo>
                      <a:lnTo>
                        <a:pt x="909" y="1169"/>
                      </a:lnTo>
                      <a:lnTo>
                        <a:pt x="921" y="1152"/>
                      </a:lnTo>
                      <a:lnTo>
                        <a:pt x="932" y="1134"/>
                      </a:lnTo>
                      <a:lnTo>
                        <a:pt x="942" y="1114"/>
                      </a:lnTo>
                      <a:lnTo>
                        <a:pt x="950" y="1094"/>
                      </a:lnTo>
                      <a:lnTo>
                        <a:pt x="958" y="1072"/>
                      </a:lnTo>
                      <a:lnTo>
                        <a:pt x="964" y="1048"/>
                      </a:lnTo>
                      <a:lnTo>
                        <a:pt x="970" y="1025"/>
                      </a:lnTo>
                      <a:lnTo>
                        <a:pt x="974" y="1000"/>
                      </a:lnTo>
                      <a:lnTo>
                        <a:pt x="977" y="972"/>
                      </a:lnTo>
                      <a:lnTo>
                        <a:pt x="980" y="945"/>
                      </a:lnTo>
                      <a:lnTo>
                        <a:pt x="980" y="916"/>
                      </a:lnTo>
                      <a:lnTo>
                        <a:pt x="980" y="887"/>
                      </a:lnTo>
                      <a:lnTo>
                        <a:pt x="977" y="856"/>
                      </a:lnTo>
                      <a:lnTo>
                        <a:pt x="974" y="827"/>
                      </a:lnTo>
                      <a:lnTo>
                        <a:pt x="970" y="796"/>
                      </a:lnTo>
                      <a:lnTo>
                        <a:pt x="964" y="766"/>
                      </a:lnTo>
                      <a:lnTo>
                        <a:pt x="958" y="736"/>
                      </a:lnTo>
                      <a:lnTo>
                        <a:pt x="950" y="704"/>
                      </a:lnTo>
                      <a:lnTo>
                        <a:pt x="942" y="674"/>
                      </a:lnTo>
                      <a:lnTo>
                        <a:pt x="932" y="643"/>
                      </a:lnTo>
                      <a:lnTo>
                        <a:pt x="921" y="613"/>
                      </a:lnTo>
                      <a:lnTo>
                        <a:pt x="909" y="582"/>
                      </a:lnTo>
                      <a:lnTo>
                        <a:pt x="896" y="552"/>
                      </a:lnTo>
                      <a:lnTo>
                        <a:pt x="883" y="521"/>
                      </a:lnTo>
                      <a:lnTo>
                        <a:pt x="868" y="492"/>
                      </a:lnTo>
                      <a:lnTo>
                        <a:pt x="853" y="462"/>
                      </a:lnTo>
                      <a:lnTo>
                        <a:pt x="836" y="433"/>
                      </a:lnTo>
                      <a:lnTo>
                        <a:pt x="819" y="404"/>
                      </a:lnTo>
                      <a:lnTo>
                        <a:pt x="802" y="376"/>
                      </a:lnTo>
                      <a:lnTo>
                        <a:pt x="784" y="349"/>
                      </a:lnTo>
                      <a:lnTo>
                        <a:pt x="764" y="322"/>
                      </a:lnTo>
                      <a:lnTo>
                        <a:pt x="744" y="296"/>
                      </a:lnTo>
                      <a:lnTo>
                        <a:pt x="724" y="270"/>
                      </a:lnTo>
                      <a:lnTo>
                        <a:pt x="702" y="246"/>
                      </a:lnTo>
                      <a:lnTo>
                        <a:pt x="681" y="222"/>
                      </a:lnTo>
                      <a:lnTo>
                        <a:pt x="659" y="198"/>
                      </a:lnTo>
                      <a:lnTo>
                        <a:pt x="635" y="177"/>
                      </a:lnTo>
                      <a:lnTo>
                        <a:pt x="612" y="156"/>
                      </a:lnTo>
                      <a:lnTo>
                        <a:pt x="589" y="135"/>
                      </a:lnTo>
                      <a:lnTo>
                        <a:pt x="564" y="117"/>
                      </a:lnTo>
                      <a:lnTo>
                        <a:pt x="540" y="99"/>
                      </a:lnTo>
                      <a:lnTo>
                        <a:pt x="516" y="83"/>
                      </a:lnTo>
                      <a:lnTo>
                        <a:pt x="490" y="6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4763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98" name="Freeform 20"/>
                <p:cNvSpPr/>
                <p:nvPr/>
              </p:nvSpPr>
              <p:spPr bwMode="auto">
                <a:xfrm>
                  <a:off x="2696249" y="3529472"/>
                  <a:ext cx="141209" cy="180817"/>
                </a:xfrm>
                <a:custGeom>
                  <a:avLst/>
                  <a:gdLst>
                    <a:gd name="T0" fmla="*/ 440 w 980"/>
                    <a:gd name="T1" fmla="*/ 41 h 1267"/>
                    <a:gd name="T2" fmla="*/ 368 w 980"/>
                    <a:gd name="T3" fmla="*/ 15 h 1267"/>
                    <a:gd name="T4" fmla="*/ 300 w 980"/>
                    <a:gd name="T5" fmla="*/ 1 h 1267"/>
                    <a:gd name="T6" fmla="*/ 236 w 980"/>
                    <a:gd name="T7" fmla="*/ 2 h 1267"/>
                    <a:gd name="T8" fmla="*/ 178 w 980"/>
                    <a:gd name="T9" fmla="*/ 17 h 1267"/>
                    <a:gd name="T10" fmla="*/ 127 w 980"/>
                    <a:gd name="T11" fmla="*/ 43 h 1267"/>
                    <a:gd name="T12" fmla="*/ 84 w 980"/>
                    <a:gd name="T13" fmla="*/ 82 h 1267"/>
                    <a:gd name="T14" fmla="*/ 48 w 980"/>
                    <a:gd name="T15" fmla="*/ 132 h 1267"/>
                    <a:gd name="T16" fmla="*/ 22 w 980"/>
                    <a:gd name="T17" fmla="*/ 194 h 1267"/>
                    <a:gd name="T18" fmla="*/ 6 w 980"/>
                    <a:gd name="T19" fmla="*/ 267 h 1267"/>
                    <a:gd name="T20" fmla="*/ 0 w 980"/>
                    <a:gd name="T21" fmla="*/ 350 h 1267"/>
                    <a:gd name="T22" fmla="*/ 6 w 980"/>
                    <a:gd name="T23" fmla="*/ 440 h 1267"/>
                    <a:gd name="T24" fmla="*/ 22 w 980"/>
                    <a:gd name="T25" fmla="*/ 531 h 1267"/>
                    <a:gd name="T26" fmla="*/ 48 w 980"/>
                    <a:gd name="T27" fmla="*/ 624 h 1267"/>
                    <a:gd name="T28" fmla="*/ 84 w 980"/>
                    <a:gd name="T29" fmla="*/ 715 h 1267"/>
                    <a:gd name="T30" fmla="*/ 127 w 980"/>
                    <a:gd name="T31" fmla="*/ 805 h 1267"/>
                    <a:gd name="T32" fmla="*/ 178 w 980"/>
                    <a:gd name="T33" fmla="*/ 890 h 1267"/>
                    <a:gd name="T34" fmla="*/ 236 w 980"/>
                    <a:gd name="T35" fmla="*/ 970 h 1267"/>
                    <a:gd name="T36" fmla="*/ 300 w 980"/>
                    <a:gd name="T37" fmla="*/ 1044 h 1267"/>
                    <a:gd name="T38" fmla="*/ 368 w 980"/>
                    <a:gd name="T39" fmla="*/ 1110 h 1267"/>
                    <a:gd name="T40" fmla="*/ 440 w 980"/>
                    <a:gd name="T41" fmla="*/ 1167 h 1267"/>
                    <a:gd name="T42" fmla="*/ 515 w 980"/>
                    <a:gd name="T43" fmla="*/ 1213 h 1267"/>
                    <a:gd name="T44" fmla="*/ 589 w 980"/>
                    <a:gd name="T45" fmla="*/ 1245 h 1267"/>
                    <a:gd name="T46" fmla="*/ 658 w 980"/>
                    <a:gd name="T47" fmla="*/ 1263 h 1267"/>
                    <a:gd name="T48" fmla="*/ 724 w 980"/>
                    <a:gd name="T49" fmla="*/ 1266 h 1267"/>
                    <a:gd name="T50" fmla="*/ 783 w 980"/>
                    <a:gd name="T51" fmla="*/ 1256 h 1267"/>
                    <a:gd name="T52" fmla="*/ 837 w 980"/>
                    <a:gd name="T53" fmla="*/ 1234 h 1267"/>
                    <a:gd name="T54" fmla="*/ 883 w 980"/>
                    <a:gd name="T55" fmla="*/ 1199 h 1267"/>
                    <a:gd name="T56" fmla="*/ 921 w 980"/>
                    <a:gd name="T57" fmla="*/ 1152 h 1267"/>
                    <a:gd name="T58" fmla="*/ 951 w 980"/>
                    <a:gd name="T59" fmla="*/ 1094 h 1267"/>
                    <a:gd name="T60" fmla="*/ 970 w 980"/>
                    <a:gd name="T61" fmla="*/ 1025 h 1267"/>
                    <a:gd name="T62" fmla="*/ 980 w 980"/>
                    <a:gd name="T63" fmla="*/ 945 h 1267"/>
                    <a:gd name="T64" fmla="*/ 978 w 980"/>
                    <a:gd name="T65" fmla="*/ 857 h 1267"/>
                    <a:gd name="T66" fmla="*/ 965 w 980"/>
                    <a:gd name="T67" fmla="*/ 766 h 1267"/>
                    <a:gd name="T68" fmla="*/ 941 w 980"/>
                    <a:gd name="T69" fmla="*/ 674 h 1267"/>
                    <a:gd name="T70" fmla="*/ 909 w 980"/>
                    <a:gd name="T71" fmla="*/ 582 h 1267"/>
                    <a:gd name="T72" fmla="*/ 868 w 980"/>
                    <a:gd name="T73" fmla="*/ 492 h 1267"/>
                    <a:gd name="T74" fmla="*/ 820 w 980"/>
                    <a:gd name="T75" fmla="*/ 404 h 1267"/>
                    <a:gd name="T76" fmla="*/ 764 w 980"/>
                    <a:gd name="T77" fmla="*/ 322 h 1267"/>
                    <a:gd name="T78" fmla="*/ 703 w 980"/>
                    <a:gd name="T79" fmla="*/ 246 h 1267"/>
                    <a:gd name="T80" fmla="*/ 636 w 980"/>
                    <a:gd name="T81" fmla="*/ 177 h 1267"/>
                    <a:gd name="T82" fmla="*/ 565 w 980"/>
                    <a:gd name="T83" fmla="*/ 117 h 1267"/>
                    <a:gd name="T84" fmla="*/ 490 w 980"/>
                    <a:gd name="T85" fmla="*/ 67 h 1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980" h="1267">
                      <a:moveTo>
                        <a:pt x="490" y="67"/>
                      </a:moveTo>
                      <a:lnTo>
                        <a:pt x="465" y="53"/>
                      </a:lnTo>
                      <a:lnTo>
                        <a:pt x="440" y="41"/>
                      </a:lnTo>
                      <a:lnTo>
                        <a:pt x="416" y="31"/>
                      </a:lnTo>
                      <a:lnTo>
                        <a:pt x="391" y="22"/>
                      </a:lnTo>
                      <a:lnTo>
                        <a:pt x="368" y="15"/>
                      </a:lnTo>
                      <a:lnTo>
                        <a:pt x="345" y="8"/>
                      </a:lnTo>
                      <a:lnTo>
                        <a:pt x="321" y="4"/>
                      </a:lnTo>
                      <a:lnTo>
                        <a:pt x="300" y="1"/>
                      </a:lnTo>
                      <a:lnTo>
                        <a:pt x="278" y="0"/>
                      </a:lnTo>
                      <a:lnTo>
                        <a:pt x="256" y="0"/>
                      </a:lnTo>
                      <a:lnTo>
                        <a:pt x="236" y="2"/>
                      </a:lnTo>
                      <a:lnTo>
                        <a:pt x="217" y="5"/>
                      </a:lnTo>
                      <a:lnTo>
                        <a:pt x="197" y="10"/>
                      </a:lnTo>
                      <a:lnTo>
                        <a:pt x="178" y="17"/>
                      </a:lnTo>
                      <a:lnTo>
                        <a:pt x="161" y="24"/>
                      </a:lnTo>
                      <a:lnTo>
                        <a:pt x="144" y="33"/>
                      </a:lnTo>
                      <a:lnTo>
                        <a:pt x="127" y="43"/>
                      </a:lnTo>
                      <a:lnTo>
                        <a:pt x="112" y="55"/>
                      </a:lnTo>
                      <a:lnTo>
                        <a:pt x="98" y="67"/>
                      </a:lnTo>
                      <a:lnTo>
                        <a:pt x="84" y="82"/>
                      </a:lnTo>
                      <a:lnTo>
                        <a:pt x="72" y="98"/>
                      </a:lnTo>
                      <a:lnTo>
                        <a:pt x="59" y="114"/>
                      </a:lnTo>
                      <a:lnTo>
                        <a:pt x="48" y="132"/>
                      </a:lnTo>
                      <a:lnTo>
                        <a:pt x="39" y="152"/>
                      </a:lnTo>
                      <a:lnTo>
                        <a:pt x="30" y="173"/>
                      </a:lnTo>
                      <a:lnTo>
                        <a:pt x="22" y="194"/>
                      </a:lnTo>
                      <a:lnTo>
                        <a:pt x="16" y="218"/>
                      </a:lnTo>
                      <a:lnTo>
                        <a:pt x="10" y="242"/>
                      </a:lnTo>
                      <a:lnTo>
                        <a:pt x="6" y="267"/>
                      </a:lnTo>
                      <a:lnTo>
                        <a:pt x="2" y="294"/>
                      </a:lnTo>
                      <a:lnTo>
                        <a:pt x="0" y="321"/>
                      </a:lnTo>
                      <a:lnTo>
                        <a:pt x="0" y="350"/>
                      </a:lnTo>
                      <a:lnTo>
                        <a:pt x="0" y="380"/>
                      </a:lnTo>
                      <a:lnTo>
                        <a:pt x="2" y="410"/>
                      </a:lnTo>
                      <a:lnTo>
                        <a:pt x="6" y="440"/>
                      </a:lnTo>
                      <a:lnTo>
                        <a:pt x="10" y="470"/>
                      </a:lnTo>
                      <a:lnTo>
                        <a:pt x="16" y="501"/>
                      </a:lnTo>
                      <a:lnTo>
                        <a:pt x="22" y="531"/>
                      </a:lnTo>
                      <a:lnTo>
                        <a:pt x="30" y="562"/>
                      </a:lnTo>
                      <a:lnTo>
                        <a:pt x="39" y="592"/>
                      </a:lnTo>
                      <a:lnTo>
                        <a:pt x="48" y="624"/>
                      </a:lnTo>
                      <a:lnTo>
                        <a:pt x="59" y="654"/>
                      </a:lnTo>
                      <a:lnTo>
                        <a:pt x="72" y="685"/>
                      </a:lnTo>
                      <a:lnTo>
                        <a:pt x="84" y="715"/>
                      </a:lnTo>
                      <a:lnTo>
                        <a:pt x="98" y="745"/>
                      </a:lnTo>
                      <a:lnTo>
                        <a:pt x="112" y="775"/>
                      </a:lnTo>
                      <a:lnTo>
                        <a:pt x="127" y="805"/>
                      </a:lnTo>
                      <a:lnTo>
                        <a:pt x="144" y="833"/>
                      </a:lnTo>
                      <a:lnTo>
                        <a:pt x="161" y="861"/>
                      </a:lnTo>
                      <a:lnTo>
                        <a:pt x="178" y="890"/>
                      </a:lnTo>
                      <a:lnTo>
                        <a:pt x="197" y="917"/>
                      </a:lnTo>
                      <a:lnTo>
                        <a:pt x="217" y="945"/>
                      </a:lnTo>
                      <a:lnTo>
                        <a:pt x="236" y="970"/>
                      </a:lnTo>
                      <a:lnTo>
                        <a:pt x="256" y="997"/>
                      </a:lnTo>
                      <a:lnTo>
                        <a:pt x="278" y="1021"/>
                      </a:lnTo>
                      <a:lnTo>
                        <a:pt x="300" y="1044"/>
                      </a:lnTo>
                      <a:lnTo>
                        <a:pt x="321" y="1068"/>
                      </a:lnTo>
                      <a:lnTo>
                        <a:pt x="345" y="1090"/>
                      </a:lnTo>
                      <a:lnTo>
                        <a:pt x="368" y="1110"/>
                      </a:lnTo>
                      <a:lnTo>
                        <a:pt x="391" y="1131"/>
                      </a:lnTo>
                      <a:lnTo>
                        <a:pt x="416" y="1150"/>
                      </a:lnTo>
                      <a:lnTo>
                        <a:pt x="440" y="1167"/>
                      </a:lnTo>
                      <a:lnTo>
                        <a:pt x="465" y="1184"/>
                      </a:lnTo>
                      <a:lnTo>
                        <a:pt x="490" y="1200"/>
                      </a:lnTo>
                      <a:lnTo>
                        <a:pt x="515" y="1213"/>
                      </a:lnTo>
                      <a:lnTo>
                        <a:pt x="540" y="1225"/>
                      </a:lnTo>
                      <a:lnTo>
                        <a:pt x="565" y="1236"/>
                      </a:lnTo>
                      <a:lnTo>
                        <a:pt x="589" y="1245"/>
                      </a:lnTo>
                      <a:lnTo>
                        <a:pt x="613" y="1252"/>
                      </a:lnTo>
                      <a:lnTo>
                        <a:pt x="636" y="1259"/>
                      </a:lnTo>
                      <a:lnTo>
                        <a:pt x="658" y="1263"/>
                      </a:lnTo>
                      <a:lnTo>
                        <a:pt x="681" y="1265"/>
                      </a:lnTo>
                      <a:lnTo>
                        <a:pt x="703" y="1267"/>
                      </a:lnTo>
                      <a:lnTo>
                        <a:pt x="724" y="1266"/>
                      </a:lnTo>
                      <a:lnTo>
                        <a:pt x="744" y="1265"/>
                      </a:lnTo>
                      <a:lnTo>
                        <a:pt x="764" y="1261"/>
                      </a:lnTo>
                      <a:lnTo>
                        <a:pt x="783" y="1256"/>
                      </a:lnTo>
                      <a:lnTo>
                        <a:pt x="802" y="1250"/>
                      </a:lnTo>
                      <a:lnTo>
                        <a:pt x="820" y="1242"/>
                      </a:lnTo>
                      <a:lnTo>
                        <a:pt x="837" y="1234"/>
                      </a:lnTo>
                      <a:lnTo>
                        <a:pt x="853" y="1223"/>
                      </a:lnTo>
                      <a:lnTo>
                        <a:pt x="868" y="1212"/>
                      </a:lnTo>
                      <a:lnTo>
                        <a:pt x="883" y="1199"/>
                      </a:lnTo>
                      <a:lnTo>
                        <a:pt x="897" y="1184"/>
                      </a:lnTo>
                      <a:lnTo>
                        <a:pt x="909" y="1169"/>
                      </a:lnTo>
                      <a:lnTo>
                        <a:pt x="921" y="1152"/>
                      </a:lnTo>
                      <a:lnTo>
                        <a:pt x="932" y="1134"/>
                      </a:lnTo>
                      <a:lnTo>
                        <a:pt x="941" y="1114"/>
                      </a:lnTo>
                      <a:lnTo>
                        <a:pt x="951" y="1094"/>
                      </a:lnTo>
                      <a:lnTo>
                        <a:pt x="959" y="1072"/>
                      </a:lnTo>
                      <a:lnTo>
                        <a:pt x="965" y="1049"/>
                      </a:lnTo>
                      <a:lnTo>
                        <a:pt x="970" y="1025"/>
                      </a:lnTo>
                      <a:lnTo>
                        <a:pt x="975" y="1000"/>
                      </a:lnTo>
                      <a:lnTo>
                        <a:pt x="978" y="973"/>
                      </a:lnTo>
                      <a:lnTo>
                        <a:pt x="980" y="945"/>
                      </a:lnTo>
                      <a:lnTo>
                        <a:pt x="980" y="916"/>
                      </a:lnTo>
                      <a:lnTo>
                        <a:pt x="980" y="887"/>
                      </a:lnTo>
                      <a:lnTo>
                        <a:pt x="978" y="857"/>
                      </a:lnTo>
                      <a:lnTo>
                        <a:pt x="975" y="827"/>
                      </a:lnTo>
                      <a:lnTo>
                        <a:pt x="970" y="796"/>
                      </a:lnTo>
                      <a:lnTo>
                        <a:pt x="965" y="766"/>
                      </a:lnTo>
                      <a:lnTo>
                        <a:pt x="959" y="736"/>
                      </a:lnTo>
                      <a:lnTo>
                        <a:pt x="951" y="704"/>
                      </a:lnTo>
                      <a:lnTo>
                        <a:pt x="941" y="674"/>
                      </a:lnTo>
                      <a:lnTo>
                        <a:pt x="932" y="643"/>
                      </a:lnTo>
                      <a:lnTo>
                        <a:pt x="921" y="613"/>
                      </a:lnTo>
                      <a:lnTo>
                        <a:pt x="909" y="582"/>
                      </a:lnTo>
                      <a:lnTo>
                        <a:pt x="897" y="552"/>
                      </a:lnTo>
                      <a:lnTo>
                        <a:pt x="883" y="521"/>
                      </a:lnTo>
                      <a:lnTo>
                        <a:pt x="868" y="492"/>
                      </a:lnTo>
                      <a:lnTo>
                        <a:pt x="853" y="462"/>
                      </a:lnTo>
                      <a:lnTo>
                        <a:pt x="837" y="433"/>
                      </a:lnTo>
                      <a:lnTo>
                        <a:pt x="820" y="404"/>
                      </a:lnTo>
                      <a:lnTo>
                        <a:pt x="802" y="376"/>
                      </a:lnTo>
                      <a:lnTo>
                        <a:pt x="783" y="349"/>
                      </a:lnTo>
                      <a:lnTo>
                        <a:pt x="764" y="322"/>
                      </a:lnTo>
                      <a:lnTo>
                        <a:pt x="744" y="296"/>
                      </a:lnTo>
                      <a:lnTo>
                        <a:pt x="724" y="270"/>
                      </a:lnTo>
                      <a:lnTo>
                        <a:pt x="703" y="246"/>
                      </a:lnTo>
                      <a:lnTo>
                        <a:pt x="681" y="222"/>
                      </a:lnTo>
                      <a:lnTo>
                        <a:pt x="658" y="198"/>
                      </a:lnTo>
                      <a:lnTo>
                        <a:pt x="636" y="177"/>
                      </a:lnTo>
                      <a:lnTo>
                        <a:pt x="613" y="156"/>
                      </a:lnTo>
                      <a:lnTo>
                        <a:pt x="589" y="135"/>
                      </a:lnTo>
                      <a:lnTo>
                        <a:pt x="565" y="117"/>
                      </a:lnTo>
                      <a:lnTo>
                        <a:pt x="540" y="99"/>
                      </a:lnTo>
                      <a:lnTo>
                        <a:pt x="515" y="83"/>
                      </a:lnTo>
                      <a:lnTo>
                        <a:pt x="490" y="6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4763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99" name="Freeform 21"/>
                <p:cNvSpPr/>
                <p:nvPr/>
              </p:nvSpPr>
              <p:spPr bwMode="auto">
                <a:xfrm>
                  <a:off x="3137096" y="4240680"/>
                  <a:ext cx="139487" cy="182538"/>
                </a:xfrm>
                <a:custGeom>
                  <a:avLst/>
                  <a:gdLst>
                    <a:gd name="T0" fmla="*/ 439 w 980"/>
                    <a:gd name="T1" fmla="*/ 42 h 1266"/>
                    <a:gd name="T2" fmla="*/ 367 w 980"/>
                    <a:gd name="T3" fmla="*/ 14 h 1266"/>
                    <a:gd name="T4" fmla="*/ 299 w 980"/>
                    <a:gd name="T5" fmla="*/ 2 h 1266"/>
                    <a:gd name="T6" fmla="*/ 235 w 980"/>
                    <a:gd name="T7" fmla="*/ 3 h 1266"/>
                    <a:gd name="T8" fmla="*/ 179 w 980"/>
                    <a:gd name="T9" fmla="*/ 16 h 1266"/>
                    <a:gd name="T10" fmla="*/ 127 w 980"/>
                    <a:gd name="T11" fmla="*/ 44 h 1266"/>
                    <a:gd name="T12" fmla="*/ 83 w 980"/>
                    <a:gd name="T13" fmla="*/ 82 h 1266"/>
                    <a:gd name="T14" fmla="*/ 49 w 980"/>
                    <a:gd name="T15" fmla="*/ 133 h 1266"/>
                    <a:gd name="T16" fmla="*/ 22 w 980"/>
                    <a:gd name="T17" fmla="*/ 195 h 1266"/>
                    <a:gd name="T18" fmla="*/ 5 w 980"/>
                    <a:gd name="T19" fmla="*/ 267 h 1266"/>
                    <a:gd name="T20" fmla="*/ 0 w 980"/>
                    <a:gd name="T21" fmla="*/ 350 h 1266"/>
                    <a:gd name="T22" fmla="*/ 5 w 980"/>
                    <a:gd name="T23" fmla="*/ 440 h 1266"/>
                    <a:gd name="T24" fmla="*/ 22 w 980"/>
                    <a:gd name="T25" fmla="*/ 531 h 1266"/>
                    <a:gd name="T26" fmla="*/ 49 w 980"/>
                    <a:gd name="T27" fmla="*/ 624 h 1266"/>
                    <a:gd name="T28" fmla="*/ 83 w 980"/>
                    <a:gd name="T29" fmla="*/ 715 h 1266"/>
                    <a:gd name="T30" fmla="*/ 127 w 980"/>
                    <a:gd name="T31" fmla="*/ 804 h 1266"/>
                    <a:gd name="T32" fmla="*/ 179 w 980"/>
                    <a:gd name="T33" fmla="*/ 891 h 1266"/>
                    <a:gd name="T34" fmla="*/ 235 w 980"/>
                    <a:gd name="T35" fmla="*/ 971 h 1266"/>
                    <a:gd name="T36" fmla="*/ 299 w 980"/>
                    <a:gd name="T37" fmla="*/ 1045 h 1266"/>
                    <a:gd name="T38" fmla="*/ 367 w 980"/>
                    <a:gd name="T39" fmla="*/ 1111 h 1266"/>
                    <a:gd name="T40" fmla="*/ 439 w 980"/>
                    <a:gd name="T41" fmla="*/ 1168 h 1266"/>
                    <a:gd name="T42" fmla="*/ 516 w 980"/>
                    <a:gd name="T43" fmla="*/ 1214 h 1266"/>
                    <a:gd name="T44" fmla="*/ 589 w 980"/>
                    <a:gd name="T45" fmla="*/ 1245 h 1266"/>
                    <a:gd name="T46" fmla="*/ 659 w 980"/>
                    <a:gd name="T47" fmla="*/ 1262 h 1266"/>
                    <a:gd name="T48" fmla="*/ 724 w 980"/>
                    <a:gd name="T49" fmla="*/ 1266 h 1266"/>
                    <a:gd name="T50" fmla="*/ 784 w 980"/>
                    <a:gd name="T51" fmla="*/ 1256 h 1266"/>
                    <a:gd name="T52" fmla="*/ 836 w 980"/>
                    <a:gd name="T53" fmla="*/ 1234 h 1266"/>
                    <a:gd name="T54" fmla="*/ 883 w 980"/>
                    <a:gd name="T55" fmla="*/ 1199 h 1266"/>
                    <a:gd name="T56" fmla="*/ 921 w 980"/>
                    <a:gd name="T57" fmla="*/ 1153 h 1266"/>
                    <a:gd name="T58" fmla="*/ 950 w 980"/>
                    <a:gd name="T59" fmla="*/ 1094 h 1266"/>
                    <a:gd name="T60" fmla="*/ 970 w 980"/>
                    <a:gd name="T61" fmla="*/ 1025 h 1266"/>
                    <a:gd name="T62" fmla="*/ 980 w 980"/>
                    <a:gd name="T63" fmla="*/ 945 h 1266"/>
                    <a:gd name="T64" fmla="*/ 977 w 980"/>
                    <a:gd name="T65" fmla="*/ 857 h 1266"/>
                    <a:gd name="T66" fmla="*/ 964 w 980"/>
                    <a:gd name="T67" fmla="*/ 766 h 1266"/>
                    <a:gd name="T68" fmla="*/ 942 w 980"/>
                    <a:gd name="T69" fmla="*/ 674 h 1266"/>
                    <a:gd name="T70" fmla="*/ 909 w 980"/>
                    <a:gd name="T71" fmla="*/ 582 h 1266"/>
                    <a:gd name="T72" fmla="*/ 868 w 980"/>
                    <a:gd name="T73" fmla="*/ 492 h 1266"/>
                    <a:gd name="T74" fmla="*/ 819 w 980"/>
                    <a:gd name="T75" fmla="*/ 405 h 1266"/>
                    <a:gd name="T76" fmla="*/ 764 w 980"/>
                    <a:gd name="T77" fmla="*/ 322 h 1266"/>
                    <a:gd name="T78" fmla="*/ 702 w 980"/>
                    <a:gd name="T79" fmla="*/ 246 h 1266"/>
                    <a:gd name="T80" fmla="*/ 635 w 980"/>
                    <a:gd name="T81" fmla="*/ 177 h 1266"/>
                    <a:gd name="T82" fmla="*/ 564 w 980"/>
                    <a:gd name="T83" fmla="*/ 117 h 1266"/>
                    <a:gd name="T84" fmla="*/ 490 w 980"/>
                    <a:gd name="T85" fmla="*/ 67 h 1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980" h="1266">
                      <a:moveTo>
                        <a:pt x="490" y="67"/>
                      </a:moveTo>
                      <a:lnTo>
                        <a:pt x="465" y="54"/>
                      </a:lnTo>
                      <a:lnTo>
                        <a:pt x="439" y="42"/>
                      </a:lnTo>
                      <a:lnTo>
                        <a:pt x="415" y="31"/>
                      </a:lnTo>
                      <a:lnTo>
                        <a:pt x="391" y="22"/>
                      </a:lnTo>
                      <a:lnTo>
                        <a:pt x="367" y="14"/>
                      </a:lnTo>
                      <a:lnTo>
                        <a:pt x="344" y="9"/>
                      </a:lnTo>
                      <a:lnTo>
                        <a:pt x="322" y="4"/>
                      </a:lnTo>
                      <a:lnTo>
                        <a:pt x="299" y="2"/>
                      </a:lnTo>
                      <a:lnTo>
                        <a:pt x="277" y="0"/>
                      </a:lnTo>
                      <a:lnTo>
                        <a:pt x="257" y="1"/>
                      </a:lnTo>
                      <a:lnTo>
                        <a:pt x="235" y="3"/>
                      </a:lnTo>
                      <a:lnTo>
                        <a:pt x="216" y="6"/>
                      </a:lnTo>
                      <a:lnTo>
                        <a:pt x="197" y="10"/>
                      </a:lnTo>
                      <a:lnTo>
                        <a:pt x="179" y="16"/>
                      </a:lnTo>
                      <a:lnTo>
                        <a:pt x="160" y="24"/>
                      </a:lnTo>
                      <a:lnTo>
                        <a:pt x="143" y="34"/>
                      </a:lnTo>
                      <a:lnTo>
                        <a:pt x="127" y="44"/>
                      </a:lnTo>
                      <a:lnTo>
                        <a:pt x="112" y="55"/>
                      </a:lnTo>
                      <a:lnTo>
                        <a:pt x="97" y="68"/>
                      </a:lnTo>
                      <a:lnTo>
                        <a:pt x="83" y="82"/>
                      </a:lnTo>
                      <a:lnTo>
                        <a:pt x="71" y="98"/>
                      </a:lnTo>
                      <a:lnTo>
                        <a:pt x="59" y="115"/>
                      </a:lnTo>
                      <a:lnTo>
                        <a:pt x="49" y="133"/>
                      </a:lnTo>
                      <a:lnTo>
                        <a:pt x="39" y="152"/>
                      </a:lnTo>
                      <a:lnTo>
                        <a:pt x="29" y="173"/>
                      </a:lnTo>
                      <a:lnTo>
                        <a:pt x="22" y="195"/>
                      </a:lnTo>
                      <a:lnTo>
                        <a:pt x="15" y="218"/>
                      </a:lnTo>
                      <a:lnTo>
                        <a:pt x="10" y="242"/>
                      </a:lnTo>
                      <a:lnTo>
                        <a:pt x="5" y="267"/>
                      </a:lnTo>
                      <a:lnTo>
                        <a:pt x="2" y="295"/>
                      </a:lnTo>
                      <a:lnTo>
                        <a:pt x="1" y="322"/>
                      </a:lnTo>
                      <a:lnTo>
                        <a:pt x="0" y="350"/>
                      </a:lnTo>
                      <a:lnTo>
                        <a:pt x="1" y="380"/>
                      </a:lnTo>
                      <a:lnTo>
                        <a:pt x="2" y="410"/>
                      </a:lnTo>
                      <a:lnTo>
                        <a:pt x="5" y="440"/>
                      </a:lnTo>
                      <a:lnTo>
                        <a:pt x="10" y="470"/>
                      </a:lnTo>
                      <a:lnTo>
                        <a:pt x="15" y="501"/>
                      </a:lnTo>
                      <a:lnTo>
                        <a:pt x="22" y="531"/>
                      </a:lnTo>
                      <a:lnTo>
                        <a:pt x="29" y="563"/>
                      </a:lnTo>
                      <a:lnTo>
                        <a:pt x="39" y="593"/>
                      </a:lnTo>
                      <a:lnTo>
                        <a:pt x="49" y="624"/>
                      </a:lnTo>
                      <a:lnTo>
                        <a:pt x="59" y="654"/>
                      </a:lnTo>
                      <a:lnTo>
                        <a:pt x="71" y="686"/>
                      </a:lnTo>
                      <a:lnTo>
                        <a:pt x="83" y="715"/>
                      </a:lnTo>
                      <a:lnTo>
                        <a:pt x="97" y="745"/>
                      </a:lnTo>
                      <a:lnTo>
                        <a:pt x="112" y="775"/>
                      </a:lnTo>
                      <a:lnTo>
                        <a:pt x="127" y="804"/>
                      </a:lnTo>
                      <a:lnTo>
                        <a:pt x="143" y="834"/>
                      </a:lnTo>
                      <a:lnTo>
                        <a:pt x="160" y="862"/>
                      </a:lnTo>
                      <a:lnTo>
                        <a:pt x="179" y="891"/>
                      </a:lnTo>
                      <a:lnTo>
                        <a:pt x="197" y="918"/>
                      </a:lnTo>
                      <a:lnTo>
                        <a:pt x="216" y="944"/>
                      </a:lnTo>
                      <a:lnTo>
                        <a:pt x="235" y="971"/>
                      </a:lnTo>
                      <a:lnTo>
                        <a:pt x="257" y="996"/>
                      </a:lnTo>
                      <a:lnTo>
                        <a:pt x="277" y="1022"/>
                      </a:lnTo>
                      <a:lnTo>
                        <a:pt x="299" y="1045"/>
                      </a:lnTo>
                      <a:lnTo>
                        <a:pt x="322" y="1068"/>
                      </a:lnTo>
                      <a:lnTo>
                        <a:pt x="344" y="1090"/>
                      </a:lnTo>
                      <a:lnTo>
                        <a:pt x="367" y="1111"/>
                      </a:lnTo>
                      <a:lnTo>
                        <a:pt x="391" y="1131"/>
                      </a:lnTo>
                      <a:lnTo>
                        <a:pt x="415" y="1150"/>
                      </a:lnTo>
                      <a:lnTo>
                        <a:pt x="439" y="1168"/>
                      </a:lnTo>
                      <a:lnTo>
                        <a:pt x="465" y="1184"/>
                      </a:lnTo>
                      <a:lnTo>
                        <a:pt x="490" y="1199"/>
                      </a:lnTo>
                      <a:lnTo>
                        <a:pt x="516" y="1214"/>
                      </a:lnTo>
                      <a:lnTo>
                        <a:pt x="540" y="1226"/>
                      </a:lnTo>
                      <a:lnTo>
                        <a:pt x="564" y="1236"/>
                      </a:lnTo>
                      <a:lnTo>
                        <a:pt x="589" y="1245"/>
                      </a:lnTo>
                      <a:lnTo>
                        <a:pt x="612" y="1252"/>
                      </a:lnTo>
                      <a:lnTo>
                        <a:pt x="635" y="1258"/>
                      </a:lnTo>
                      <a:lnTo>
                        <a:pt x="659" y="1262"/>
                      </a:lnTo>
                      <a:lnTo>
                        <a:pt x="681" y="1265"/>
                      </a:lnTo>
                      <a:lnTo>
                        <a:pt x="702" y="1266"/>
                      </a:lnTo>
                      <a:lnTo>
                        <a:pt x="724" y="1266"/>
                      </a:lnTo>
                      <a:lnTo>
                        <a:pt x="744" y="1264"/>
                      </a:lnTo>
                      <a:lnTo>
                        <a:pt x="764" y="1261"/>
                      </a:lnTo>
                      <a:lnTo>
                        <a:pt x="784" y="1256"/>
                      </a:lnTo>
                      <a:lnTo>
                        <a:pt x="802" y="1250"/>
                      </a:lnTo>
                      <a:lnTo>
                        <a:pt x="819" y="1243"/>
                      </a:lnTo>
                      <a:lnTo>
                        <a:pt x="836" y="1234"/>
                      </a:lnTo>
                      <a:lnTo>
                        <a:pt x="853" y="1224"/>
                      </a:lnTo>
                      <a:lnTo>
                        <a:pt x="868" y="1213"/>
                      </a:lnTo>
                      <a:lnTo>
                        <a:pt x="883" y="1199"/>
                      </a:lnTo>
                      <a:lnTo>
                        <a:pt x="896" y="1185"/>
                      </a:lnTo>
                      <a:lnTo>
                        <a:pt x="909" y="1169"/>
                      </a:lnTo>
                      <a:lnTo>
                        <a:pt x="921" y="1153"/>
                      </a:lnTo>
                      <a:lnTo>
                        <a:pt x="932" y="1134"/>
                      </a:lnTo>
                      <a:lnTo>
                        <a:pt x="942" y="1115"/>
                      </a:lnTo>
                      <a:lnTo>
                        <a:pt x="950" y="1094"/>
                      </a:lnTo>
                      <a:lnTo>
                        <a:pt x="958" y="1072"/>
                      </a:lnTo>
                      <a:lnTo>
                        <a:pt x="964" y="1049"/>
                      </a:lnTo>
                      <a:lnTo>
                        <a:pt x="970" y="1025"/>
                      </a:lnTo>
                      <a:lnTo>
                        <a:pt x="974" y="999"/>
                      </a:lnTo>
                      <a:lnTo>
                        <a:pt x="977" y="973"/>
                      </a:lnTo>
                      <a:lnTo>
                        <a:pt x="980" y="945"/>
                      </a:lnTo>
                      <a:lnTo>
                        <a:pt x="980" y="917"/>
                      </a:lnTo>
                      <a:lnTo>
                        <a:pt x="980" y="888"/>
                      </a:lnTo>
                      <a:lnTo>
                        <a:pt x="977" y="857"/>
                      </a:lnTo>
                      <a:lnTo>
                        <a:pt x="974" y="827"/>
                      </a:lnTo>
                      <a:lnTo>
                        <a:pt x="970" y="797"/>
                      </a:lnTo>
                      <a:lnTo>
                        <a:pt x="964" y="766"/>
                      </a:lnTo>
                      <a:lnTo>
                        <a:pt x="958" y="735"/>
                      </a:lnTo>
                      <a:lnTo>
                        <a:pt x="950" y="705"/>
                      </a:lnTo>
                      <a:lnTo>
                        <a:pt x="942" y="674"/>
                      </a:lnTo>
                      <a:lnTo>
                        <a:pt x="932" y="643"/>
                      </a:lnTo>
                      <a:lnTo>
                        <a:pt x="921" y="612"/>
                      </a:lnTo>
                      <a:lnTo>
                        <a:pt x="909" y="582"/>
                      </a:lnTo>
                      <a:lnTo>
                        <a:pt x="896" y="551"/>
                      </a:lnTo>
                      <a:lnTo>
                        <a:pt x="883" y="522"/>
                      </a:lnTo>
                      <a:lnTo>
                        <a:pt x="868" y="492"/>
                      </a:lnTo>
                      <a:lnTo>
                        <a:pt x="853" y="462"/>
                      </a:lnTo>
                      <a:lnTo>
                        <a:pt x="836" y="434"/>
                      </a:lnTo>
                      <a:lnTo>
                        <a:pt x="819" y="405"/>
                      </a:lnTo>
                      <a:lnTo>
                        <a:pt x="802" y="377"/>
                      </a:lnTo>
                      <a:lnTo>
                        <a:pt x="784" y="349"/>
                      </a:lnTo>
                      <a:lnTo>
                        <a:pt x="764" y="322"/>
                      </a:lnTo>
                      <a:lnTo>
                        <a:pt x="744" y="297"/>
                      </a:lnTo>
                      <a:lnTo>
                        <a:pt x="724" y="271"/>
                      </a:lnTo>
                      <a:lnTo>
                        <a:pt x="702" y="246"/>
                      </a:lnTo>
                      <a:lnTo>
                        <a:pt x="681" y="222"/>
                      </a:lnTo>
                      <a:lnTo>
                        <a:pt x="659" y="199"/>
                      </a:lnTo>
                      <a:lnTo>
                        <a:pt x="635" y="177"/>
                      </a:lnTo>
                      <a:lnTo>
                        <a:pt x="612" y="156"/>
                      </a:lnTo>
                      <a:lnTo>
                        <a:pt x="589" y="136"/>
                      </a:lnTo>
                      <a:lnTo>
                        <a:pt x="564" y="117"/>
                      </a:lnTo>
                      <a:lnTo>
                        <a:pt x="540" y="100"/>
                      </a:lnTo>
                      <a:lnTo>
                        <a:pt x="516" y="82"/>
                      </a:lnTo>
                      <a:lnTo>
                        <a:pt x="490" y="6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4763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100" name="Freeform 22"/>
                <p:cNvSpPr/>
                <p:nvPr/>
              </p:nvSpPr>
              <p:spPr bwMode="auto">
                <a:xfrm>
                  <a:off x="2696249" y="4025424"/>
                  <a:ext cx="141209" cy="180817"/>
                </a:xfrm>
                <a:custGeom>
                  <a:avLst/>
                  <a:gdLst>
                    <a:gd name="T0" fmla="*/ 440 w 980"/>
                    <a:gd name="T1" fmla="*/ 41 h 1265"/>
                    <a:gd name="T2" fmla="*/ 368 w 980"/>
                    <a:gd name="T3" fmla="*/ 13 h 1265"/>
                    <a:gd name="T4" fmla="*/ 300 w 980"/>
                    <a:gd name="T5" fmla="*/ 1 h 1265"/>
                    <a:gd name="T6" fmla="*/ 236 w 980"/>
                    <a:gd name="T7" fmla="*/ 2 h 1265"/>
                    <a:gd name="T8" fmla="*/ 178 w 980"/>
                    <a:gd name="T9" fmla="*/ 15 h 1265"/>
                    <a:gd name="T10" fmla="*/ 127 w 980"/>
                    <a:gd name="T11" fmla="*/ 43 h 1265"/>
                    <a:gd name="T12" fmla="*/ 84 w 980"/>
                    <a:gd name="T13" fmla="*/ 81 h 1265"/>
                    <a:gd name="T14" fmla="*/ 48 w 980"/>
                    <a:gd name="T15" fmla="*/ 132 h 1265"/>
                    <a:gd name="T16" fmla="*/ 22 w 980"/>
                    <a:gd name="T17" fmla="*/ 194 h 1265"/>
                    <a:gd name="T18" fmla="*/ 6 w 980"/>
                    <a:gd name="T19" fmla="*/ 266 h 1265"/>
                    <a:gd name="T20" fmla="*/ 0 w 980"/>
                    <a:gd name="T21" fmla="*/ 349 h 1265"/>
                    <a:gd name="T22" fmla="*/ 6 w 980"/>
                    <a:gd name="T23" fmla="*/ 439 h 1265"/>
                    <a:gd name="T24" fmla="*/ 22 w 980"/>
                    <a:gd name="T25" fmla="*/ 530 h 1265"/>
                    <a:gd name="T26" fmla="*/ 48 w 980"/>
                    <a:gd name="T27" fmla="*/ 623 h 1265"/>
                    <a:gd name="T28" fmla="*/ 84 w 980"/>
                    <a:gd name="T29" fmla="*/ 714 h 1265"/>
                    <a:gd name="T30" fmla="*/ 127 w 980"/>
                    <a:gd name="T31" fmla="*/ 803 h 1265"/>
                    <a:gd name="T32" fmla="*/ 178 w 980"/>
                    <a:gd name="T33" fmla="*/ 890 h 1265"/>
                    <a:gd name="T34" fmla="*/ 236 w 980"/>
                    <a:gd name="T35" fmla="*/ 970 h 1265"/>
                    <a:gd name="T36" fmla="*/ 300 w 980"/>
                    <a:gd name="T37" fmla="*/ 1044 h 1265"/>
                    <a:gd name="T38" fmla="*/ 368 w 980"/>
                    <a:gd name="T39" fmla="*/ 1110 h 1265"/>
                    <a:gd name="T40" fmla="*/ 440 w 980"/>
                    <a:gd name="T41" fmla="*/ 1167 h 1265"/>
                    <a:gd name="T42" fmla="*/ 515 w 980"/>
                    <a:gd name="T43" fmla="*/ 1213 h 1265"/>
                    <a:gd name="T44" fmla="*/ 589 w 980"/>
                    <a:gd name="T45" fmla="*/ 1244 h 1265"/>
                    <a:gd name="T46" fmla="*/ 658 w 980"/>
                    <a:gd name="T47" fmla="*/ 1261 h 1265"/>
                    <a:gd name="T48" fmla="*/ 724 w 980"/>
                    <a:gd name="T49" fmla="*/ 1265 h 1265"/>
                    <a:gd name="T50" fmla="*/ 783 w 980"/>
                    <a:gd name="T51" fmla="*/ 1255 h 1265"/>
                    <a:gd name="T52" fmla="*/ 837 w 980"/>
                    <a:gd name="T53" fmla="*/ 1233 h 1265"/>
                    <a:gd name="T54" fmla="*/ 883 w 980"/>
                    <a:gd name="T55" fmla="*/ 1198 h 1265"/>
                    <a:gd name="T56" fmla="*/ 921 w 980"/>
                    <a:gd name="T57" fmla="*/ 1152 h 1265"/>
                    <a:gd name="T58" fmla="*/ 951 w 980"/>
                    <a:gd name="T59" fmla="*/ 1093 h 1265"/>
                    <a:gd name="T60" fmla="*/ 970 w 980"/>
                    <a:gd name="T61" fmla="*/ 1024 h 1265"/>
                    <a:gd name="T62" fmla="*/ 980 w 980"/>
                    <a:gd name="T63" fmla="*/ 944 h 1265"/>
                    <a:gd name="T64" fmla="*/ 978 w 980"/>
                    <a:gd name="T65" fmla="*/ 856 h 1265"/>
                    <a:gd name="T66" fmla="*/ 965 w 980"/>
                    <a:gd name="T67" fmla="*/ 766 h 1265"/>
                    <a:gd name="T68" fmla="*/ 941 w 980"/>
                    <a:gd name="T69" fmla="*/ 673 h 1265"/>
                    <a:gd name="T70" fmla="*/ 909 w 980"/>
                    <a:gd name="T71" fmla="*/ 581 h 1265"/>
                    <a:gd name="T72" fmla="*/ 868 w 980"/>
                    <a:gd name="T73" fmla="*/ 491 h 1265"/>
                    <a:gd name="T74" fmla="*/ 820 w 980"/>
                    <a:gd name="T75" fmla="*/ 404 h 1265"/>
                    <a:gd name="T76" fmla="*/ 764 w 980"/>
                    <a:gd name="T77" fmla="*/ 321 h 1265"/>
                    <a:gd name="T78" fmla="*/ 703 w 980"/>
                    <a:gd name="T79" fmla="*/ 245 h 1265"/>
                    <a:gd name="T80" fmla="*/ 636 w 980"/>
                    <a:gd name="T81" fmla="*/ 176 h 1265"/>
                    <a:gd name="T82" fmla="*/ 565 w 980"/>
                    <a:gd name="T83" fmla="*/ 116 h 1265"/>
                    <a:gd name="T84" fmla="*/ 490 w 980"/>
                    <a:gd name="T85" fmla="*/ 66 h 12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980" h="1265">
                      <a:moveTo>
                        <a:pt x="490" y="66"/>
                      </a:moveTo>
                      <a:lnTo>
                        <a:pt x="465" y="53"/>
                      </a:lnTo>
                      <a:lnTo>
                        <a:pt x="440" y="41"/>
                      </a:lnTo>
                      <a:lnTo>
                        <a:pt x="416" y="30"/>
                      </a:lnTo>
                      <a:lnTo>
                        <a:pt x="391" y="21"/>
                      </a:lnTo>
                      <a:lnTo>
                        <a:pt x="368" y="13"/>
                      </a:lnTo>
                      <a:lnTo>
                        <a:pt x="345" y="8"/>
                      </a:lnTo>
                      <a:lnTo>
                        <a:pt x="321" y="3"/>
                      </a:lnTo>
                      <a:lnTo>
                        <a:pt x="300" y="1"/>
                      </a:lnTo>
                      <a:lnTo>
                        <a:pt x="278" y="0"/>
                      </a:lnTo>
                      <a:lnTo>
                        <a:pt x="256" y="0"/>
                      </a:lnTo>
                      <a:lnTo>
                        <a:pt x="236" y="2"/>
                      </a:lnTo>
                      <a:lnTo>
                        <a:pt x="217" y="5"/>
                      </a:lnTo>
                      <a:lnTo>
                        <a:pt x="197" y="9"/>
                      </a:lnTo>
                      <a:lnTo>
                        <a:pt x="178" y="15"/>
                      </a:lnTo>
                      <a:lnTo>
                        <a:pt x="161" y="23"/>
                      </a:lnTo>
                      <a:lnTo>
                        <a:pt x="144" y="33"/>
                      </a:lnTo>
                      <a:lnTo>
                        <a:pt x="127" y="43"/>
                      </a:lnTo>
                      <a:lnTo>
                        <a:pt x="112" y="54"/>
                      </a:lnTo>
                      <a:lnTo>
                        <a:pt x="98" y="67"/>
                      </a:lnTo>
                      <a:lnTo>
                        <a:pt x="84" y="81"/>
                      </a:lnTo>
                      <a:lnTo>
                        <a:pt x="72" y="97"/>
                      </a:lnTo>
                      <a:lnTo>
                        <a:pt x="59" y="114"/>
                      </a:lnTo>
                      <a:lnTo>
                        <a:pt x="48" y="132"/>
                      </a:lnTo>
                      <a:lnTo>
                        <a:pt x="39" y="151"/>
                      </a:lnTo>
                      <a:lnTo>
                        <a:pt x="30" y="172"/>
                      </a:lnTo>
                      <a:lnTo>
                        <a:pt x="22" y="194"/>
                      </a:lnTo>
                      <a:lnTo>
                        <a:pt x="16" y="217"/>
                      </a:lnTo>
                      <a:lnTo>
                        <a:pt x="10" y="241"/>
                      </a:lnTo>
                      <a:lnTo>
                        <a:pt x="6" y="266"/>
                      </a:lnTo>
                      <a:lnTo>
                        <a:pt x="2" y="294"/>
                      </a:lnTo>
                      <a:lnTo>
                        <a:pt x="0" y="321"/>
                      </a:lnTo>
                      <a:lnTo>
                        <a:pt x="0" y="349"/>
                      </a:lnTo>
                      <a:lnTo>
                        <a:pt x="0" y="379"/>
                      </a:lnTo>
                      <a:lnTo>
                        <a:pt x="2" y="409"/>
                      </a:lnTo>
                      <a:lnTo>
                        <a:pt x="6" y="439"/>
                      </a:lnTo>
                      <a:lnTo>
                        <a:pt x="10" y="469"/>
                      </a:lnTo>
                      <a:lnTo>
                        <a:pt x="16" y="500"/>
                      </a:lnTo>
                      <a:lnTo>
                        <a:pt x="22" y="530"/>
                      </a:lnTo>
                      <a:lnTo>
                        <a:pt x="30" y="562"/>
                      </a:lnTo>
                      <a:lnTo>
                        <a:pt x="39" y="592"/>
                      </a:lnTo>
                      <a:lnTo>
                        <a:pt x="48" y="623"/>
                      </a:lnTo>
                      <a:lnTo>
                        <a:pt x="59" y="654"/>
                      </a:lnTo>
                      <a:lnTo>
                        <a:pt x="72" y="685"/>
                      </a:lnTo>
                      <a:lnTo>
                        <a:pt x="84" y="714"/>
                      </a:lnTo>
                      <a:lnTo>
                        <a:pt x="98" y="744"/>
                      </a:lnTo>
                      <a:lnTo>
                        <a:pt x="112" y="774"/>
                      </a:lnTo>
                      <a:lnTo>
                        <a:pt x="127" y="803"/>
                      </a:lnTo>
                      <a:lnTo>
                        <a:pt x="144" y="833"/>
                      </a:lnTo>
                      <a:lnTo>
                        <a:pt x="161" y="861"/>
                      </a:lnTo>
                      <a:lnTo>
                        <a:pt x="178" y="890"/>
                      </a:lnTo>
                      <a:lnTo>
                        <a:pt x="197" y="917"/>
                      </a:lnTo>
                      <a:lnTo>
                        <a:pt x="217" y="943"/>
                      </a:lnTo>
                      <a:lnTo>
                        <a:pt x="236" y="970"/>
                      </a:lnTo>
                      <a:lnTo>
                        <a:pt x="256" y="995"/>
                      </a:lnTo>
                      <a:lnTo>
                        <a:pt x="278" y="1021"/>
                      </a:lnTo>
                      <a:lnTo>
                        <a:pt x="300" y="1044"/>
                      </a:lnTo>
                      <a:lnTo>
                        <a:pt x="321" y="1067"/>
                      </a:lnTo>
                      <a:lnTo>
                        <a:pt x="345" y="1089"/>
                      </a:lnTo>
                      <a:lnTo>
                        <a:pt x="368" y="1110"/>
                      </a:lnTo>
                      <a:lnTo>
                        <a:pt x="391" y="1130"/>
                      </a:lnTo>
                      <a:lnTo>
                        <a:pt x="416" y="1150"/>
                      </a:lnTo>
                      <a:lnTo>
                        <a:pt x="440" y="1167"/>
                      </a:lnTo>
                      <a:lnTo>
                        <a:pt x="465" y="1183"/>
                      </a:lnTo>
                      <a:lnTo>
                        <a:pt x="490" y="1198"/>
                      </a:lnTo>
                      <a:lnTo>
                        <a:pt x="515" y="1213"/>
                      </a:lnTo>
                      <a:lnTo>
                        <a:pt x="540" y="1225"/>
                      </a:lnTo>
                      <a:lnTo>
                        <a:pt x="565" y="1235"/>
                      </a:lnTo>
                      <a:lnTo>
                        <a:pt x="589" y="1244"/>
                      </a:lnTo>
                      <a:lnTo>
                        <a:pt x="613" y="1251"/>
                      </a:lnTo>
                      <a:lnTo>
                        <a:pt x="636" y="1257"/>
                      </a:lnTo>
                      <a:lnTo>
                        <a:pt x="658" y="1261"/>
                      </a:lnTo>
                      <a:lnTo>
                        <a:pt x="681" y="1264"/>
                      </a:lnTo>
                      <a:lnTo>
                        <a:pt x="703" y="1265"/>
                      </a:lnTo>
                      <a:lnTo>
                        <a:pt x="724" y="1265"/>
                      </a:lnTo>
                      <a:lnTo>
                        <a:pt x="744" y="1263"/>
                      </a:lnTo>
                      <a:lnTo>
                        <a:pt x="764" y="1260"/>
                      </a:lnTo>
                      <a:lnTo>
                        <a:pt x="783" y="1255"/>
                      </a:lnTo>
                      <a:lnTo>
                        <a:pt x="802" y="1249"/>
                      </a:lnTo>
                      <a:lnTo>
                        <a:pt x="820" y="1242"/>
                      </a:lnTo>
                      <a:lnTo>
                        <a:pt x="837" y="1233"/>
                      </a:lnTo>
                      <a:lnTo>
                        <a:pt x="853" y="1223"/>
                      </a:lnTo>
                      <a:lnTo>
                        <a:pt x="868" y="1212"/>
                      </a:lnTo>
                      <a:lnTo>
                        <a:pt x="883" y="1198"/>
                      </a:lnTo>
                      <a:lnTo>
                        <a:pt x="897" y="1184"/>
                      </a:lnTo>
                      <a:lnTo>
                        <a:pt x="909" y="1168"/>
                      </a:lnTo>
                      <a:lnTo>
                        <a:pt x="921" y="1152"/>
                      </a:lnTo>
                      <a:lnTo>
                        <a:pt x="932" y="1133"/>
                      </a:lnTo>
                      <a:lnTo>
                        <a:pt x="941" y="1114"/>
                      </a:lnTo>
                      <a:lnTo>
                        <a:pt x="951" y="1093"/>
                      </a:lnTo>
                      <a:lnTo>
                        <a:pt x="959" y="1071"/>
                      </a:lnTo>
                      <a:lnTo>
                        <a:pt x="965" y="1048"/>
                      </a:lnTo>
                      <a:lnTo>
                        <a:pt x="970" y="1024"/>
                      </a:lnTo>
                      <a:lnTo>
                        <a:pt x="975" y="998"/>
                      </a:lnTo>
                      <a:lnTo>
                        <a:pt x="978" y="972"/>
                      </a:lnTo>
                      <a:lnTo>
                        <a:pt x="980" y="944"/>
                      </a:lnTo>
                      <a:lnTo>
                        <a:pt x="980" y="916"/>
                      </a:lnTo>
                      <a:lnTo>
                        <a:pt x="980" y="887"/>
                      </a:lnTo>
                      <a:lnTo>
                        <a:pt x="978" y="856"/>
                      </a:lnTo>
                      <a:lnTo>
                        <a:pt x="975" y="827"/>
                      </a:lnTo>
                      <a:lnTo>
                        <a:pt x="970" y="796"/>
                      </a:lnTo>
                      <a:lnTo>
                        <a:pt x="965" y="766"/>
                      </a:lnTo>
                      <a:lnTo>
                        <a:pt x="959" y="734"/>
                      </a:lnTo>
                      <a:lnTo>
                        <a:pt x="951" y="704"/>
                      </a:lnTo>
                      <a:lnTo>
                        <a:pt x="941" y="673"/>
                      </a:lnTo>
                      <a:lnTo>
                        <a:pt x="932" y="642"/>
                      </a:lnTo>
                      <a:lnTo>
                        <a:pt x="921" y="611"/>
                      </a:lnTo>
                      <a:lnTo>
                        <a:pt x="909" y="581"/>
                      </a:lnTo>
                      <a:lnTo>
                        <a:pt x="897" y="550"/>
                      </a:lnTo>
                      <a:lnTo>
                        <a:pt x="883" y="521"/>
                      </a:lnTo>
                      <a:lnTo>
                        <a:pt x="868" y="491"/>
                      </a:lnTo>
                      <a:lnTo>
                        <a:pt x="853" y="461"/>
                      </a:lnTo>
                      <a:lnTo>
                        <a:pt x="837" y="433"/>
                      </a:lnTo>
                      <a:lnTo>
                        <a:pt x="820" y="404"/>
                      </a:lnTo>
                      <a:lnTo>
                        <a:pt x="802" y="376"/>
                      </a:lnTo>
                      <a:lnTo>
                        <a:pt x="783" y="348"/>
                      </a:lnTo>
                      <a:lnTo>
                        <a:pt x="764" y="321"/>
                      </a:lnTo>
                      <a:lnTo>
                        <a:pt x="744" y="296"/>
                      </a:lnTo>
                      <a:lnTo>
                        <a:pt x="724" y="270"/>
                      </a:lnTo>
                      <a:lnTo>
                        <a:pt x="703" y="245"/>
                      </a:lnTo>
                      <a:lnTo>
                        <a:pt x="681" y="221"/>
                      </a:lnTo>
                      <a:lnTo>
                        <a:pt x="658" y="198"/>
                      </a:lnTo>
                      <a:lnTo>
                        <a:pt x="636" y="176"/>
                      </a:lnTo>
                      <a:lnTo>
                        <a:pt x="613" y="155"/>
                      </a:lnTo>
                      <a:lnTo>
                        <a:pt x="589" y="135"/>
                      </a:lnTo>
                      <a:lnTo>
                        <a:pt x="565" y="116"/>
                      </a:lnTo>
                      <a:lnTo>
                        <a:pt x="540" y="99"/>
                      </a:lnTo>
                      <a:lnTo>
                        <a:pt x="515" y="81"/>
                      </a:lnTo>
                      <a:lnTo>
                        <a:pt x="490" y="6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4763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</p:grpSp>
          <p:grpSp>
            <p:nvGrpSpPr>
              <p:cNvPr id="134" name="Group 133"/>
              <p:cNvGrpSpPr/>
              <p:nvPr/>
            </p:nvGrpSpPr>
            <p:grpSpPr>
              <a:xfrm>
                <a:off x="7170324" y="3727292"/>
                <a:ext cx="2684879" cy="1351028"/>
                <a:chOff x="8728393" y="1755158"/>
                <a:chExt cx="2684879" cy="1351028"/>
              </a:xfrm>
            </p:grpSpPr>
            <p:sp>
              <p:nvSpPr>
                <p:cNvPr id="135" name="Rectangle: Rounded Corners 134"/>
                <p:cNvSpPr/>
                <p:nvPr/>
              </p:nvSpPr>
              <p:spPr>
                <a:xfrm>
                  <a:off x="8728393" y="1755158"/>
                  <a:ext cx="2684879" cy="1351028"/>
                </a:xfrm>
                <a:prstGeom prst="roundRect">
                  <a:avLst>
                    <a:gd name="adj" fmla="val 79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 dirty="0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grpSp>
              <p:nvGrpSpPr>
                <p:cNvPr id="136" name="Group 135"/>
                <p:cNvGrpSpPr/>
                <p:nvPr/>
              </p:nvGrpSpPr>
              <p:grpSpPr>
                <a:xfrm>
                  <a:off x="8959090" y="1847358"/>
                  <a:ext cx="2246843" cy="1099038"/>
                  <a:chOff x="8872006" y="1818316"/>
                  <a:chExt cx="2246843" cy="1099038"/>
                </a:xfrm>
              </p:grpSpPr>
              <p:sp>
                <p:nvSpPr>
                  <p:cNvPr id="137" name="TextBox 136"/>
                  <p:cNvSpPr txBox="1"/>
                  <p:nvPr/>
                </p:nvSpPr>
                <p:spPr>
                  <a:xfrm>
                    <a:off x="8872006" y="2223299"/>
                    <a:ext cx="2246843" cy="6940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40000"/>
                      </a:lnSpc>
                    </a:pPr>
                    <a:r>
                      <a:rPr lang="en-US" sz="1400" dirty="0">
                        <a:solidFill>
                          <a:schemeClr val="bg1"/>
                        </a:solidFill>
                        <a:latin typeface="+mj-lt"/>
                        <a:ea typeface="思源宋体 CN" panose="02020400000000000000" charset="-122"/>
                        <a:cs typeface="思源宋体 CN" panose="02020400000000000000" charset="-122"/>
                      </a:rPr>
                      <a:t>单击此处输入你的正文，文字是您思想的提炼</a:t>
                    </a:r>
                    <a:r>
                      <a:rPr lang="zh-CN" altLang="en-US" sz="1400" dirty="0">
                        <a:solidFill>
                          <a:schemeClr val="bg1"/>
                        </a:solidFill>
                        <a:latin typeface="+mj-lt"/>
                        <a:ea typeface="思源宋体 CN" panose="02020400000000000000" charset="-122"/>
                        <a:cs typeface="思源宋体 CN" panose="02020400000000000000" charset="-122"/>
                      </a:rPr>
                      <a:t>。</a:t>
                    </a:r>
                    <a:endParaRPr lang="zh-CN" altLang="en-US" sz="1400" dirty="0">
                      <a:solidFill>
                        <a:schemeClr val="bg1"/>
                      </a:solidFill>
                      <a:latin typeface="+mj-lt"/>
                      <a:ea typeface="思源宋体 CN" panose="02020400000000000000" charset="-122"/>
                      <a:cs typeface="思源宋体 CN" panose="02020400000000000000" charset="-122"/>
                    </a:endParaRPr>
                  </a:p>
                </p:txBody>
              </p:sp>
              <p:sp>
                <p:nvSpPr>
                  <p:cNvPr id="138" name="TextBox 137"/>
                  <p:cNvSpPr txBox="1"/>
                  <p:nvPr/>
                </p:nvSpPr>
                <p:spPr>
                  <a:xfrm>
                    <a:off x="8872006" y="1818316"/>
                    <a:ext cx="1995490" cy="435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40000"/>
                      </a:lnSpc>
                    </a:pPr>
                    <a:r>
                      <a:rPr lang="en-US" sz="1600" b="1" dirty="0">
                        <a:solidFill>
                          <a:schemeClr val="bg1"/>
                        </a:solidFill>
                        <a:ea typeface="思源宋体 CN" panose="02020400000000000000" charset="-122"/>
                        <a:cs typeface="思源宋体 CN" panose="02020400000000000000" charset="-122"/>
                      </a:rPr>
                      <a:t>单击添加副标题</a:t>
                    </a:r>
                    <a:endParaRPr lang="en-US" sz="1600" b="1" dirty="0">
                      <a:solidFill>
                        <a:schemeClr val="bg1"/>
                      </a:solidFill>
                      <a:ea typeface="思源宋体 CN" panose="02020400000000000000" charset="-122"/>
                      <a:cs typeface="思源宋体 CN" panose="02020400000000000000" charset="-122"/>
                    </a:endParaRPr>
                  </a:p>
                </p:txBody>
              </p:sp>
            </p:grpSp>
          </p:grpSp>
          <p:grpSp>
            <p:nvGrpSpPr>
              <p:cNvPr id="139" name="Group 138"/>
              <p:cNvGrpSpPr/>
              <p:nvPr/>
            </p:nvGrpSpPr>
            <p:grpSpPr>
              <a:xfrm>
                <a:off x="1261596" y="2271186"/>
                <a:ext cx="2684879" cy="1351028"/>
                <a:chOff x="8728393" y="1755158"/>
                <a:chExt cx="2684879" cy="1351028"/>
              </a:xfrm>
            </p:grpSpPr>
            <p:sp>
              <p:nvSpPr>
                <p:cNvPr id="140" name="Rectangle: Rounded Corners 139"/>
                <p:cNvSpPr/>
                <p:nvPr/>
              </p:nvSpPr>
              <p:spPr>
                <a:xfrm>
                  <a:off x="8728393" y="1755158"/>
                  <a:ext cx="2684879" cy="1351028"/>
                </a:xfrm>
                <a:prstGeom prst="roundRect">
                  <a:avLst>
                    <a:gd name="adj" fmla="val 79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 dirty="0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grpSp>
              <p:nvGrpSpPr>
                <p:cNvPr id="141" name="Group 140"/>
                <p:cNvGrpSpPr/>
                <p:nvPr/>
              </p:nvGrpSpPr>
              <p:grpSpPr>
                <a:xfrm>
                  <a:off x="8959090" y="1847358"/>
                  <a:ext cx="2246843" cy="1099038"/>
                  <a:chOff x="8872006" y="1818316"/>
                  <a:chExt cx="2246843" cy="1099038"/>
                </a:xfrm>
              </p:grpSpPr>
              <p:sp>
                <p:nvSpPr>
                  <p:cNvPr id="142" name="TextBox 141"/>
                  <p:cNvSpPr txBox="1"/>
                  <p:nvPr/>
                </p:nvSpPr>
                <p:spPr>
                  <a:xfrm>
                    <a:off x="8872006" y="2223299"/>
                    <a:ext cx="2246843" cy="6940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40000"/>
                      </a:lnSpc>
                    </a:pPr>
                    <a:r>
                      <a:rPr lang="en-US" sz="1400" dirty="0">
                        <a:solidFill>
                          <a:schemeClr val="bg1"/>
                        </a:solidFill>
                        <a:latin typeface="+mj-lt"/>
                        <a:ea typeface="思源宋体 CN" panose="02020400000000000000" charset="-122"/>
                        <a:cs typeface="思源宋体 CN" panose="02020400000000000000" charset="-122"/>
                      </a:rPr>
                      <a:t>单击此处输入你的正文，文字是您思想的提炼</a:t>
                    </a:r>
                    <a:r>
                      <a:rPr lang="zh-CN" altLang="en-US" sz="1400" dirty="0">
                        <a:solidFill>
                          <a:schemeClr val="bg1"/>
                        </a:solidFill>
                        <a:latin typeface="+mj-lt"/>
                        <a:ea typeface="思源宋体 CN" panose="02020400000000000000" charset="-122"/>
                        <a:cs typeface="思源宋体 CN" panose="02020400000000000000" charset="-122"/>
                      </a:rPr>
                      <a:t>。</a:t>
                    </a:r>
                    <a:endParaRPr lang="zh-CN" altLang="en-US" sz="1400" dirty="0">
                      <a:solidFill>
                        <a:schemeClr val="bg1"/>
                      </a:solidFill>
                      <a:latin typeface="+mj-lt"/>
                      <a:ea typeface="思源宋体 CN" panose="02020400000000000000" charset="-122"/>
                      <a:cs typeface="思源宋体 CN" panose="02020400000000000000" charset="-122"/>
                    </a:endParaRPr>
                  </a:p>
                </p:txBody>
              </p:sp>
              <p:sp>
                <p:nvSpPr>
                  <p:cNvPr id="143" name="TextBox 142"/>
                  <p:cNvSpPr txBox="1"/>
                  <p:nvPr/>
                </p:nvSpPr>
                <p:spPr>
                  <a:xfrm>
                    <a:off x="8872006" y="1818316"/>
                    <a:ext cx="1995490" cy="435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40000"/>
                      </a:lnSpc>
                    </a:pPr>
                    <a:r>
                      <a:rPr lang="en-US" sz="1600" b="1" dirty="0">
                        <a:solidFill>
                          <a:schemeClr val="bg1"/>
                        </a:solidFill>
                        <a:ea typeface="思源宋体 CN" panose="02020400000000000000" charset="-122"/>
                        <a:cs typeface="思源宋体 CN" panose="02020400000000000000" charset="-122"/>
                      </a:rPr>
                      <a:t>单击添加副标题</a:t>
                    </a:r>
                    <a:endParaRPr lang="en-US" sz="1600" b="1" dirty="0">
                      <a:solidFill>
                        <a:schemeClr val="bg1"/>
                      </a:solidFill>
                      <a:ea typeface="思源宋体 CN" panose="02020400000000000000" charset="-122"/>
                      <a:cs typeface="思源宋体 CN" panose="02020400000000000000" charset="-122"/>
                    </a:endParaRPr>
                  </a:p>
                </p:txBody>
              </p:sp>
            </p:grpSp>
          </p:grpSp>
          <p:grpSp>
            <p:nvGrpSpPr>
              <p:cNvPr id="149" name="Group 148"/>
              <p:cNvGrpSpPr/>
              <p:nvPr/>
            </p:nvGrpSpPr>
            <p:grpSpPr>
              <a:xfrm>
                <a:off x="7629016" y="1663718"/>
                <a:ext cx="2684879" cy="1351028"/>
                <a:chOff x="8728393" y="1755158"/>
                <a:chExt cx="2684879" cy="1351028"/>
              </a:xfrm>
            </p:grpSpPr>
            <p:sp>
              <p:nvSpPr>
                <p:cNvPr id="150" name="Rectangle: Rounded Corners 149"/>
                <p:cNvSpPr/>
                <p:nvPr/>
              </p:nvSpPr>
              <p:spPr>
                <a:xfrm>
                  <a:off x="8728393" y="1755158"/>
                  <a:ext cx="2684879" cy="1351028"/>
                </a:xfrm>
                <a:prstGeom prst="roundRect">
                  <a:avLst>
                    <a:gd name="adj" fmla="val 79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 dirty="0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grpSp>
              <p:nvGrpSpPr>
                <p:cNvPr id="151" name="Group 150"/>
                <p:cNvGrpSpPr/>
                <p:nvPr/>
              </p:nvGrpSpPr>
              <p:grpSpPr>
                <a:xfrm>
                  <a:off x="8959090" y="1847358"/>
                  <a:ext cx="2246843" cy="1099038"/>
                  <a:chOff x="8872006" y="1818316"/>
                  <a:chExt cx="2246843" cy="1099038"/>
                </a:xfrm>
              </p:grpSpPr>
              <p:sp>
                <p:nvSpPr>
                  <p:cNvPr id="152" name="TextBox 151"/>
                  <p:cNvSpPr txBox="1"/>
                  <p:nvPr/>
                </p:nvSpPr>
                <p:spPr>
                  <a:xfrm>
                    <a:off x="8872006" y="2223299"/>
                    <a:ext cx="2246843" cy="6940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40000"/>
                      </a:lnSpc>
                    </a:pPr>
                    <a:r>
                      <a:rPr lang="en-US" sz="1400" dirty="0">
                        <a:solidFill>
                          <a:schemeClr val="bg1"/>
                        </a:solidFill>
                        <a:latin typeface="+mj-lt"/>
                        <a:ea typeface="思源宋体 CN" panose="02020400000000000000" charset="-122"/>
                        <a:cs typeface="思源宋体 CN" panose="02020400000000000000" charset="-122"/>
                      </a:rPr>
                      <a:t>单击此处输入你的正文，文字是您思想的提炼</a:t>
                    </a:r>
                    <a:r>
                      <a:rPr lang="zh-CN" altLang="en-US" sz="1400" dirty="0">
                        <a:solidFill>
                          <a:schemeClr val="bg1"/>
                        </a:solidFill>
                        <a:latin typeface="+mj-lt"/>
                        <a:ea typeface="思源宋体 CN" panose="02020400000000000000" charset="-122"/>
                        <a:cs typeface="思源宋体 CN" panose="02020400000000000000" charset="-122"/>
                      </a:rPr>
                      <a:t>。</a:t>
                    </a:r>
                    <a:endParaRPr lang="zh-CN" altLang="en-US" sz="1400" dirty="0">
                      <a:solidFill>
                        <a:schemeClr val="bg1"/>
                      </a:solidFill>
                      <a:latin typeface="+mj-lt"/>
                      <a:ea typeface="思源宋体 CN" panose="02020400000000000000" charset="-122"/>
                      <a:cs typeface="思源宋体 CN" panose="02020400000000000000" charset="-122"/>
                    </a:endParaRPr>
                  </a:p>
                </p:txBody>
              </p:sp>
              <p:sp>
                <p:nvSpPr>
                  <p:cNvPr id="153" name="TextBox 152"/>
                  <p:cNvSpPr txBox="1"/>
                  <p:nvPr/>
                </p:nvSpPr>
                <p:spPr>
                  <a:xfrm>
                    <a:off x="8872006" y="1818316"/>
                    <a:ext cx="1995490" cy="435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40000"/>
                      </a:lnSpc>
                    </a:pPr>
                    <a:r>
                      <a:rPr lang="en-US" sz="1600" b="1" dirty="0">
                        <a:solidFill>
                          <a:schemeClr val="bg1"/>
                        </a:solidFill>
                        <a:ea typeface="思源宋体 CN" panose="02020400000000000000" charset="-122"/>
                        <a:cs typeface="思源宋体 CN" panose="02020400000000000000" charset="-122"/>
                      </a:rPr>
                      <a:t>单击添加副标题</a:t>
                    </a:r>
                    <a:endParaRPr lang="en-US" sz="1600" b="1" dirty="0">
                      <a:solidFill>
                        <a:schemeClr val="bg1"/>
                      </a:solidFill>
                      <a:ea typeface="思源宋体 CN" panose="02020400000000000000" charset="-122"/>
                      <a:cs typeface="思源宋体 CN" panose="02020400000000000000" charset="-122"/>
                    </a:endParaRPr>
                  </a:p>
                </p:txBody>
              </p:sp>
            </p:grpSp>
          </p:grpSp>
        </p:grpSp>
        <p:sp>
          <p:nvSpPr>
            <p:cNvPr id="154" name="TextBox 153"/>
            <p:cNvSpPr txBox="1"/>
            <p:nvPr/>
          </p:nvSpPr>
          <p:spPr>
            <a:xfrm>
              <a:off x="1800331" y="4469465"/>
              <a:ext cx="3226820" cy="995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rPr>
                <a:t>您的正文已经简明扼要，字字珠玑，但信息却错综复杂，需要用更多的文字来表述；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</p:grpSp>
      <p:sp>
        <p:nvSpPr>
          <p:cNvPr id="16" name="TextBox 86"/>
          <p:cNvSpPr txBox="1"/>
          <p:nvPr/>
        </p:nvSpPr>
        <p:spPr>
          <a:xfrm>
            <a:off x="1979930" y="549275"/>
            <a:ext cx="82321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单击此处添加大标题内容</a:t>
            </a: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思源宋体 CN" panose="02020400000000000000" charset="-122"/>
              <a:ea typeface="思源宋体 CN" panose="02020400000000000000" charset="-122"/>
              <a:cs typeface="思源宋体 CN" panose="02020400000000000000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 rot="0">
            <a:off x="1979930" y="1676400"/>
            <a:ext cx="9023350" cy="4193540"/>
            <a:chOff x="2280327" y="1529439"/>
            <a:chExt cx="9023083" cy="4193318"/>
          </a:xfrm>
        </p:grpSpPr>
        <p:grpSp>
          <p:nvGrpSpPr>
            <p:cNvPr id="75" name="Group 74"/>
            <p:cNvGrpSpPr/>
            <p:nvPr/>
          </p:nvGrpSpPr>
          <p:grpSpPr>
            <a:xfrm>
              <a:off x="2280327" y="1529439"/>
              <a:ext cx="9023083" cy="4193318"/>
              <a:chOff x="2280327" y="1807111"/>
              <a:chExt cx="9023083" cy="4193318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5037203" y="1807111"/>
                <a:ext cx="4011558" cy="4193318"/>
                <a:chOff x="7304748" y="1198768"/>
                <a:chExt cx="4011558" cy="4193318"/>
              </a:xfrm>
            </p:grpSpPr>
            <p:grpSp>
              <p:nvGrpSpPr>
                <p:cNvPr id="3" name="Group 2"/>
                <p:cNvGrpSpPr/>
                <p:nvPr/>
              </p:nvGrpSpPr>
              <p:grpSpPr>
                <a:xfrm>
                  <a:off x="7304748" y="3394277"/>
                  <a:ext cx="2849675" cy="1997809"/>
                  <a:chOff x="6679539" y="3751820"/>
                  <a:chExt cx="3704703" cy="2597240"/>
                </a:xfrm>
              </p:grpSpPr>
              <p:grpSp>
                <p:nvGrpSpPr>
                  <p:cNvPr id="52" name="Group 51"/>
                  <p:cNvGrpSpPr/>
                  <p:nvPr/>
                </p:nvGrpSpPr>
                <p:grpSpPr>
                  <a:xfrm>
                    <a:off x="7906403" y="3751820"/>
                    <a:ext cx="2477839" cy="2134588"/>
                    <a:chOff x="6679539" y="4214472"/>
                    <a:chExt cx="2477839" cy="2134588"/>
                  </a:xfrm>
                </p:grpSpPr>
                <p:sp>
                  <p:nvSpPr>
                    <p:cNvPr id="65" name="Freeform 6"/>
                    <p:cNvSpPr/>
                    <p:nvPr/>
                  </p:nvSpPr>
                  <p:spPr bwMode="auto">
                    <a:xfrm flipH="1">
                      <a:off x="7910031" y="4712491"/>
                      <a:ext cx="1247347" cy="1636569"/>
                    </a:xfrm>
                    <a:custGeom>
                      <a:avLst/>
                      <a:gdLst>
                        <a:gd name="T0" fmla="*/ 31 w 4070"/>
                        <a:gd name="T1" fmla="*/ 3832 h 5337"/>
                        <a:gd name="T2" fmla="*/ 4053 w 4070"/>
                        <a:gd name="T3" fmla="*/ 5337 h 5337"/>
                        <a:gd name="T4" fmla="*/ 4070 w 4070"/>
                        <a:gd name="T5" fmla="*/ 1505 h 5337"/>
                        <a:gd name="T6" fmla="*/ 22 w 4070"/>
                        <a:gd name="T7" fmla="*/ 0 h 5337"/>
                        <a:gd name="T8" fmla="*/ 17 w 4070"/>
                        <a:gd name="T9" fmla="*/ 116 h 5337"/>
                        <a:gd name="T10" fmla="*/ 13 w 4070"/>
                        <a:gd name="T11" fmla="*/ 234 h 5337"/>
                        <a:gd name="T12" fmla="*/ 11 w 4070"/>
                        <a:gd name="T13" fmla="*/ 353 h 5337"/>
                        <a:gd name="T14" fmla="*/ 9 w 4070"/>
                        <a:gd name="T15" fmla="*/ 473 h 5337"/>
                        <a:gd name="T16" fmla="*/ 8 w 4070"/>
                        <a:gd name="T17" fmla="*/ 593 h 5337"/>
                        <a:gd name="T18" fmla="*/ 7 w 4070"/>
                        <a:gd name="T19" fmla="*/ 715 h 5337"/>
                        <a:gd name="T20" fmla="*/ 8 w 4070"/>
                        <a:gd name="T21" fmla="*/ 836 h 5337"/>
                        <a:gd name="T22" fmla="*/ 8 w 4070"/>
                        <a:gd name="T23" fmla="*/ 958 h 5337"/>
                        <a:gd name="T24" fmla="*/ 9 w 4070"/>
                        <a:gd name="T25" fmla="*/ 1080 h 5337"/>
                        <a:gd name="T26" fmla="*/ 11 w 4070"/>
                        <a:gd name="T27" fmla="*/ 1202 h 5337"/>
                        <a:gd name="T28" fmla="*/ 12 w 4070"/>
                        <a:gd name="T29" fmla="*/ 1323 h 5337"/>
                        <a:gd name="T30" fmla="*/ 14 w 4070"/>
                        <a:gd name="T31" fmla="*/ 1444 h 5337"/>
                        <a:gd name="T32" fmla="*/ 15 w 4070"/>
                        <a:gd name="T33" fmla="*/ 1565 h 5337"/>
                        <a:gd name="T34" fmla="*/ 16 w 4070"/>
                        <a:gd name="T35" fmla="*/ 1685 h 5337"/>
                        <a:gd name="T36" fmla="*/ 17 w 4070"/>
                        <a:gd name="T37" fmla="*/ 1804 h 5337"/>
                        <a:gd name="T38" fmla="*/ 17 w 4070"/>
                        <a:gd name="T39" fmla="*/ 1920 h 5337"/>
                        <a:gd name="T40" fmla="*/ 17 w 4070"/>
                        <a:gd name="T41" fmla="*/ 2028 h 5337"/>
                        <a:gd name="T42" fmla="*/ 15 w 4070"/>
                        <a:gd name="T43" fmla="*/ 2141 h 5337"/>
                        <a:gd name="T44" fmla="*/ 13 w 4070"/>
                        <a:gd name="T45" fmla="*/ 2259 h 5337"/>
                        <a:gd name="T46" fmla="*/ 11 w 4070"/>
                        <a:gd name="T47" fmla="*/ 2381 h 5337"/>
                        <a:gd name="T48" fmla="*/ 8 w 4070"/>
                        <a:gd name="T49" fmla="*/ 2506 h 5337"/>
                        <a:gd name="T50" fmla="*/ 5 w 4070"/>
                        <a:gd name="T51" fmla="*/ 2633 h 5337"/>
                        <a:gd name="T52" fmla="*/ 3 w 4070"/>
                        <a:gd name="T53" fmla="*/ 2762 h 5337"/>
                        <a:gd name="T54" fmla="*/ 1 w 4070"/>
                        <a:gd name="T55" fmla="*/ 2890 h 5337"/>
                        <a:gd name="T56" fmla="*/ 0 w 4070"/>
                        <a:gd name="T57" fmla="*/ 3019 h 5337"/>
                        <a:gd name="T58" fmla="*/ 0 w 4070"/>
                        <a:gd name="T59" fmla="*/ 3147 h 5337"/>
                        <a:gd name="T60" fmla="*/ 1 w 4070"/>
                        <a:gd name="T61" fmla="*/ 3272 h 5337"/>
                        <a:gd name="T62" fmla="*/ 3 w 4070"/>
                        <a:gd name="T63" fmla="*/ 3393 h 5337"/>
                        <a:gd name="T64" fmla="*/ 5 w 4070"/>
                        <a:gd name="T65" fmla="*/ 3452 h 5337"/>
                        <a:gd name="T66" fmla="*/ 7 w 4070"/>
                        <a:gd name="T67" fmla="*/ 3511 h 5337"/>
                        <a:gd name="T68" fmla="*/ 10 w 4070"/>
                        <a:gd name="T69" fmla="*/ 3568 h 5337"/>
                        <a:gd name="T70" fmla="*/ 13 w 4070"/>
                        <a:gd name="T71" fmla="*/ 3623 h 5337"/>
                        <a:gd name="T72" fmla="*/ 17 w 4070"/>
                        <a:gd name="T73" fmla="*/ 3678 h 5337"/>
                        <a:gd name="T74" fmla="*/ 21 w 4070"/>
                        <a:gd name="T75" fmla="*/ 3731 h 5337"/>
                        <a:gd name="T76" fmla="*/ 26 w 4070"/>
                        <a:gd name="T77" fmla="*/ 3783 h 5337"/>
                        <a:gd name="T78" fmla="*/ 31 w 4070"/>
                        <a:gd name="T79" fmla="*/ 3832 h 533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</a:cxnLst>
                      <a:rect l="0" t="0" r="r" b="b"/>
                      <a:pathLst>
                        <a:path w="4070" h="5337">
                          <a:moveTo>
                            <a:pt x="31" y="3832"/>
                          </a:moveTo>
                          <a:lnTo>
                            <a:pt x="4053" y="5337"/>
                          </a:lnTo>
                          <a:lnTo>
                            <a:pt x="4070" y="1505"/>
                          </a:lnTo>
                          <a:lnTo>
                            <a:pt x="22" y="0"/>
                          </a:lnTo>
                          <a:lnTo>
                            <a:pt x="17" y="116"/>
                          </a:lnTo>
                          <a:lnTo>
                            <a:pt x="13" y="234"/>
                          </a:lnTo>
                          <a:lnTo>
                            <a:pt x="11" y="353"/>
                          </a:lnTo>
                          <a:lnTo>
                            <a:pt x="9" y="473"/>
                          </a:lnTo>
                          <a:lnTo>
                            <a:pt x="8" y="593"/>
                          </a:lnTo>
                          <a:lnTo>
                            <a:pt x="7" y="715"/>
                          </a:lnTo>
                          <a:lnTo>
                            <a:pt x="8" y="836"/>
                          </a:lnTo>
                          <a:lnTo>
                            <a:pt x="8" y="958"/>
                          </a:lnTo>
                          <a:lnTo>
                            <a:pt x="9" y="1080"/>
                          </a:lnTo>
                          <a:lnTo>
                            <a:pt x="11" y="1202"/>
                          </a:lnTo>
                          <a:lnTo>
                            <a:pt x="12" y="1323"/>
                          </a:lnTo>
                          <a:lnTo>
                            <a:pt x="14" y="1444"/>
                          </a:lnTo>
                          <a:lnTo>
                            <a:pt x="15" y="1565"/>
                          </a:lnTo>
                          <a:lnTo>
                            <a:pt x="16" y="1685"/>
                          </a:lnTo>
                          <a:lnTo>
                            <a:pt x="17" y="1804"/>
                          </a:lnTo>
                          <a:lnTo>
                            <a:pt x="17" y="1920"/>
                          </a:lnTo>
                          <a:lnTo>
                            <a:pt x="17" y="2028"/>
                          </a:lnTo>
                          <a:lnTo>
                            <a:pt x="15" y="2141"/>
                          </a:lnTo>
                          <a:lnTo>
                            <a:pt x="13" y="2259"/>
                          </a:lnTo>
                          <a:lnTo>
                            <a:pt x="11" y="2381"/>
                          </a:lnTo>
                          <a:lnTo>
                            <a:pt x="8" y="2506"/>
                          </a:lnTo>
                          <a:lnTo>
                            <a:pt x="5" y="2633"/>
                          </a:lnTo>
                          <a:lnTo>
                            <a:pt x="3" y="2762"/>
                          </a:lnTo>
                          <a:lnTo>
                            <a:pt x="1" y="2890"/>
                          </a:lnTo>
                          <a:lnTo>
                            <a:pt x="0" y="3019"/>
                          </a:lnTo>
                          <a:lnTo>
                            <a:pt x="0" y="3147"/>
                          </a:lnTo>
                          <a:lnTo>
                            <a:pt x="1" y="3272"/>
                          </a:lnTo>
                          <a:lnTo>
                            <a:pt x="3" y="3393"/>
                          </a:lnTo>
                          <a:lnTo>
                            <a:pt x="5" y="3452"/>
                          </a:lnTo>
                          <a:lnTo>
                            <a:pt x="7" y="3511"/>
                          </a:lnTo>
                          <a:lnTo>
                            <a:pt x="10" y="3568"/>
                          </a:lnTo>
                          <a:lnTo>
                            <a:pt x="13" y="3623"/>
                          </a:lnTo>
                          <a:lnTo>
                            <a:pt x="17" y="3678"/>
                          </a:lnTo>
                          <a:lnTo>
                            <a:pt x="21" y="3731"/>
                          </a:lnTo>
                          <a:lnTo>
                            <a:pt x="26" y="3783"/>
                          </a:lnTo>
                          <a:lnTo>
                            <a:pt x="31" y="3832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 dirty="0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66" name="Freeform 13"/>
                    <p:cNvSpPr>
                      <a:spLocks noEditPoints="1"/>
                    </p:cNvSpPr>
                    <p:nvPr/>
                  </p:nvSpPr>
                  <p:spPr bwMode="auto">
                    <a:xfrm flipH="1">
                      <a:off x="6679539" y="4315608"/>
                      <a:ext cx="2471710" cy="858126"/>
                    </a:xfrm>
                    <a:custGeom>
                      <a:avLst/>
                      <a:gdLst>
                        <a:gd name="T0" fmla="*/ 4936 w 8065"/>
                        <a:gd name="T1" fmla="*/ 1765 h 2799"/>
                        <a:gd name="T2" fmla="*/ 4898 w 8065"/>
                        <a:gd name="T3" fmla="*/ 1898 h 2799"/>
                        <a:gd name="T4" fmla="*/ 4766 w 8065"/>
                        <a:gd name="T5" fmla="*/ 2018 h 2799"/>
                        <a:gd name="T6" fmla="*/ 4483 w 8065"/>
                        <a:gd name="T7" fmla="*/ 2116 h 2799"/>
                        <a:gd name="T8" fmla="*/ 4168 w 8065"/>
                        <a:gd name="T9" fmla="*/ 2149 h 2799"/>
                        <a:gd name="T10" fmla="*/ 3825 w 8065"/>
                        <a:gd name="T11" fmla="*/ 2128 h 2799"/>
                        <a:gd name="T12" fmla="*/ 3523 w 8065"/>
                        <a:gd name="T13" fmla="*/ 2034 h 2799"/>
                        <a:gd name="T14" fmla="*/ 3344 w 8065"/>
                        <a:gd name="T15" fmla="*/ 1849 h 2799"/>
                        <a:gd name="T16" fmla="*/ 3308 w 8065"/>
                        <a:gd name="T17" fmla="*/ 1679 h 2799"/>
                        <a:gd name="T18" fmla="*/ 3330 w 8065"/>
                        <a:gd name="T19" fmla="*/ 1410 h 2799"/>
                        <a:gd name="T20" fmla="*/ 3395 w 8065"/>
                        <a:gd name="T21" fmla="*/ 1265 h 2799"/>
                        <a:gd name="T22" fmla="*/ 3550 w 8065"/>
                        <a:gd name="T23" fmla="*/ 1166 h 2799"/>
                        <a:gd name="T24" fmla="*/ 3868 w 8065"/>
                        <a:gd name="T25" fmla="*/ 1081 h 2799"/>
                        <a:gd name="T26" fmla="*/ 4207 w 8065"/>
                        <a:gd name="T27" fmla="*/ 1059 h 2799"/>
                        <a:gd name="T28" fmla="*/ 4566 w 8065"/>
                        <a:gd name="T29" fmla="*/ 1105 h 2799"/>
                        <a:gd name="T30" fmla="*/ 4843 w 8065"/>
                        <a:gd name="T31" fmla="*/ 1253 h 2799"/>
                        <a:gd name="T32" fmla="*/ 2074 w 8065"/>
                        <a:gd name="T33" fmla="*/ 432 h 2799"/>
                        <a:gd name="T34" fmla="*/ 2487 w 8065"/>
                        <a:gd name="T35" fmla="*/ 444 h 2799"/>
                        <a:gd name="T36" fmla="*/ 2809 w 8065"/>
                        <a:gd name="T37" fmla="*/ 538 h 2799"/>
                        <a:gd name="T38" fmla="*/ 2984 w 8065"/>
                        <a:gd name="T39" fmla="*/ 760 h 2799"/>
                        <a:gd name="T40" fmla="*/ 2996 w 8065"/>
                        <a:gd name="T41" fmla="*/ 1081 h 2799"/>
                        <a:gd name="T42" fmla="*/ 2903 w 8065"/>
                        <a:gd name="T43" fmla="*/ 1322 h 2799"/>
                        <a:gd name="T44" fmla="*/ 2554 w 8065"/>
                        <a:gd name="T45" fmla="*/ 1480 h 2799"/>
                        <a:gd name="T46" fmla="*/ 1898 w 8065"/>
                        <a:gd name="T47" fmla="*/ 1489 h 2799"/>
                        <a:gd name="T48" fmla="*/ 1513 w 8065"/>
                        <a:gd name="T49" fmla="*/ 1356 h 2799"/>
                        <a:gd name="T50" fmla="*/ 1390 w 8065"/>
                        <a:gd name="T51" fmla="*/ 1129 h 2799"/>
                        <a:gd name="T52" fmla="*/ 1381 w 8065"/>
                        <a:gd name="T53" fmla="*/ 747 h 2799"/>
                        <a:gd name="T54" fmla="*/ 4792 w 8065"/>
                        <a:gd name="T55" fmla="*/ 2532 h 2799"/>
                        <a:gd name="T56" fmla="*/ 5909 w 8065"/>
                        <a:gd name="T57" fmla="*/ 2099 h 2799"/>
                        <a:gd name="T58" fmla="*/ 6539 w 8065"/>
                        <a:gd name="T59" fmla="*/ 1863 h 2799"/>
                        <a:gd name="T60" fmla="*/ 7087 w 8065"/>
                        <a:gd name="T61" fmla="*/ 1653 h 2799"/>
                        <a:gd name="T62" fmla="*/ 7715 w 8065"/>
                        <a:gd name="T63" fmla="*/ 1410 h 2799"/>
                        <a:gd name="T64" fmla="*/ 8051 w 8065"/>
                        <a:gd name="T65" fmla="*/ 1293 h 2799"/>
                        <a:gd name="T66" fmla="*/ 7948 w 8065"/>
                        <a:gd name="T67" fmla="*/ 1231 h 2799"/>
                        <a:gd name="T68" fmla="*/ 7779 w 8065"/>
                        <a:gd name="T69" fmla="*/ 1169 h 2799"/>
                        <a:gd name="T70" fmla="*/ 7272 w 8065"/>
                        <a:gd name="T71" fmla="*/ 984 h 2799"/>
                        <a:gd name="T72" fmla="*/ 6869 w 8065"/>
                        <a:gd name="T73" fmla="*/ 811 h 2799"/>
                        <a:gd name="T74" fmla="*/ 6843 w 8065"/>
                        <a:gd name="T75" fmla="*/ 1179 h 2799"/>
                        <a:gd name="T76" fmla="*/ 6775 w 8065"/>
                        <a:gd name="T77" fmla="*/ 1311 h 2799"/>
                        <a:gd name="T78" fmla="*/ 6597 w 8065"/>
                        <a:gd name="T79" fmla="*/ 1417 h 2799"/>
                        <a:gd name="T80" fmla="*/ 6259 w 8065"/>
                        <a:gd name="T81" fmla="*/ 1496 h 2799"/>
                        <a:gd name="T82" fmla="*/ 5786 w 8065"/>
                        <a:gd name="T83" fmla="*/ 1492 h 2799"/>
                        <a:gd name="T84" fmla="*/ 5376 w 8065"/>
                        <a:gd name="T85" fmla="*/ 1359 h 2799"/>
                        <a:gd name="T86" fmla="*/ 5248 w 8065"/>
                        <a:gd name="T87" fmla="*/ 1137 h 2799"/>
                        <a:gd name="T88" fmla="*/ 5252 w 8065"/>
                        <a:gd name="T89" fmla="*/ 779 h 2799"/>
                        <a:gd name="T90" fmla="*/ 5332 w 8065"/>
                        <a:gd name="T91" fmla="*/ 607 h 2799"/>
                        <a:gd name="T92" fmla="*/ 5490 w 8065"/>
                        <a:gd name="T93" fmla="*/ 511 h 2799"/>
                        <a:gd name="T94" fmla="*/ 5772 w 8065"/>
                        <a:gd name="T95" fmla="*/ 434 h 2799"/>
                        <a:gd name="T96" fmla="*/ 5028 w 8065"/>
                        <a:gd name="T97" fmla="*/ 412 h 2799"/>
                        <a:gd name="T98" fmla="*/ 4986 w 8065"/>
                        <a:gd name="T99" fmla="*/ 521 h 2799"/>
                        <a:gd name="T100" fmla="*/ 4869 w 8065"/>
                        <a:gd name="T101" fmla="*/ 617 h 2799"/>
                        <a:gd name="T102" fmla="*/ 4605 w 8065"/>
                        <a:gd name="T103" fmla="*/ 711 h 2799"/>
                        <a:gd name="T104" fmla="*/ 4308 w 8065"/>
                        <a:gd name="T105" fmla="*/ 749 h 2799"/>
                        <a:gd name="T106" fmla="*/ 3978 w 8065"/>
                        <a:gd name="T107" fmla="*/ 735 h 2799"/>
                        <a:gd name="T108" fmla="*/ 3674 w 8065"/>
                        <a:gd name="T109" fmla="*/ 659 h 2799"/>
                        <a:gd name="T110" fmla="*/ 3466 w 8065"/>
                        <a:gd name="T111" fmla="*/ 509 h 2799"/>
                        <a:gd name="T112" fmla="*/ 3408 w 8065"/>
                        <a:gd name="T113" fmla="*/ 339 h 2799"/>
                        <a:gd name="T114" fmla="*/ 3319 w 8065"/>
                        <a:gd name="T115" fmla="*/ 25 h 2799"/>
                        <a:gd name="T116" fmla="*/ 2668 w 8065"/>
                        <a:gd name="T117" fmla="*/ 271 h 2799"/>
                        <a:gd name="T118" fmla="*/ 2324 w 8065"/>
                        <a:gd name="T119" fmla="*/ 393 h 2799"/>
                        <a:gd name="T120" fmla="*/ 2016 w 8065"/>
                        <a:gd name="T121" fmla="*/ 430 h 279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</a:cxnLst>
                      <a:rect l="0" t="0" r="r" b="b"/>
                      <a:pathLst>
                        <a:path w="8065" h="2799">
                          <a:moveTo>
                            <a:pt x="4934" y="1458"/>
                          </a:moveTo>
                          <a:lnTo>
                            <a:pt x="4934" y="1501"/>
                          </a:lnTo>
                          <a:lnTo>
                            <a:pt x="4935" y="1544"/>
                          </a:lnTo>
                          <a:lnTo>
                            <a:pt x="4936" y="1584"/>
                          </a:lnTo>
                          <a:lnTo>
                            <a:pt x="4937" y="1622"/>
                          </a:lnTo>
                          <a:lnTo>
                            <a:pt x="4939" y="1661"/>
                          </a:lnTo>
                          <a:lnTo>
                            <a:pt x="4939" y="1696"/>
                          </a:lnTo>
                          <a:lnTo>
                            <a:pt x="4939" y="1731"/>
                          </a:lnTo>
                          <a:lnTo>
                            <a:pt x="4936" y="1765"/>
                          </a:lnTo>
                          <a:lnTo>
                            <a:pt x="4935" y="1781"/>
                          </a:lnTo>
                          <a:lnTo>
                            <a:pt x="4932" y="1796"/>
                          </a:lnTo>
                          <a:lnTo>
                            <a:pt x="4930" y="1812"/>
                          </a:lnTo>
                          <a:lnTo>
                            <a:pt x="4926" y="1827"/>
                          </a:lnTo>
                          <a:lnTo>
                            <a:pt x="4922" y="1841"/>
                          </a:lnTo>
                          <a:lnTo>
                            <a:pt x="4917" y="1856"/>
                          </a:lnTo>
                          <a:lnTo>
                            <a:pt x="4912" y="1870"/>
                          </a:lnTo>
                          <a:lnTo>
                            <a:pt x="4905" y="1884"/>
                          </a:lnTo>
                          <a:lnTo>
                            <a:pt x="4898" y="1898"/>
                          </a:lnTo>
                          <a:lnTo>
                            <a:pt x="4889" y="1911"/>
                          </a:lnTo>
                          <a:lnTo>
                            <a:pt x="4880" y="1924"/>
                          </a:lnTo>
                          <a:lnTo>
                            <a:pt x="4870" y="1936"/>
                          </a:lnTo>
                          <a:lnTo>
                            <a:pt x="4858" y="1949"/>
                          </a:lnTo>
                          <a:lnTo>
                            <a:pt x="4846" y="1961"/>
                          </a:lnTo>
                          <a:lnTo>
                            <a:pt x="4833" y="1972"/>
                          </a:lnTo>
                          <a:lnTo>
                            <a:pt x="4818" y="1984"/>
                          </a:lnTo>
                          <a:lnTo>
                            <a:pt x="4793" y="2002"/>
                          </a:lnTo>
                          <a:lnTo>
                            <a:pt x="4766" y="2018"/>
                          </a:lnTo>
                          <a:lnTo>
                            <a:pt x="4738" y="2033"/>
                          </a:lnTo>
                          <a:lnTo>
                            <a:pt x="4709" y="2046"/>
                          </a:lnTo>
                          <a:lnTo>
                            <a:pt x="4679" y="2059"/>
                          </a:lnTo>
                          <a:lnTo>
                            <a:pt x="4648" y="2071"/>
                          </a:lnTo>
                          <a:lnTo>
                            <a:pt x="4616" y="2081"/>
                          </a:lnTo>
                          <a:lnTo>
                            <a:pt x="4584" y="2091"/>
                          </a:lnTo>
                          <a:lnTo>
                            <a:pt x="4551" y="2100"/>
                          </a:lnTo>
                          <a:lnTo>
                            <a:pt x="4516" y="2108"/>
                          </a:lnTo>
                          <a:lnTo>
                            <a:pt x="4483" y="2116"/>
                          </a:lnTo>
                          <a:lnTo>
                            <a:pt x="4449" y="2122"/>
                          </a:lnTo>
                          <a:lnTo>
                            <a:pt x="4414" y="2128"/>
                          </a:lnTo>
                          <a:lnTo>
                            <a:pt x="4380" y="2133"/>
                          </a:lnTo>
                          <a:lnTo>
                            <a:pt x="4346" y="2137"/>
                          </a:lnTo>
                          <a:lnTo>
                            <a:pt x="4311" y="2141"/>
                          </a:lnTo>
                          <a:lnTo>
                            <a:pt x="4277" y="2144"/>
                          </a:lnTo>
                          <a:lnTo>
                            <a:pt x="4241" y="2146"/>
                          </a:lnTo>
                          <a:lnTo>
                            <a:pt x="4205" y="2148"/>
                          </a:lnTo>
                          <a:lnTo>
                            <a:pt x="4168" y="2149"/>
                          </a:lnTo>
                          <a:lnTo>
                            <a:pt x="4130" y="2150"/>
                          </a:lnTo>
                          <a:lnTo>
                            <a:pt x="4093" y="2150"/>
                          </a:lnTo>
                          <a:lnTo>
                            <a:pt x="4054" y="2149"/>
                          </a:lnTo>
                          <a:lnTo>
                            <a:pt x="4016" y="2147"/>
                          </a:lnTo>
                          <a:lnTo>
                            <a:pt x="3978" y="2145"/>
                          </a:lnTo>
                          <a:lnTo>
                            <a:pt x="3939" y="2142"/>
                          </a:lnTo>
                          <a:lnTo>
                            <a:pt x="3901" y="2138"/>
                          </a:lnTo>
                          <a:lnTo>
                            <a:pt x="3863" y="2134"/>
                          </a:lnTo>
                          <a:lnTo>
                            <a:pt x="3825" y="2128"/>
                          </a:lnTo>
                          <a:lnTo>
                            <a:pt x="3788" y="2122"/>
                          </a:lnTo>
                          <a:lnTo>
                            <a:pt x="3752" y="2113"/>
                          </a:lnTo>
                          <a:lnTo>
                            <a:pt x="3715" y="2105"/>
                          </a:lnTo>
                          <a:lnTo>
                            <a:pt x="3681" y="2096"/>
                          </a:lnTo>
                          <a:lnTo>
                            <a:pt x="3647" y="2086"/>
                          </a:lnTo>
                          <a:lnTo>
                            <a:pt x="3613" y="2074"/>
                          </a:lnTo>
                          <a:lnTo>
                            <a:pt x="3582" y="2062"/>
                          </a:lnTo>
                          <a:lnTo>
                            <a:pt x="3552" y="2049"/>
                          </a:lnTo>
                          <a:lnTo>
                            <a:pt x="3523" y="2034"/>
                          </a:lnTo>
                          <a:lnTo>
                            <a:pt x="3495" y="2019"/>
                          </a:lnTo>
                          <a:lnTo>
                            <a:pt x="3469" y="2002"/>
                          </a:lnTo>
                          <a:lnTo>
                            <a:pt x="3445" y="1983"/>
                          </a:lnTo>
                          <a:lnTo>
                            <a:pt x="3423" y="1964"/>
                          </a:lnTo>
                          <a:lnTo>
                            <a:pt x="3403" y="1944"/>
                          </a:lnTo>
                          <a:lnTo>
                            <a:pt x="3384" y="1922"/>
                          </a:lnTo>
                          <a:lnTo>
                            <a:pt x="3368" y="1899"/>
                          </a:lnTo>
                          <a:lnTo>
                            <a:pt x="3355" y="1875"/>
                          </a:lnTo>
                          <a:lnTo>
                            <a:pt x="3344" y="1849"/>
                          </a:lnTo>
                          <a:lnTo>
                            <a:pt x="3335" y="1822"/>
                          </a:lnTo>
                          <a:lnTo>
                            <a:pt x="3330" y="1807"/>
                          </a:lnTo>
                          <a:lnTo>
                            <a:pt x="3325" y="1791"/>
                          </a:lnTo>
                          <a:lnTo>
                            <a:pt x="3321" y="1774"/>
                          </a:lnTo>
                          <a:lnTo>
                            <a:pt x="3318" y="1757"/>
                          </a:lnTo>
                          <a:lnTo>
                            <a:pt x="3314" y="1737"/>
                          </a:lnTo>
                          <a:lnTo>
                            <a:pt x="3312" y="1719"/>
                          </a:lnTo>
                          <a:lnTo>
                            <a:pt x="3310" y="1699"/>
                          </a:lnTo>
                          <a:lnTo>
                            <a:pt x="3308" y="1679"/>
                          </a:lnTo>
                          <a:lnTo>
                            <a:pt x="3306" y="1639"/>
                          </a:lnTo>
                          <a:lnTo>
                            <a:pt x="3306" y="1596"/>
                          </a:lnTo>
                          <a:lnTo>
                            <a:pt x="3308" y="1554"/>
                          </a:lnTo>
                          <a:lnTo>
                            <a:pt x="3312" y="1512"/>
                          </a:lnTo>
                          <a:lnTo>
                            <a:pt x="3314" y="1490"/>
                          </a:lnTo>
                          <a:lnTo>
                            <a:pt x="3318" y="1469"/>
                          </a:lnTo>
                          <a:lnTo>
                            <a:pt x="3321" y="1449"/>
                          </a:lnTo>
                          <a:lnTo>
                            <a:pt x="3325" y="1429"/>
                          </a:lnTo>
                          <a:lnTo>
                            <a:pt x="3330" y="1410"/>
                          </a:lnTo>
                          <a:lnTo>
                            <a:pt x="3335" y="1391"/>
                          </a:lnTo>
                          <a:lnTo>
                            <a:pt x="3341" y="1371"/>
                          </a:lnTo>
                          <a:lnTo>
                            <a:pt x="3347" y="1354"/>
                          </a:lnTo>
                          <a:lnTo>
                            <a:pt x="3354" y="1337"/>
                          </a:lnTo>
                          <a:lnTo>
                            <a:pt x="3361" y="1320"/>
                          </a:lnTo>
                          <a:lnTo>
                            <a:pt x="3369" y="1305"/>
                          </a:lnTo>
                          <a:lnTo>
                            <a:pt x="3377" y="1291"/>
                          </a:lnTo>
                          <a:lnTo>
                            <a:pt x="3386" y="1278"/>
                          </a:lnTo>
                          <a:lnTo>
                            <a:pt x="3395" y="1265"/>
                          </a:lnTo>
                          <a:lnTo>
                            <a:pt x="3406" y="1253"/>
                          </a:lnTo>
                          <a:lnTo>
                            <a:pt x="3416" y="1243"/>
                          </a:lnTo>
                          <a:lnTo>
                            <a:pt x="3427" y="1234"/>
                          </a:lnTo>
                          <a:lnTo>
                            <a:pt x="3438" y="1226"/>
                          </a:lnTo>
                          <a:lnTo>
                            <a:pt x="3450" y="1217"/>
                          </a:lnTo>
                          <a:lnTo>
                            <a:pt x="3463" y="1209"/>
                          </a:lnTo>
                          <a:lnTo>
                            <a:pt x="3489" y="1194"/>
                          </a:lnTo>
                          <a:lnTo>
                            <a:pt x="3519" y="1179"/>
                          </a:lnTo>
                          <a:lnTo>
                            <a:pt x="3550" y="1166"/>
                          </a:lnTo>
                          <a:lnTo>
                            <a:pt x="3582" y="1153"/>
                          </a:lnTo>
                          <a:lnTo>
                            <a:pt x="3616" y="1141"/>
                          </a:lnTo>
                          <a:lnTo>
                            <a:pt x="3651" y="1129"/>
                          </a:lnTo>
                          <a:lnTo>
                            <a:pt x="3686" y="1119"/>
                          </a:lnTo>
                          <a:lnTo>
                            <a:pt x="3722" y="1110"/>
                          </a:lnTo>
                          <a:lnTo>
                            <a:pt x="3759" y="1101"/>
                          </a:lnTo>
                          <a:lnTo>
                            <a:pt x="3796" y="1094"/>
                          </a:lnTo>
                          <a:lnTo>
                            <a:pt x="3832" y="1087"/>
                          </a:lnTo>
                          <a:lnTo>
                            <a:pt x="3868" y="1081"/>
                          </a:lnTo>
                          <a:lnTo>
                            <a:pt x="3903" y="1076"/>
                          </a:lnTo>
                          <a:lnTo>
                            <a:pt x="3937" y="1072"/>
                          </a:lnTo>
                          <a:lnTo>
                            <a:pt x="3973" y="1068"/>
                          </a:lnTo>
                          <a:lnTo>
                            <a:pt x="4010" y="1065"/>
                          </a:lnTo>
                          <a:lnTo>
                            <a:pt x="4047" y="1062"/>
                          </a:lnTo>
                          <a:lnTo>
                            <a:pt x="4086" y="1060"/>
                          </a:lnTo>
                          <a:lnTo>
                            <a:pt x="4126" y="1059"/>
                          </a:lnTo>
                          <a:lnTo>
                            <a:pt x="4165" y="1059"/>
                          </a:lnTo>
                          <a:lnTo>
                            <a:pt x="4207" y="1059"/>
                          </a:lnTo>
                          <a:lnTo>
                            <a:pt x="4247" y="1060"/>
                          </a:lnTo>
                          <a:lnTo>
                            <a:pt x="4287" y="1062"/>
                          </a:lnTo>
                          <a:lnTo>
                            <a:pt x="4329" y="1065"/>
                          </a:lnTo>
                          <a:lnTo>
                            <a:pt x="4369" y="1069"/>
                          </a:lnTo>
                          <a:lnTo>
                            <a:pt x="4409" y="1074"/>
                          </a:lnTo>
                          <a:lnTo>
                            <a:pt x="4450" y="1080"/>
                          </a:lnTo>
                          <a:lnTo>
                            <a:pt x="4489" y="1087"/>
                          </a:lnTo>
                          <a:lnTo>
                            <a:pt x="4527" y="1096"/>
                          </a:lnTo>
                          <a:lnTo>
                            <a:pt x="4566" y="1105"/>
                          </a:lnTo>
                          <a:lnTo>
                            <a:pt x="4602" y="1116"/>
                          </a:lnTo>
                          <a:lnTo>
                            <a:pt x="4638" y="1128"/>
                          </a:lnTo>
                          <a:lnTo>
                            <a:pt x="4673" y="1142"/>
                          </a:lnTo>
                          <a:lnTo>
                            <a:pt x="4705" y="1157"/>
                          </a:lnTo>
                          <a:lnTo>
                            <a:pt x="4736" y="1173"/>
                          </a:lnTo>
                          <a:lnTo>
                            <a:pt x="4766" y="1191"/>
                          </a:lnTo>
                          <a:lnTo>
                            <a:pt x="4794" y="1210"/>
                          </a:lnTo>
                          <a:lnTo>
                            <a:pt x="4819" y="1231"/>
                          </a:lnTo>
                          <a:lnTo>
                            <a:pt x="4843" y="1253"/>
                          </a:lnTo>
                          <a:lnTo>
                            <a:pt x="4864" y="1278"/>
                          </a:lnTo>
                          <a:lnTo>
                            <a:pt x="4882" y="1303"/>
                          </a:lnTo>
                          <a:lnTo>
                            <a:pt x="4899" y="1330"/>
                          </a:lnTo>
                          <a:lnTo>
                            <a:pt x="4912" y="1359"/>
                          </a:lnTo>
                          <a:lnTo>
                            <a:pt x="4922" y="1391"/>
                          </a:lnTo>
                          <a:lnTo>
                            <a:pt x="4930" y="1423"/>
                          </a:lnTo>
                          <a:lnTo>
                            <a:pt x="4934" y="1458"/>
                          </a:lnTo>
                          <a:close/>
                          <a:moveTo>
                            <a:pt x="1995" y="436"/>
                          </a:moveTo>
                          <a:lnTo>
                            <a:pt x="2074" y="432"/>
                          </a:lnTo>
                          <a:lnTo>
                            <a:pt x="2155" y="430"/>
                          </a:lnTo>
                          <a:lnTo>
                            <a:pt x="2196" y="429"/>
                          </a:lnTo>
                          <a:lnTo>
                            <a:pt x="2237" y="429"/>
                          </a:lnTo>
                          <a:lnTo>
                            <a:pt x="2280" y="430"/>
                          </a:lnTo>
                          <a:lnTo>
                            <a:pt x="2321" y="431"/>
                          </a:lnTo>
                          <a:lnTo>
                            <a:pt x="2364" y="433"/>
                          </a:lnTo>
                          <a:lnTo>
                            <a:pt x="2405" y="436"/>
                          </a:lnTo>
                          <a:lnTo>
                            <a:pt x="2446" y="439"/>
                          </a:lnTo>
                          <a:lnTo>
                            <a:pt x="2487" y="444"/>
                          </a:lnTo>
                          <a:lnTo>
                            <a:pt x="2527" y="449"/>
                          </a:lnTo>
                          <a:lnTo>
                            <a:pt x="2566" y="456"/>
                          </a:lnTo>
                          <a:lnTo>
                            <a:pt x="2605" y="463"/>
                          </a:lnTo>
                          <a:lnTo>
                            <a:pt x="2642" y="472"/>
                          </a:lnTo>
                          <a:lnTo>
                            <a:pt x="2678" y="482"/>
                          </a:lnTo>
                          <a:lnTo>
                            <a:pt x="2714" y="494"/>
                          </a:lnTo>
                          <a:lnTo>
                            <a:pt x="2747" y="507"/>
                          </a:lnTo>
                          <a:lnTo>
                            <a:pt x="2779" y="521"/>
                          </a:lnTo>
                          <a:lnTo>
                            <a:pt x="2809" y="538"/>
                          </a:lnTo>
                          <a:lnTo>
                            <a:pt x="2838" y="555"/>
                          </a:lnTo>
                          <a:lnTo>
                            <a:pt x="2865" y="574"/>
                          </a:lnTo>
                          <a:lnTo>
                            <a:pt x="2889" y="595"/>
                          </a:lnTo>
                          <a:lnTo>
                            <a:pt x="2911" y="617"/>
                          </a:lnTo>
                          <a:lnTo>
                            <a:pt x="2930" y="642"/>
                          </a:lnTo>
                          <a:lnTo>
                            <a:pt x="2949" y="669"/>
                          </a:lnTo>
                          <a:lnTo>
                            <a:pt x="2963" y="697"/>
                          </a:lnTo>
                          <a:lnTo>
                            <a:pt x="2975" y="727"/>
                          </a:lnTo>
                          <a:lnTo>
                            <a:pt x="2984" y="760"/>
                          </a:lnTo>
                          <a:lnTo>
                            <a:pt x="2990" y="795"/>
                          </a:lnTo>
                          <a:lnTo>
                            <a:pt x="2993" y="832"/>
                          </a:lnTo>
                          <a:lnTo>
                            <a:pt x="2994" y="884"/>
                          </a:lnTo>
                          <a:lnTo>
                            <a:pt x="2996" y="940"/>
                          </a:lnTo>
                          <a:lnTo>
                            <a:pt x="2997" y="967"/>
                          </a:lnTo>
                          <a:lnTo>
                            <a:pt x="2998" y="995"/>
                          </a:lnTo>
                          <a:lnTo>
                            <a:pt x="2998" y="1025"/>
                          </a:lnTo>
                          <a:lnTo>
                            <a:pt x="2997" y="1053"/>
                          </a:lnTo>
                          <a:lnTo>
                            <a:pt x="2996" y="1081"/>
                          </a:lnTo>
                          <a:lnTo>
                            <a:pt x="2993" y="1110"/>
                          </a:lnTo>
                          <a:lnTo>
                            <a:pt x="2989" y="1139"/>
                          </a:lnTo>
                          <a:lnTo>
                            <a:pt x="2984" y="1166"/>
                          </a:lnTo>
                          <a:lnTo>
                            <a:pt x="2976" y="1194"/>
                          </a:lnTo>
                          <a:lnTo>
                            <a:pt x="2967" y="1220"/>
                          </a:lnTo>
                          <a:lnTo>
                            <a:pt x="2955" y="1247"/>
                          </a:lnTo>
                          <a:lnTo>
                            <a:pt x="2941" y="1273"/>
                          </a:lnTo>
                          <a:lnTo>
                            <a:pt x="2923" y="1298"/>
                          </a:lnTo>
                          <a:lnTo>
                            <a:pt x="2903" y="1322"/>
                          </a:lnTo>
                          <a:lnTo>
                            <a:pt x="2880" y="1344"/>
                          </a:lnTo>
                          <a:lnTo>
                            <a:pt x="2854" y="1366"/>
                          </a:lnTo>
                          <a:lnTo>
                            <a:pt x="2824" y="1387"/>
                          </a:lnTo>
                          <a:lnTo>
                            <a:pt x="2789" y="1407"/>
                          </a:lnTo>
                          <a:lnTo>
                            <a:pt x="2751" y="1424"/>
                          </a:lnTo>
                          <a:lnTo>
                            <a:pt x="2709" y="1441"/>
                          </a:lnTo>
                          <a:lnTo>
                            <a:pt x="2662" y="1455"/>
                          </a:lnTo>
                          <a:lnTo>
                            <a:pt x="2611" y="1469"/>
                          </a:lnTo>
                          <a:lnTo>
                            <a:pt x="2554" y="1480"/>
                          </a:lnTo>
                          <a:lnTo>
                            <a:pt x="2493" y="1489"/>
                          </a:lnTo>
                          <a:lnTo>
                            <a:pt x="2426" y="1497"/>
                          </a:lnTo>
                          <a:lnTo>
                            <a:pt x="2353" y="1502"/>
                          </a:lnTo>
                          <a:lnTo>
                            <a:pt x="2275" y="1506"/>
                          </a:lnTo>
                          <a:lnTo>
                            <a:pt x="2191" y="1507"/>
                          </a:lnTo>
                          <a:lnTo>
                            <a:pt x="2109" y="1506"/>
                          </a:lnTo>
                          <a:lnTo>
                            <a:pt x="2034" y="1501"/>
                          </a:lnTo>
                          <a:lnTo>
                            <a:pt x="1963" y="1496"/>
                          </a:lnTo>
                          <a:lnTo>
                            <a:pt x="1898" y="1489"/>
                          </a:lnTo>
                          <a:lnTo>
                            <a:pt x="1838" y="1481"/>
                          </a:lnTo>
                          <a:lnTo>
                            <a:pt x="1783" y="1470"/>
                          </a:lnTo>
                          <a:lnTo>
                            <a:pt x="1732" y="1459"/>
                          </a:lnTo>
                          <a:lnTo>
                            <a:pt x="1686" y="1445"/>
                          </a:lnTo>
                          <a:lnTo>
                            <a:pt x="1643" y="1430"/>
                          </a:lnTo>
                          <a:lnTo>
                            <a:pt x="1605" y="1414"/>
                          </a:lnTo>
                          <a:lnTo>
                            <a:pt x="1572" y="1396"/>
                          </a:lnTo>
                          <a:lnTo>
                            <a:pt x="1540" y="1376"/>
                          </a:lnTo>
                          <a:lnTo>
                            <a:pt x="1513" y="1356"/>
                          </a:lnTo>
                          <a:lnTo>
                            <a:pt x="1490" y="1335"/>
                          </a:lnTo>
                          <a:lnTo>
                            <a:pt x="1469" y="1312"/>
                          </a:lnTo>
                          <a:lnTo>
                            <a:pt x="1451" y="1289"/>
                          </a:lnTo>
                          <a:lnTo>
                            <a:pt x="1435" y="1264"/>
                          </a:lnTo>
                          <a:lnTo>
                            <a:pt x="1422" y="1238"/>
                          </a:lnTo>
                          <a:lnTo>
                            <a:pt x="1411" y="1212"/>
                          </a:lnTo>
                          <a:lnTo>
                            <a:pt x="1402" y="1185"/>
                          </a:lnTo>
                          <a:lnTo>
                            <a:pt x="1395" y="1158"/>
                          </a:lnTo>
                          <a:lnTo>
                            <a:pt x="1390" y="1129"/>
                          </a:lnTo>
                          <a:lnTo>
                            <a:pt x="1386" y="1100"/>
                          </a:lnTo>
                          <a:lnTo>
                            <a:pt x="1383" y="1071"/>
                          </a:lnTo>
                          <a:lnTo>
                            <a:pt x="1382" y="1042"/>
                          </a:lnTo>
                          <a:lnTo>
                            <a:pt x="1381" y="1011"/>
                          </a:lnTo>
                          <a:lnTo>
                            <a:pt x="1381" y="981"/>
                          </a:lnTo>
                          <a:lnTo>
                            <a:pt x="1381" y="951"/>
                          </a:lnTo>
                          <a:lnTo>
                            <a:pt x="1382" y="889"/>
                          </a:lnTo>
                          <a:lnTo>
                            <a:pt x="1382" y="828"/>
                          </a:lnTo>
                          <a:lnTo>
                            <a:pt x="1381" y="747"/>
                          </a:lnTo>
                          <a:lnTo>
                            <a:pt x="3" y="1273"/>
                          </a:lnTo>
                          <a:lnTo>
                            <a:pt x="0" y="1294"/>
                          </a:lnTo>
                          <a:lnTo>
                            <a:pt x="4048" y="2799"/>
                          </a:lnTo>
                          <a:lnTo>
                            <a:pt x="4171" y="2758"/>
                          </a:lnTo>
                          <a:lnTo>
                            <a:pt x="4295" y="2714"/>
                          </a:lnTo>
                          <a:lnTo>
                            <a:pt x="4418" y="2670"/>
                          </a:lnTo>
                          <a:lnTo>
                            <a:pt x="4542" y="2625"/>
                          </a:lnTo>
                          <a:lnTo>
                            <a:pt x="4667" y="2578"/>
                          </a:lnTo>
                          <a:lnTo>
                            <a:pt x="4792" y="2532"/>
                          </a:lnTo>
                          <a:lnTo>
                            <a:pt x="4916" y="2485"/>
                          </a:lnTo>
                          <a:lnTo>
                            <a:pt x="5040" y="2436"/>
                          </a:lnTo>
                          <a:lnTo>
                            <a:pt x="5164" y="2388"/>
                          </a:lnTo>
                          <a:lnTo>
                            <a:pt x="5289" y="2339"/>
                          </a:lnTo>
                          <a:lnTo>
                            <a:pt x="5413" y="2291"/>
                          </a:lnTo>
                          <a:lnTo>
                            <a:pt x="5537" y="2243"/>
                          </a:lnTo>
                          <a:lnTo>
                            <a:pt x="5661" y="2195"/>
                          </a:lnTo>
                          <a:lnTo>
                            <a:pt x="5785" y="2147"/>
                          </a:lnTo>
                          <a:lnTo>
                            <a:pt x="5909" y="2099"/>
                          </a:lnTo>
                          <a:lnTo>
                            <a:pt x="6033" y="2053"/>
                          </a:lnTo>
                          <a:lnTo>
                            <a:pt x="6098" y="2029"/>
                          </a:lnTo>
                          <a:lnTo>
                            <a:pt x="6161" y="2006"/>
                          </a:lnTo>
                          <a:lnTo>
                            <a:pt x="6225" y="1981"/>
                          </a:lnTo>
                          <a:lnTo>
                            <a:pt x="6289" y="1958"/>
                          </a:lnTo>
                          <a:lnTo>
                            <a:pt x="6351" y="1934"/>
                          </a:lnTo>
                          <a:lnTo>
                            <a:pt x="6414" y="1911"/>
                          </a:lnTo>
                          <a:lnTo>
                            <a:pt x="6476" y="1887"/>
                          </a:lnTo>
                          <a:lnTo>
                            <a:pt x="6539" y="1863"/>
                          </a:lnTo>
                          <a:lnTo>
                            <a:pt x="6600" y="1839"/>
                          </a:lnTo>
                          <a:lnTo>
                            <a:pt x="6663" y="1816"/>
                          </a:lnTo>
                          <a:lnTo>
                            <a:pt x="6725" y="1792"/>
                          </a:lnTo>
                          <a:lnTo>
                            <a:pt x="6788" y="1768"/>
                          </a:lnTo>
                          <a:lnTo>
                            <a:pt x="6850" y="1744"/>
                          </a:lnTo>
                          <a:lnTo>
                            <a:pt x="6914" y="1720"/>
                          </a:lnTo>
                          <a:lnTo>
                            <a:pt x="6978" y="1695"/>
                          </a:lnTo>
                          <a:lnTo>
                            <a:pt x="7041" y="1671"/>
                          </a:lnTo>
                          <a:lnTo>
                            <a:pt x="7087" y="1653"/>
                          </a:lnTo>
                          <a:lnTo>
                            <a:pt x="7140" y="1632"/>
                          </a:lnTo>
                          <a:lnTo>
                            <a:pt x="7201" y="1607"/>
                          </a:lnTo>
                          <a:lnTo>
                            <a:pt x="7266" y="1581"/>
                          </a:lnTo>
                          <a:lnTo>
                            <a:pt x="7337" y="1553"/>
                          </a:lnTo>
                          <a:lnTo>
                            <a:pt x="7410" y="1525"/>
                          </a:lnTo>
                          <a:lnTo>
                            <a:pt x="7487" y="1494"/>
                          </a:lnTo>
                          <a:lnTo>
                            <a:pt x="7564" y="1465"/>
                          </a:lnTo>
                          <a:lnTo>
                            <a:pt x="7639" y="1437"/>
                          </a:lnTo>
                          <a:lnTo>
                            <a:pt x="7715" y="1410"/>
                          </a:lnTo>
                          <a:lnTo>
                            <a:pt x="7787" y="1385"/>
                          </a:lnTo>
                          <a:lnTo>
                            <a:pt x="7855" y="1361"/>
                          </a:lnTo>
                          <a:lnTo>
                            <a:pt x="7918" y="1342"/>
                          </a:lnTo>
                          <a:lnTo>
                            <a:pt x="7975" y="1326"/>
                          </a:lnTo>
                          <a:lnTo>
                            <a:pt x="8000" y="1320"/>
                          </a:lnTo>
                          <a:lnTo>
                            <a:pt x="8025" y="1315"/>
                          </a:lnTo>
                          <a:lnTo>
                            <a:pt x="8046" y="1311"/>
                          </a:lnTo>
                          <a:lnTo>
                            <a:pt x="8065" y="1309"/>
                          </a:lnTo>
                          <a:lnTo>
                            <a:pt x="8051" y="1293"/>
                          </a:lnTo>
                          <a:lnTo>
                            <a:pt x="8046" y="1285"/>
                          </a:lnTo>
                          <a:lnTo>
                            <a:pt x="8044" y="1281"/>
                          </a:lnTo>
                          <a:lnTo>
                            <a:pt x="8043" y="1279"/>
                          </a:lnTo>
                          <a:lnTo>
                            <a:pt x="8040" y="1277"/>
                          </a:lnTo>
                          <a:lnTo>
                            <a:pt x="8031" y="1273"/>
                          </a:lnTo>
                          <a:lnTo>
                            <a:pt x="8013" y="1264"/>
                          </a:lnTo>
                          <a:lnTo>
                            <a:pt x="7982" y="1246"/>
                          </a:lnTo>
                          <a:lnTo>
                            <a:pt x="7970" y="1241"/>
                          </a:lnTo>
                          <a:lnTo>
                            <a:pt x="7948" y="1231"/>
                          </a:lnTo>
                          <a:lnTo>
                            <a:pt x="7925" y="1222"/>
                          </a:lnTo>
                          <a:lnTo>
                            <a:pt x="7910" y="1216"/>
                          </a:lnTo>
                          <a:lnTo>
                            <a:pt x="7889" y="1208"/>
                          </a:lnTo>
                          <a:lnTo>
                            <a:pt x="7870" y="1201"/>
                          </a:lnTo>
                          <a:lnTo>
                            <a:pt x="7852" y="1195"/>
                          </a:lnTo>
                          <a:lnTo>
                            <a:pt x="7834" y="1189"/>
                          </a:lnTo>
                          <a:lnTo>
                            <a:pt x="7816" y="1183"/>
                          </a:lnTo>
                          <a:lnTo>
                            <a:pt x="7798" y="1176"/>
                          </a:lnTo>
                          <a:lnTo>
                            <a:pt x="7779" y="1169"/>
                          </a:lnTo>
                          <a:lnTo>
                            <a:pt x="7758" y="1162"/>
                          </a:lnTo>
                          <a:lnTo>
                            <a:pt x="7711" y="1145"/>
                          </a:lnTo>
                          <a:lnTo>
                            <a:pt x="7657" y="1125"/>
                          </a:lnTo>
                          <a:lnTo>
                            <a:pt x="7600" y="1104"/>
                          </a:lnTo>
                          <a:lnTo>
                            <a:pt x="7537" y="1082"/>
                          </a:lnTo>
                          <a:lnTo>
                            <a:pt x="7473" y="1059"/>
                          </a:lnTo>
                          <a:lnTo>
                            <a:pt x="7406" y="1035"/>
                          </a:lnTo>
                          <a:lnTo>
                            <a:pt x="7340" y="1009"/>
                          </a:lnTo>
                          <a:lnTo>
                            <a:pt x="7272" y="984"/>
                          </a:lnTo>
                          <a:lnTo>
                            <a:pt x="7206" y="959"/>
                          </a:lnTo>
                          <a:lnTo>
                            <a:pt x="7142" y="934"/>
                          </a:lnTo>
                          <a:lnTo>
                            <a:pt x="7080" y="910"/>
                          </a:lnTo>
                          <a:lnTo>
                            <a:pt x="7023" y="885"/>
                          </a:lnTo>
                          <a:lnTo>
                            <a:pt x="6971" y="862"/>
                          </a:lnTo>
                          <a:lnTo>
                            <a:pt x="6925" y="840"/>
                          </a:lnTo>
                          <a:lnTo>
                            <a:pt x="6904" y="830"/>
                          </a:lnTo>
                          <a:lnTo>
                            <a:pt x="6885" y="820"/>
                          </a:lnTo>
                          <a:lnTo>
                            <a:pt x="6869" y="811"/>
                          </a:lnTo>
                          <a:lnTo>
                            <a:pt x="6853" y="802"/>
                          </a:lnTo>
                          <a:lnTo>
                            <a:pt x="6851" y="849"/>
                          </a:lnTo>
                          <a:lnTo>
                            <a:pt x="6855" y="954"/>
                          </a:lnTo>
                          <a:lnTo>
                            <a:pt x="6857" y="1046"/>
                          </a:lnTo>
                          <a:lnTo>
                            <a:pt x="6855" y="1087"/>
                          </a:lnTo>
                          <a:lnTo>
                            <a:pt x="6852" y="1125"/>
                          </a:lnTo>
                          <a:lnTo>
                            <a:pt x="6850" y="1144"/>
                          </a:lnTo>
                          <a:lnTo>
                            <a:pt x="6847" y="1162"/>
                          </a:lnTo>
                          <a:lnTo>
                            <a:pt x="6843" y="1179"/>
                          </a:lnTo>
                          <a:lnTo>
                            <a:pt x="6839" y="1196"/>
                          </a:lnTo>
                          <a:lnTo>
                            <a:pt x="6834" y="1212"/>
                          </a:lnTo>
                          <a:lnTo>
                            <a:pt x="6829" y="1227"/>
                          </a:lnTo>
                          <a:lnTo>
                            <a:pt x="6822" y="1242"/>
                          </a:lnTo>
                          <a:lnTo>
                            <a:pt x="6815" y="1257"/>
                          </a:lnTo>
                          <a:lnTo>
                            <a:pt x="6806" y="1272"/>
                          </a:lnTo>
                          <a:lnTo>
                            <a:pt x="6797" y="1285"/>
                          </a:lnTo>
                          <a:lnTo>
                            <a:pt x="6786" y="1298"/>
                          </a:lnTo>
                          <a:lnTo>
                            <a:pt x="6775" y="1311"/>
                          </a:lnTo>
                          <a:lnTo>
                            <a:pt x="6762" y="1323"/>
                          </a:lnTo>
                          <a:lnTo>
                            <a:pt x="6748" y="1335"/>
                          </a:lnTo>
                          <a:lnTo>
                            <a:pt x="6731" y="1347"/>
                          </a:lnTo>
                          <a:lnTo>
                            <a:pt x="6715" y="1358"/>
                          </a:lnTo>
                          <a:lnTo>
                            <a:pt x="6696" y="1370"/>
                          </a:lnTo>
                          <a:lnTo>
                            <a:pt x="6677" y="1380"/>
                          </a:lnTo>
                          <a:lnTo>
                            <a:pt x="6656" y="1392"/>
                          </a:lnTo>
                          <a:lnTo>
                            <a:pt x="6633" y="1402"/>
                          </a:lnTo>
                          <a:lnTo>
                            <a:pt x="6597" y="1417"/>
                          </a:lnTo>
                          <a:lnTo>
                            <a:pt x="6561" y="1430"/>
                          </a:lnTo>
                          <a:lnTo>
                            <a:pt x="6525" y="1442"/>
                          </a:lnTo>
                          <a:lnTo>
                            <a:pt x="6488" y="1453"/>
                          </a:lnTo>
                          <a:lnTo>
                            <a:pt x="6451" y="1463"/>
                          </a:lnTo>
                          <a:lnTo>
                            <a:pt x="6414" y="1472"/>
                          </a:lnTo>
                          <a:lnTo>
                            <a:pt x="6376" y="1480"/>
                          </a:lnTo>
                          <a:lnTo>
                            <a:pt x="6338" y="1486"/>
                          </a:lnTo>
                          <a:lnTo>
                            <a:pt x="6299" y="1492"/>
                          </a:lnTo>
                          <a:lnTo>
                            <a:pt x="6259" y="1496"/>
                          </a:lnTo>
                          <a:lnTo>
                            <a:pt x="6220" y="1500"/>
                          </a:lnTo>
                          <a:lnTo>
                            <a:pt x="6180" y="1503"/>
                          </a:lnTo>
                          <a:lnTo>
                            <a:pt x="6139" y="1506"/>
                          </a:lnTo>
                          <a:lnTo>
                            <a:pt x="6098" y="1507"/>
                          </a:lnTo>
                          <a:lnTo>
                            <a:pt x="6056" y="1507"/>
                          </a:lnTo>
                          <a:lnTo>
                            <a:pt x="6013" y="1506"/>
                          </a:lnTo>
                          <a:lnTo>
                            <a:pt x="5931" y="1503"/>
                          </a:lnTo>
                          <a:lnTo>
                            <a:pt x="5857" y="1498"/>
                          </a:lnTo>
                          <a:lnTo>
                            <a:pt x="5786" y="1492"/>
                          </a:lnTo>
                          <a:lnTo>
                            <a:pt x="5722" y="1483"/>
                          </a:lnTo>
                          <a:lnTo>
                            <a:pt x="5662" y="1473"/>
                          </a:lnTo>
                          <a:lnTo>
                            <a:pt x="5609" y="1461"/>
                          </a:lnTo>
                          <a:lnTo>
                            <a:pt x="5559" y="1448"/>
                          </a:lnTo>
                          <a:lnTo>
                            <a:pt x="5514" y="1433"/>
                          </a:lnTo>
                          <a:lnTo>
                            <a:pt x="5474" y="1417"/>
                          </a:lnTo>
                          <a:lnTo>
                            <a:pt x="5437" y="1399"/>
                          </a:lnTo>
                          <a:lnTo>
                            <a:pt x="5405" y="1379"/>
                          </a:lnTo>
                          <a:lnTo>
                            <a:pt x="5376" y="1359"/>
                          </a:lnTo>
                          <a:lnTo>
                            <a:pt x="5350" y="1338"/>
                          </a:lnTo>
                          <a:lnTo>
                            <a:pt x="5328" y="1316"/>
                          </a:lnTo>
                          <a:lnTo>
                            <a:pt x="5309" y="1293"/>
                          </a:lnTo>
                          <a:lnTo>
                            <a:pt x="5293" y="1269"/>
                          </a:lnTo>
                          <a:lnTo>
                            <a:pt x="5280" y="1243"/>
                          </a:lnTo>
                          <a:lnTo>
                            <a:pt x="5269" y="1218"/>
                          </a:lnTo>
                          <a:lnTo>
                            <a:pt x="5260" y="1191"/>
                          </a:lnTo>
                          <a:lnTo>
                            <a:pt x="5253" y="1165"/>
                          </a:lnTo>
                          <a:lnTo>
                            <a:pt x="5248" y="1137"/>
                          </a:lnTo>
                          <a:lnTo>
                            <a:pt x="5245" y="1109"/>
                          </a:lnTo>
                          <a:lnTo>
                            <a:pt x="5243" y="1082"/>
                          </a:lnTo>
                          <a:lnTo>
                            <a:pt x="5241" y="1054"/>
                          </a:lnTo>
                          <a:lnTo>
                            <a:pt x="5242" y="997"/>
                          </a:lnTo>
                          <a:lnTo>
                            <a:pt x="5244" y="940"/>
                          </a:lnTo>
                          <a:lnTo>
                            <a:pt x="5246" y="884"/>
                          </a:lnTo>
                          <a:lnTo>
                            <a:pt x="5246" y="830"/>
                          </a:lnTo>
                          <a:lnTo>
                            <a:pt x="5249" y="804"/>
                          </a:lnTo>
                          <a:lnTo>
                            <a:pt x="5252" y="779"/>
                          </a:lnTo>
                          <a:lnTo>
                            <a:pt x="5257" y="754"/>
                          </a:lnTo>
                          <a:lnTo>
                            <a:pt x="5262" y="732"/>
                          </a:lnTo>
                          <a:lnTo>
                            <a:pt x="5269" y="711"/>
                          </a:lnTo>
                          <a:lnTo>
                            <a:pt x="5277" y="691"/>
                          </a:lnTo>
                          <a:lnTo>
                            <a:pt x="5286" y="672"/>
                          </a:lnTo>
                          <a:lnTo>
                            <a:pt x="5296" y="655"/>
                          </a:lnTo>
                          <a:lnTo>
                            <a:pt x="5307" y="637"/>
                          </a:lnTo>
                          <a:lnTo>
                            <a:pt x="5319" y="622"/>
                          </a:lnTo>
                          <a:lnTo>
                            <a:pt x="5332" y="607"/>
                          </a:lnTo>
                          <a:lnTo>
                            <a:pt x="5346" y="593"/>
                          </a:lnTo>
                          <a:lnTo>
                            <a:pt x="5362" y="581"/>
                          </a:lnTo>
                          <a:lnTo>
                            <a:pt x="5378" y="569"/>
                          </a:lnTo>
                          <a:lnTo>
                            <a:pt x="5394" y="557"/>
                          </a:lnTo>
                          <a:lnTo>
                            <a:pt x="5412" y="547"/>
                          </a:lnTo>
                          <a:lnTo>
                            <a:pt x="5430" y="537"/>
                          </a:lnTo>
                          <a:lnTo>
                            <a:pt x="5449" y="528"/>
                          </a:lnTo>
                          <a:lnTo>
                            <a:pt x="5469" y="519"/>
                          </a:lnTo>
                          <a:lnTo>
                            <a:pt x="5490" y="511"/>
                          </a:lnTo>
                          <a:lnTo>
                            <a:pt x="5511" y="503"/>
                          </a:lnTo>
                          <a:lnTo>
                            <a:pt x="5533" y="496"/>
                          </a:lnTo>
                          <a:lnTo>
                            <a:pt x="5556" y="490"/>
                          </a:lnTo>
                          <a:lnTo>
                            <a:pt x="5579" y="484"/>
                          </a:lnTo>
                          <a:lnTo>
                            <a:pt x="5628" y="472"/>
                          </a:lnTo>
                          <a:lnTo>
                            <a:pt x="5678" y="462"/>
                          </a:lnTo>
                          <a:lnTo>
                            <a:pt x="5731" y="452"/>
                          </a:lnTo>
                          <a:lnTo>
                            <a:pt x="5785" y="443"/>
                          </a:lnTo>
                          <a:lnTo>
                            <a:pt x="5772" y="434"/>
                          </a:lnTo>
                          <a:lnTo>
                            <a:pt x="5761" y="426"/>
                          </a:lnTo>
                          <a:lnTo>
                            <a:pt x="5021" y="137"/>
                          </a:lnTo>
                          <a:lnTo>
                            <a:pt x="5027" y="225"/>
                          </a:lnTo>
                          <a:lnTo>
                            <a:pt x="5031" y="302"/>
                          </a:lnTo>
                          <a:lnTo>
                            <a:pt x="5032" y="336"/>
                          </a:lnTo>
                          <a:lnTo>
                            <a:pt x="5031" y="367"/>
                          </a:lnTo>
                          <a:lnTo>
                            <a:pt x="5031" y="382"/>
                          </a:lnTo>
                          <a:lnTo>
                            <a:pt x="5029" y="397"/>
                          </a:lnTo>
                          <a:lnTo>
                            <a:pt x="5028" y="412"/>
                          </a:lnTo>
                          <a:lnTo>
                            <a:pt x="5026" y="425"/>
                          </a:lnTo>
                          <a:lnTo>
                            <a:pt x="5023" y="438"/>
                          </a:lnTo>
                          <a:lnTo>
                            <a:pt x="5020" y="451"/>
                          </a:lnTo>
                          <a:lnTo>
                            <a:pt x="5016" y="464"/>
                          </a:lnTo>
                          <a:lnTo>
                            <a:pt x="5012" y="476"/>
                          </a:lnTo>
                          <a:lnTo>
                            <a:pt x="5005" y="487"/>
                          </a:lnTo>
                          <a:lnTo>
                            <a:pt x="5000" y="499"/>
                          </a:lnTo>
                          <a:lnTo>
                            <a:pt x="4993" y="510"/>
                          </a:lnTo>
                          <a:lnTo>
                            <a:pt x="4986" y="521"/>
                          </a:lnTo>
                          <a:lnTo>
                            <a:pt x="4978" y="532"/>
                          </a:lnTo>
                          <a:lnTo>
                            <a:pt x="4969" y="542"/>
                          </a:lnTo>
                          <a:lnTo>
                            <a:pt x="4959" y="553"/>
                          </a:lnTo>
                          <a:lnTo>
                            <a:pt x="4948" y="563"/>
                          </a:lnTo>
                          <a:lnTo>
                            <a:pt x="4936" y="573"/>
                          </a:lnTo>
                          <a:lnTo>
                            <a:pt x="4924" y="582"/>
                          </a:lnTo>
                          <a:lnTo>
                            <a:pt x="4910" y="592"/>
                          </a:lnTo>
                          <a:lnTo>
                            <a:pt x="4894" y="602"/>
                          </a:lnTo>
                          <a:lnTo>
                            <a:pt x="4869" y="617"/>
                          </a:lnTo>
                          <a:lnTo>
                            <a:pt x="4843" y="631"/>
                          </a:lnTo>
                          <a:lnTo>
                            <a:pt x="4816" y="644"/>
                          </a:lnTo>
                          <a:lnTo>
                            <a:pt x="4788" y="657"/>
                          </a:lnTo>
                          <a:lnTo>
                            <a:pt x="4758" y="668"/>
                          </a:lnTo>
                          <a:lnTo>
                            <a:pt x="4729" y="678"/>
                          </a:lnTo>
                          <a:lnTo>
                            <a:pt x="4699" y="688"/>
                          </a:lnTo>
                          <a:lnTo>
                            <a:pt x="4668" y="696"/>
                          </a:lnTo>
                          <a:lnTo>
                            <a:pt x="4636" y="704"/>
                          </a:lnTo>
                          <a:lnTo>
                            <a:pt x="4605" y="711"/>
                          </a:lnTo>
                          <a:lnTo>
                            <a:pt x="4574" y="718"/>
                          </a:lnTo>
                          <a:lnTo>
                            <a:pt x="4541" y="724"/>
                          </a:lnTo>
                          <a:lnTo>
                            <a:pt x="4509" y="729"/>
                          </a:lnTo>
                          <a:lnTo>
                            <a:pt x="4477" y="734"/>
                          </a:lnTo>
                          <a:lnTo>
                            <a:pt x="4445" y="738"/>
                          </a:lnTo>
                          <a:lnTo>
                            <a:pt x="4413" y="741"/>
                          </a:lnTo>
                          <a:lnTo>
                            <a:pt x="4379" y="744"/>
                          </a:lnTo>
                          <a:lnTo>
                            <a:pt x="4344" y="747"/>
                          </a:lnTo>
                          <a:lnTo>
                            <a:pt x="4308" y="749"/>
                          </a:lnTo>
                          <a:lnTo>
                            <a:pt x="4272" y="750"/>
                          </a:lnTo>
                          <a:lnTo>
                            <a:pt x="4236" y="751"/>
                          </a:lnTo>
                          <a:lnTo>
                            <a:pt x="4199" y="751"/>
                          </a:lnTo>
                          <a:lnTo>
                            <a:pt x="4162" y="750"/>
                          </a:lnTo>
                          <a:lnTo>
                            <a:pt x="4125" y="749"/>
                          </a:lnTo>
                          <a:lnTo>
                            <a:pt x="4087" y="746"/>
                          </a:lnTo>
                          <a:lnTo>
                            <a:pt x="4050" y="744"/>
                          </a:lnTo>
                          <a:lnTo>
                            <a:pt x="4014" y="740"/>
                          </a:lnTo>
                          <a:lnTo>
                            <a:pt x="3978" y="735"/>
                          </a:lnTo>
                          <a:lnTo>
                            <a:pt x="3940" y="730"/>
                          </a:lnTo>
                          <a:lnTo>
                            <a:pt x="3905" y="724"/>
                          </a:lnTo>
                          <a:lnTo>
                            <a:pt x="3870" y="718"/>
                          </a:lnTo>
                          <a:lnTo>
                            <a:pt x="3834" y="710"/>
                          </a:lnTo>
                          <a:lnTo>
                            <a:pt x="3801" y="702"/>
                          </a:lnTo>
                          <a:lnTo>
                            <a:pt x="3768" y="692"/>
                          </a:lnTo>
                          <a:lnTo>
                            <a:pt x="3735" y="682"/>
                          </a:lnTo>
                          <a:lnTo>
                            <a:pt x="3704" y="671"/>
                          </a:lnTo>
                          <a:lnTo>
                            <a:pt x="3674" y="659"/>
                          </a:lnTo>
                          <a:lnTo>
                            <a:pt x="3645" y="646"/>
                          </a:lnTo>
                          <a:lnTo>
                            <a:pt x="3616" y="632"/>
                          </a:lnTo>
                          <a:lnTo>
                            <a:pt x="3590" y="618"/>
                          </a:lnTo>
                          <a:lnTo>
                            <a:pt x="3566" y="602"/>
                          </a:lnTo>
                          <a:lnTo>
                            <a:pt x="3542" y="586"/>
                          </a:lnTo>
                          <a:lnTo>
                            <a:pt x="3521" y="568"/>
                          </a:lnTo>
                          <a:lnTo>
                            <a:pt x="3500" y="550"/>
                          </a:lnTo>
                          <a:lnTo>
                            <a:pt x="3482" y="531"/>
                          </a:lnTo>
                          <a:lnTo>
                            <a:pt x="3466" y="509"/>
                          </a:lnTo>
                          <a:lnTo>
                            <a:pt x="3452" y="488"/>
                          </a:lnTo>
                          <a:lnTo>
                            <a:pt x="3440" y="466"/>
                          </a:lnTo>
                          <a:lnTo>
                            <a:pt x="3435" y="456"/>
                          </a:lnTo>
                          <a:lnTo>
                            <a:pt x="3431" y="445"/>
                          </a:lnTo>
                          <a:lnTo>
                            <a:pt x="3426" y="433"/>
                          </a:lnTo>
                          <a:lnTo>
                            <a:pt x="3423" y="421"/>
                          </a:lnTo>
                          <a:lnTo>
                            <a:pt x="3416" y="395"/>
                          </a:lnTo>
                          <a:lnTo>
                            <a:pt x="3411" y="368"/>
                          </a:lnTo>
                          <a:lnTo>
                            <a:pt x="3408" y="339"/>
                          </a:lnTo>
                          <a:lnTo>
                            <a:pt x="3405" y="309"/>
                          </a:lnTo>
                          <a:lnTo>
                            <a:pt x="3404" y="278"/>
                          </a:lnTo>
                          <a:lnTo>
                            <a:pt x="3404" y="247"/>
                          </a:lnTo>
                          <a:lnTo>
                            <a:pt x="3404" y="183"/>
                          </a:lnTo>
                          <a:lnTo>
                            <a:pt x="3406" y="119"/>
                          </a:lnTo>
                          <a:lnTo>
                            <a:pt x="3407" y="58"/>
                          </a:lnTo>
                          <a:lnTo>
                            <a:pt x="3407" y="0"/>
                          </a:lnTo>
                          <a:lnTo>
                            <a:pt x="3363" y="12"/>
                          </a:lnTo>
                          <a:lnTo>
                            <a:pt x="3319" y="25"/>
                          </a:lnTo>
                          <a:lnTo>
                            <a:pt x="3274" y="40"/>
                          </a:lnTo>
                          <a:lnTo>
                            <a:pt x="3231" y="55"/>
                          </a:lnTo>
                          <a:lnTo>
                            <a:pt x="3143" y="86"/>
                          </a:lnTo>
                          <a:lnTo>
                            <a:pt x="3056" y="119"/>
                          </a:lnTo>
                          <a:lnTo>
                            <a:pt x="2968" y="153"/>
                          </a:lnTo>
                          <a:lnTo>
                            <a:pt x="2881" y="188"/>
                          </a:lnTo>
                          <a:lnTo>
                            <a:pt x="2794" y="223"/>
                          </a:lnTo>
                          <a:lnTo>
                            <a:pt x="2707" y="256"/>
                          </a:lnTo>
                          <a:lnTo>
                            <a:pt x="2668" y="271"/>
                          </a:lnTo>
                          <a:lnTo>
                            <a:pt x="2629" y="288"/>
                          </a:lnTo>
                          <a:lnTo>
                            <a:pt x="2588" y="303"/>
                          </a:lnTo>
                          <a:lnTo>
                            <a:pt x="2548" y="319"/>
                          </a:lnTo>
                          <a:lnTo>
                            <a:pt x="2507" y="335"/>
                          </a:lnTo>
                          <a:lnTo>
                            <a:pt x="2464" y="350"/>
                          </a:lnTo>
                          <a:lnTo>
                            <a:pt x="2422" y="365"/>
                          </a:lnTo>
                          <a:lnTo>
                            <a:pt x="2379" y="379"/>
                          </a:lnTo>
                          <a:lnTo>
                            <a:pt x="2351" y="387"/>
                          </a:lnTo>
                          <a:lnTo>
                            <a:pt x="2324" y="393"/>
                          </a:lnTo>
                          <a:lnTo>
                            <a:pt x="2297" y="398"/>
                          </a:lnTo>
                          <a:lnTo>
                            <a:pt x="2271" y="402"/>
                          </a:lnTo>
                          <a:lnTo>
                            <a:pt x="2219" y="408"/>
                          </a:lnTo>
                          <a:lnTo>
                            <a:pt x="2171" y="412"/>
                          </a:lnTo>
                          <a:lnTo>
                            <a:pt x="2123" y="414"/>
                          </a:lnTo>
                          <a:lnTo>
                            <a:pt x="2078" y="419"/>
                          </a:lnTo>
                          <a:lnTo>
                            <a:pt x="2057" y="421"/>
                          </a:lnTo>
                          <a:lnTo>
                            <a:pt x="2036" y="425"/>
                          </a:lnTo>
                          <a:lnTo>
                            <a:pt x="2016" y="430"/>
                          </a:lnTo>
                          <a:lnTo>
                            <a:pt x="1995" y="436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67" name="Freeform 19"/>
                    <p:cNvSpPr/>
                    <p:nvPr/>
                  </p:nvSpPr>
                  <p:spPr bwMode="auto">
                    <a:xfrm flipH="1">
                      <a:off x="7635706" y="4640470"/>
                      <a:ext cx="499552" cy="234453"/>
                    </a:xfrm>
                    <a:custGeom>
                      <a:avLst/>
                      <a:gdLst>
                        <a:gd name="T0" fmla="*/ 75 w 1628"/>
                        <a:gd name="T1" fmla="*/ 454 h 763"/>
                        <a:gd name="T2" fmla="*/ 157 w 1628"/>
                        <a:gd name="T3" fmla="*/ 508 h 763"/>
                        <a:gd name="T4" fmla="*/ 220 w 1628"/>
                        <a:gd name="T5" fmla="*/ 544 h 763"/>
                        <a:gd name="T6" fmla="*/ 284 w 1628"/>
                        <a:gd name="T7" fmla="*/ 575 h 763"/>
                        <a:gd name="T8" fmla="*/ 352 w 1628"/>
                        <a:gd name="T9" fmla="*/ 600 h 763"/>
                        <a:gd name="T10" fmla="*/ 422 w 1628"/>
                        <a:gd name="T11" fmla="*/ 621 h 763"/>
                        <a:gd name="T12" fmla="*/ 498 w 1628"/>
                        <a:gd name="T13" fmla="*/ 637 h 763"/>
                        <a:gd name="T14" fmla="*/ 580 w 1628"/>
                        <a:gd name="T15" fmla="*/ 649 h 763"/>
                        <a:gd name="T16" fmla="*/ 669 w 1628"/>
                        <a:gd name="T17" fmla="*/ 657 h 763"/>
                        <a:gd name="T18" fmla="*/ 832 w 1628"/>
                        <a:gd name="T19" fmla="*/ 662 h 763"/>
                        <a:gd name="T20" fmla="*/ 1010 w 1628"/>
                        <a:gd name="T21" fmla="*/ 654 h 763"/>
                        <a:gd name="T22" fmla="*/ 1123 w 1628"/>
                        <a:gd name="T23" fmla="*/ 639 h 763"/>
                        <a:gd name="T24" fmla="*/ 1205 w 1628"/>
                        <a:gd name="T25" fmla="*/ 624 h 763"/>
                        <a:gd name="T26" fmla="*/ 1283 w 1628"/>
                        <a:gd name="T27" fmla="*/ 603 h 763"/>
                        <a:gd name="T28" fmla="*/ 1357 w 1628"/>
                        <a:gd name="T29" fmla="*/ 578 h 763"/>
                        <a:gd name="T30" fmla="*/ 1427 w 1628"/>
                        <a:gd name="T31" fmla="*/ 546 h 763"/>
                        <a:gd name="T32" fmla="*/ 1494 w 1628"/>
                        <a:gd name="T33" fmla="*/ 509 h 763"/>
                        <a:gd name="T34" fmla="*/ 1554 w 1628"/>
                        <a:gd name="T35" fmla="*/ 466 h 763"/>
                        <a:gd name="T36" fmla="*/ 1610 w 1628"/>
                        <a:gd name="T37" fmla="*/ 417 h 763"/>
                        <a:gd name="T38" fmla="*/ 1616 w 1628"/>
                        <a:gd name="T39" fmla="*/ 332 h 763"/>
                        <a:gd name="T40" fmla="*/ 1576 w 1628"/>
                        <a:gd name="T41" fmla="*/ 244 h 763"/>
                        <a:gd name="T42" fmla="*/ 1513 w 1628"/>
                        <a:gd name="T43" fmla="*/ 172 h 763"/>
                        <a:gd name="T44" fmla="*/ 1430 w 1628"/>
                        <a:gd name="T45" fmla="*/ 114 h 763"/>
                        <a:gd name="T46" fmla="*/ 1332 w 1628"/>
                        <a:gd name="T47" fmla="*/ 69 h 763"/>
                        <a:gd name="T48" fmla="*/ 1221 w 1628"/>
                        <a:gd name="T49" fmla="*/ 37 h 763"/>
                        <a:gd name="T50" fmla="*/ 1103 w 1628"/>
                        <a:gd name="T51" fmla="*/ 15 h 763"/>
                        <a:gd name="T52" fmla="*/ 981 w 1628"/>
                        <a:gd name="T53" fmla="*/ 3 h 763"/>
                        <a:gd name="T54" fmla="*/ 859 w 1628"/>
                        <a:gd name="T55" fmla="*/ 0 h 763"/>
                        <a:gd name="T56" fmla="*/ 741 w 1628"/>
                        <a:gd name="T57" fmla="*/ 3 h 763"/>
                        <a:gd name="T58" fmla="*/ 631 w 1628"/>
                        <a:gd name="T59" fmla="*/ 13 h 763"/>
                        <a:gd name="T60" fmla="*/ 526 w 1628"/>
                        <a:gd name="T61" fmla="*/ 28 h 763"/>
                        <a:gd name="T62" fmla="*/ 416 w 1628"/>
                        <a:gd name="T63" fmla="*/ 51 h 763"/>
                        <a:gd name="T64" fmla="*/ 310 w 1628"/>
                        <a:gd name="T65" fmla="*/ 82 h 763"/>
                        <a:gd name="T66" fmla="*/ 213 w 1628"/>
                        <a:gd name="T67" fmla="*/ 120 h 763"/>
                        <a:gd name="T68" fmla="*/ 144 w 1628"/>
                        <a:gd name="T69" fmla="*/ 158 h 763"/>
                        <a:gd name="T70" fmla="*/ 110 w 1628"/>
                        <a:gd name="T71" fmla="*/ 184 h 763"/>
                        <a:gd name="T72" fmla="*/ 80 w 1628"/>
                        <a:gd name="T73" fmla="*/ 219 h 763"/>
                        <a:gd name="T74" fmla="*/ 55 w 1628"/>
                        <a:gd name="T75" fmla="*/ 261 h 763"/>
                        <a:gd name="T76" fmla="*/ 35 w 1628"/>
                        <a:gd name="T77" fmla="*/ 312 h 763"/>
                        <a:gd name="T78" fmla="*/ 19 w 1628"/>
                        <a:gd name="T79" fmla="*/ 370 h 763"/>
                        <a:gd name="T80" fmla="*/ 8 w 1628"/>
                        <a:gd name="T81" fmla="*/ 431 h 763"/>
                        <a:gd name="T82" fmla="*/ 0 w 1628"/>
                        <a:gd name="T83" fmla="*/ 537 h 763"/>
                        <a:gd name="T84" fmla="*/ 4 w 1628"/>
                        <a:gd name="T85" fmla="*/ 640 h 763"/>
                        <a:gd name="T86" fmla="*/ 12 w 1628"/>
                        <a:gd name="T87" fmla="*/ 698 h 763"/>
                        <a:gd name="T88" fmla="*/ 24 w 1628"/>
                        <a:gd name="T89" fmla="*/ 748 h 76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</a:cxnLst>
                      <a:rect l="0" t="0" r="r" b="b"/>
                      <a:pathLst>
                        <a:path w="1628" h="763">
                          <a:moveTo>
                            <a:pt x="29" y="763"/>
                          </a:moveTo>
                          <a:lnTo>
                            <a:pt x="34" y="422"/>
                          </a:lnTo>
                          <a:lnTo>
                            <a:pt x="75" y="454"/>
                          </a:lnTo>
                          <a:lnTo>
                            <a:pt x="116" y="482"/>
                          </a:lnTo>
                          <a:lnTo>
                            <a:pt x="137" y="496"/>
                          </a:lnTo>
                          <a:lnTo>
                            <a:pt x="157" y="508"/>
                          </a:lnTo>
                          <a:lnTo>
                            <a:pt x="178" y="521"/>
                          </a:lnTo>
                          <a:lnTo>
                            <a:pt x="198" y="532"/>
                          </a:lnTo>
                          <a:lnTo>
                            <a:pt x="220" y="544"/>
                          </a:lnTo>
                          <a:lnTo>
                            <a:pt x="241" y="554"/>
                          </a:lnTo>
                          <a:lnTo>
                            <a:pt x="262" y="564"/>
                          </a:lnTo>
                          <a:lnTo>
                            <a:pt x="284" y="575"/>
                          </a:lnTo>
                          <a:lnTo>
                            <a:pt x="306" y="584"/>
                          </a:lnTo>
                          <a:lnTo>
                            <a:pt x="329" y="592"/>
                          </a:lnTo>
                          <a:lnTo>
                            <a:pt x="352" y="600"/>
                          </a:lnTo>
                          <a:lnTo>
                            <a:pt x="375" y="607"/>
                          </a:lnTo>
                          <a:lnTo>
                            <a:pt x="398" y="614"/>
                          </a:lnTo>
                          <a:lnTo>
                            <a:pt x="422" y="621"/>
                          </a:lnTo>
                          <a:lnTo>
                            <a:pt x="448" y="627"/>
                          </a:lnTo>
                          <a:lnTo>
                            <a:pt x="473" y="632"/>
                          </a:lnTo>
                          <a:lnTo>
                            <a:pt x="498" y="637"/>
                          </a:lnTo>
                          <a:lnTo>
                            <a:pt x="525" y="642"/>
                          </a:lnTo>
                          <a:lnTo>
                            <a:pt x="553" y="645"/>
                          </a:lnTo>
                          <a:lnTo>
                            <a:pt x="580" y="649"/>
                          </a:lnTo>
                          <a:lnTo>
                            <a:pt x="609" y="652"/>
                          </a:lnTo>
                          <a:lnTo>
                            <a:pt x="638" y="655"/>
                          </a:lnTo>
                          <a:lnTo>
                            <a:pt x="669" y="657"/>
                          </a:lnTo>
                          <a:lnTo>
                            <a:pt x="699" y="659"/>
                          </a:lnTo>
                          <a:lnTo>
                            <a:pt x="763" y="661"/>
                          </a:lnTo>
                          <a:lnTo>
                            <a:pt x="832" y="662"/>
                          </a:lnTo>
                          <a:lnTo>
                            <a:pt x="892" y="661"/>
                          </a:lnTo>
                          <a:lnTo>
                            <a:pt x="952" y="658"/>
                          </a:lnTo>
                          <a:lnTo>
                            <a:pt x="1010" y="654"/>
                          </a:lnTo>
                          <a:lnTo>
                            <a:pt x="1068" y="647"/>
                          </a:lnTo>
                          <a:lnTo>
                            <a:pt x="1095" y="644"/>
                          </a:lnTo>
                          <a:lnTo>
                            <a:pt x="1123" y="639"/>
                          </a:lnTo>
                          <a:lnTo>
                            <a:pt x="1151" y="635"/>
                          </a:lnTo>
                          <a:lnTo>
                            <a:pt x="1178" y="629"/>
                          </a:lnTo>
                          <a:lnTo>
                            <a:pt x="1205" y="624"/>
                          </a:lnTo>
                          <a:lnTo>
                            <a:pt x="1231" y="617"/>
                          </a:lnTo>
                          <a:lnTo>
                            <a:pt x="1258" y="611"/>
                          </a:lnTo>
                          <a:lnTo>
                            <a:pt x="1283" y="603"/>
                          </a:lnTo>
                          <a:lnTo>
                            <a:pt x="1308" y="595"/>
                          </a:lnTo>
                          <a:lnTo>
                            <a:pt x="1333" y="587"/>
                          </a:lnTo>
                          <a:lnTo>
                            <a:pt x="1357" y="578"/>
                          </a:lnTo>
                          <a:lnTo>
                            <a:pt x="1382" y="568"/>
                          </a:lnTo>
                          <a:lnTo>
                            <a:pt x="1405" y="557"/>
                          </a:lnTo>
                          <a:lnTo>
                            <a:pt x="1427" y="546"/>
                          </a:lnTo>
                          <a:lnTo>
                            <a:pt x="1450" y="534"/>
                          </a:lnTo>
                          <a:lnTo>
                            <a:pt x="1471" y="522"/>
                          </a:lnTo>
                          <a:lnTo>
                            <a:pt x="1494" y="509"/>
                          </a:lnTo>
                          <a:lnTo>
                            <a:pt x="1514" y="496"/>
                          </a:lnTo>
                          <a:lnTo>
                            <a:pt x="1535" y="481"/>
                          </a:lnTo>
                          <a:lnTo>
                            <a:pt x="1554" y="466"/>
                          </a:lnTo>
                          <a:lnTo>
                            <a:pt x="1573" y="451"/>
                          </a:lnTo>
                          <a:lnTo>
                            <a:pt x="1593" y="434"/>
                          </a:lnTo>
                          <a:lnTo>
                            <a:pt x="1610" y="417"/>
                          </a:lnTo>
                          <a:lnTo>
                            <a:pt x="1628" y="399"/>
                          </a:lnTo>
                          <a:lnTo>
                            <a:pt x="1624" y="364"/>
                          </a:lnTo>
                          <a:lnTo>
                            <a:pt x="1616" y="332"/>
                          </a:lnTo>
                          <a:lnTo>
                            <a:pt x="1606" y="300"/>
                          </a:lnTo>
                          <a:lnTo>
                            <a:pt x="1593" y="271"/>
                          </a:lnTo>
                          <a:lnTo>
                            <a:pt x="1576" y="244"/>
                          </a:lnTo>
                          <a:lnTo>
                            <a:pt x="1558" y="219"/>
                          </a:lnTo>
                          <a:lnTo>
                            <a:pt x="1537" y="194"/>
                          </a:lnTo>
                          <a:lnTo>
                            <a:pt x="1513" y="172"/>
                          </a:lnTo>
                          <a:lnTo>
                            <a:pt x="1488" y="151"/>
                          </a:lnTo>
                          <a:lnTo>
                            <a:pt x="1460" y="132"/>
                          </a:lnTo>
                          <a:lnTo>
                            <a:pt x="1430" y="114"/>
                          </a:lnTo>
                          <a:lnTo>
                            <a:pt x="1399" y="98"/>
                          </a:lnTo>
                          <a:lnTo>
                            <a:pt x="1367" y="83"/>
                          </a:lnTo>
                          <a:lnTo>
                            <a:pt x="1332" y="69"/>
                          </a:lnTo>
                          <a:lnTo>
                            <a:pt x="1296" y="57"/>
                          </a:lnTo>
                          <a:lnTo>
                            <a:pt x="1260" y="46"/>
                          </a:lnTo>
                          <a:lnTo>
                            <a:pt x="1221" y="37"/>
                          </a:lnTo>
                          <a:lnTo>
                            <a:pt x="1183" y="28"/>
                          </a:lnTo>
                          <a:lnTo>
                            <a:pt x="1144" y="21"/>
                          </a:lnTo>
                          <a:lnTo>
                            <a:pt x="1103" y="15"/>
                          </a:lnTo>
                          <a:lnTo>
                            <a:pt x="1063" y="10"/>
                          </a:lnTo>
                          <a:lnTo>
                            <a:pt x="1023" y="6"/>
                          </a:lnTo>
                          <a:lnTo>
                            <a:pt x="981" y="3"/>
                          </a:lnTo>
                          <a:lnTo>
                            <a:pt x="941" y="1"/>
                          </a:lnTo>
                          <a:lnTo>
                            <a:pt x="901" y="0"/>
                          </a:lnTo>
                          <a:lnTo>
                            <a:pt x="859" y="0"/>
                          </a:lnTo>
                          <a:lnTo>
                            <a:pt x="820" y="0"/>
                          </a:lnTo>
                          <a:lnTo>
                            <a:pt x="780" y="1"/>
                          </a:lnTo>
                          <a:lnTo>
                            <a:pt x="741" y="3"/>
                          </a:lnTo>
                          <a:lnTo>
                            <a:pt x="704" y="6"/>
                          </a:lnTo>
                          <a:lnTo>
                            <a:pt x="667" y="9"/>
                          </a:lnTo>
                          <a:lnTo>
                            <a:pt x="631" y="13"/>
                          </a:lnTo>
                          <a:lnTo>
                            <a:pt x="597" y="17"/>
                          </a:lnTo>
                          <a:lnTo>
                            <a:pt x="562" y="22"/>
                          </a:lnTo>
                          <a:lnTo>
                            <a:pt x="526" y="28"/>
                          </a:lnTo>
                          <a:lnTo>
                            <a:pt x="490" y="35"/>
                          </a:lnTo>
                          <a:lnTo>
                            <a:pt x="453" y="42"/>
                          </a:lnTo>
                          <a:lnTo>
                            <a:pt x="416" y="51"/>
                          </a:lnTo>
                          <a:lnTo>
                            <a:pt x="380" y="60"/>
                          </a:lnTo>
                          <a:lnTo>
                            <a:pt x="345" y="70"/>
                          </a:lnTo>
                          <a:lnTo>
                            <a:pt x="310" y="82"/>
                          </a:lnTo>
                          <a:lnTo>
                            <a:pt x="276" y="94"/>
                          </a:lnTo>
                          <a:lnTo>
                            <a:pt x="244" y="107"/>
                          </a:lnTo>
                          <a:lnTo>
                            <a:pt x="213" y="120"/>
                          </a:lnTo>
                          <a:lnTo>
                            <a:pt x="183" y="135"/>
                          </a:lnTo>
                          <a:lnTo>
                            <a:pt x="157" y="150"/>
                          </a:lnTo>
                          <a:lnTo>
                            <a:pt x="144" y="158"/>
                          </a:lnTo>
                          <a:lnTo>
                            <a:pt x="132" y="167"/>
                          </a:lnTo>
                          <a:lnTo>
                            <a:pt x="121" y="175"/>
                          </a:lnTo>
                          <a:lnTo>
                            <a:pt x="110" y="184"/>
                          </a:lnTo>
                          <a:lnTo>
                            <a:pt x="100" y="194"/>
                          </a:lnTo>
                          <a:lnTo>
                            <a:pt x="89" y="206"/>
                          </a:lnTo>
                          <a:lnTo>
                            <a:pt x="80" y="219"/>
                          </a:lnTo>
                          <a:lnTo>
                            <a:pt x="71" y="232"/>
                          </a:lnTo>
                          <a:lnTo>
                            <a:pt x="63" y="246"/>
                          </a:lnTo>
                          <a:lnTo>
                            <a:pt x="55" y="261"/>
                          </a:lnTo>
                          <a:lnTo>
                            <a:pt x="48" y="278"/>
                          </a:lnTo>
                          <a:lnTo>
                            <a:pt x="41" y="295"/>
                          </a:lnTo>
                          <a:lnTo>
                            <a:pt x="35" y="312"/>
                          </a:lnTo>
                          <a:lnTo>
                            <a:pt x="29" y="332"/>
                          </a:lnTo>
                          <a:lnTo>
                            <a:pt x="24" y="351"/>
                          </a:lnTo>
                          <a:lnTo>
                            <a:pt x="19" y="370"/>
                          </a:lnTo>
                          <a:lnTo>
                            <a:pt x="15" y="390"/>
                          </a:lnTo>
                          <a:lnTo>
                            <a:pt x="12" y="410"/>
                          </a:lnTo>
                          <a:lnTo>
                            <a:pt x="8" y="431"/>
                          </a:lnTo>
                          <a:lnTo>
                            <a:pt x="6" y="453"/>
                          </a:lnTo>
                          <a:lnTo>
                            <a:pt x="2" y="495"/>
                          </a:lnTo>
                          <a:lnTo>
                            <a:pt x="0" y="537"/>
                          </a:lnTo>
                          <a:lnTo>
                            <a:pt x="0" y="580"/>
                          </a:lnTo>
                          <a:lnTo>
                            <a:pt x="2" y="620"/>
                          </a:lnTo>
                          <a:lnTo>
                            <a:pt x="4" y="640"/>
                          </a:lnTo>
                          <a:lnTo>
                            <a:pt x="6" y="660"/>
                          </a:lnTo>
                          <a:lnTo>
                            <a:pt x="8" y="678"/>
                          </a:lnTo>
                          <a:lnTo>
                            <a:pt x="12" y="698"/>
                          </a:lnTo>
                          <a:lnTo>
                            <a:pt x="15" y="715"/>
                          </a:lnTo>
                          <a:lnTo>
                            <a:pt x="19" y="732"/>
                          </a:lnTo>
                          <a:lnTo>
                            <a:pt x="24" y="748"/>
                          </a:lnTo>
                          <a:lnTo>
                            <a:pt x="29" y="763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68" name="Freeform 21"/>
                    <p:cNvSpPr/>
                    <p:nvPr/>
                  </p:nvSpPr>
                  <p:spPr bwMode="auto">
                    <a:xfrm flipH="1">
                      <a:off x="7609657" y="4214472"/>
                      <a:ext cx="494955" cy="245179"/>
                    </a:xfrm>
                    <a:custGeom>
                      <a:avLst/>
                      <a:gdLst>
                        <a:gd name="T0" fmla="*/ 3 w 1618"/>
                        <a:gd name="T1" fmla="*/ 391 h 799"/>
                        <a:gd name="T2" fmla="*/ 0 w 1618"/>
                        <a:gd name="T3" fmla="*/ 516 h 799"/>
                        <a:gd name="T4" fmla="*/ 0 w 1618"/>
                        <a:gd name="T5" fmla="*/ 611 h 799"/>
                        <a:gd name="T6" fmla="*/ 4 w 1618"/>
                        <a:gd name="T7" fmla="*/ 672 h 799"/>
                        <a:gd name="T8" fmla="*/ 12 w 1618"/>
                        <a:gd name="T9" fmla="*/ 728 h 799"/>
                        <a:gd name="T10" fmla="*/ 22 w 1618"/>
                        <a:gd name="T11" fmla="*/ 766 h 799"/>
                        <a:gd name="T12" fmla="*/ 31 w 1618"/>
                        <a:gd name="T13" fmla="*/ 789 h 799"/>
                        <a:gd name="T14" fmla="*/ 26 w 1618"/>
                        <a:gd name="T15" fmla="*/ 425 h 799"/>
                        <a:gd name="T16" fmla="*/ 106 w 1618"/>
                        <a:gd name="T17" fmla="*/ 471 h 799"/>
                        <a:gd name="T18" fmla="*/ 192 w 1618"/>
                        <a:gd name="T19" fmla="*/ 514 h 799"/>
                        <a:gd name="T20" fmla="*/ 281 w 1618"/>
                        <a:gd name="T21" fmla="*/ 550 h 799"/>
                        <a:gd name="T22" fmla="*/ 373 w 1618"/>
                        <a:gd name="T23" fmla="*/ 582 h 799"/>
                        <a:gd name="T24" fmla="*/ 467 w 1618"/>
                        <a:gd name="T25" fmla="*/ 609 h 799"/>
                        <a:gd name="T26" fmla="*/ 563 w 1618"/>
                        <a:gd name="T27" fmla="*/ 631 h 799"/>
                        <a:gd name="T28" fmla="*/ 660 w 1618"/>
                        <a:gd name="T29" fmla="*/ 647 h 799"/>
                        <a:gd name="T30" fmla="*/ 757 w 1618"/>
                        <a:gd name="T31" fmla="*/ 657 h 799"/>
                        <a:gd name="T32" fmla="*/ 855 w 1618"/>
                        <a:gd name="T33" fmla="*/ 661 h 799"/>
                        <a:gd name="T34" fmla="*/ 952 w 1618"/>
                        <a:gd name="T35" fmla="*/ 658 h 799"/>
                        <a:gd name="T36" fmla="*/ 1048 w 1618"/>
                        <a:gd name="T37" fmla="*/ 650 h 799"/>
                        <a:gd name="T38" fmla="*/ 1140 w 1618"/>
                        <a:gd name="T39" fmla="*/ 635 h 799"/>
                        <a:gd name="T40" fmla="*/ 1231 w 1618"/>
                        <a:gd name="T41" fmla="*/ 612 h 799"/>
                        <a:gd name="T42" fmla="*/ 1319 w 1618"/>
                        <a:gd name="T43" fmla="*/ 584 h 799"/>
                        <a:gd name="T44" fmla="*/ 1404 w 1618"/>
                        <a:gd name="T45" fmla="*/ 548 h 799"/>
                        <a:gd name="T46" fmla="*/ 1483 w 1618"/>
                        <a:gd name="T47" fmla="*/ 506 h 799"/>
                        <a:gd name="T48" fmla="*/ 1531 w 1618"/>
                        <a:gd name="T49" fmla="*/ 474 h 799"/>
                        <a:gd name="T50" fmla="*/ 1560 w 1618"/>
                        <a:gd name="T51" fmla="*/ 451 h 799"/>
                        <a:gd name="T52" fmla="*/ 1582 w 1618"/>
                        <a:gd name="T53" fmla="*/ 427 h 799"/>
                        <a:gd name="T54" fmla="*/ 1586 w 1618"/>
                        <a:gd name="T55" fmla="*/ 427 h 799"/>
                        <a:gd name="T56" fmla="*/ 1589 w 1618"/>
                        <a:gd name="T57" fmla="*/ 434 h 799"/>
                        <a:gd name="T58" fmla="*/ 1598 w 1618"/>
                        <a:gd name="T59" fmla="*/ 448 h 799"/>
                        <a:gd name="T60" fmla="*/ 1617 w 1618"/>
                        <a:gd name="T61" fmla="*/ 470 h 799"/>
                        <a:gd name="T62" fmla="*/ 1616 w 1618"/>
                        <a:gd name="T63" fmla="*/ 384 h 799"/>
                        <a:gd name="T64" fmla="*/ 1599 w 1618"/>
                        <a:gd name="T65" fmla="*/ 308 h 799"/>
                        <a:gd name="T66" fmla="*/ 1571 w 1618"/>
                        <a:gd name="T67" fmla="*/ 242 h 799"/>
                        <a:gd name="T68" fmla="*/ 1531 w 1618"/>
                        <a:gd name="T69" fmla="*/ 187 h 799"/>
                        <a:gd name="T70" fmla="*/ 1479 w 1618"/>
                        <a:gd name="T71" fmla="*/ 141 h 799"/>
                        <a:gd name="T72" fmla="*/ 1420 w 1618"/>
                        <a:gd name="T73" fmla="*/ 102 h 799"/>
                        <a:gd name="T74" fmla="*/ 1351 w 1618"/>
                        <a:gd name="T75" fmla="*/ 72 h 799"/>
                        <a:gd name="T76" fmla="*/ 1277 w 1618"/>
                        <a:gd name="T77" fmla="*/ 48 h 799"/>
                        <a:gd name="T78" fmla="*/ 1196 w 1618"/>
                        <a:gd name="T79" fmla="*/ 30 h 799"/>
                        <a:gd name="T80" fmla="*/ 1112 w 1618"/>
                        <a:gd name="T81" fmla="*/ 17 h 799"/>
                        <a:gd name="T82" fmla="*/ 1024 w 1618"/>
                        <a:gd name="T83" fmla="*/ 8 h 799"/>
                        <a:gd name="T84" fmla="*/ 936 w 1618"/>
                        <a:gd name="T85" fmla="*/ 2 h 799"/>
                        <a:gd name="T86" fmla="*/ 758 w 1618"/>
                        <a:gd name="T87" fmla="*/ 0 h 799"/>
                        <a:gd name="T88" fmla="*/ 590 w 1618"/>
                        <a:gd name="T89" fmla="*/ 2 h 799"/>
                        <a:gd name="T90" fmla="*/ 550 w 1618"/>
                        <a:gd name="T91" fmla="*/ 27 h 799"/>
                        <a:gd name="T92" fmla="*/ 511 w 1618"/>
                        <a:gd name="T93" fmla="*/ 44 h 799"/>
                        <a:gd name="T94" fmla="*/ 473 w 1618"/>
                        <a:gd name="T95" fmla="*/ 56 h 799"/>
                        <a:gd name="T96" fmla="*/ 434 w 1618"/>
                        <a:gd name="T97" fmla="*/ 64 h 799"/>
                        <a:gd name="T98" fmla="*/ 360 w 1618"/>
                        <a:gd name="T99" fmla="*/ 74 h 799"/>
                        <a:gd name="T100" fmla="*/ 286 w 1618"/>
                        <a:gd name="T101" fmla="*/ 84 h 799"/>
                        <a:gd name="T102" fmla="*/ 251 w 1618"/>
                        <a:gd name="T103" fmla="*/ 92 h 799"/>
                        <a:gd name="T104" fmla="*/ 214 w 1618"/>
                        <a:gd name="T105" fmla="*/ 104 h 799"/>
                        <a:gd name="T106" fmla="*/ 179 w 1618"/>
                        <a:gd name="T107" fmla="*/ 121 h 799"/>
                        <a:gd name="T108" fmla="*/ 144 w 1618"/>
                        <a:gd name="T109" fmla="*/ 146 h 799"/>
                        <a:gd name="T110" fmla="*/ 109 w 1618"/>
                        <a:gd name="T111" fmla="*/ 177 h 799"/>
                        <a:gd name="T112" fmla="*/ 73 w 1618"/>
                        <a:gd name="T113" fmla="*/ 218 h 799"/>
                        <a:gd name="T114" fmla="*/ 38 w 1618"/>
                        <a:gd name="T115" fmla="*/ 270 h 799"/>
                        <a:gd name="T116" fmla="*/ 3 w 1618"/>
                        <a:gd name="T117" fmla="*/ 333 h 79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</a:cxnLst>
                      <a:rect l="0" t="0" r="r" b="b"/>
                      <a:pathLst>
                        <a:path w="1618" h="799">
                          <a:moveTo>
                            <a:pt x="3" y="333"/>
                          </a:moveTo>
                          <a:lnTo>
                            <a:pt x="3" y="391"/>
                          </a:lnTo>
                          <a:lnTo>
                            <a:pt x="2" y="452"/>
                          </a:lnTo>
                          <a:lnTo>
                            <a:pt x="0" y="516"/>
                          </a:lnTo>
                          <a:lnTo>
                            <a:pt x="0" y="580"/>
                          </a:lnTo>
                          <a:lnTo>
                            <a:pt x="0" y="611"/>
                          </a:lnTo>
                          <a:lnTo>
                            <a:pt x="1" y="642"/>
                          </a:lnTo>
                          <a:lnTo>
                            <a:pt x="4" y="672"/>
                          </a:lnTo>
                          <a:lnTo>
                            <a:pt x="7" y="701"/>
                          </a:lnTo>
                          <a:lnTo>
                            <a:pt x="12" y="728"/>
                          </a:lnTo>
                          <a:lnTo>
                            <a:pt x="19" y="754"/>
                          </a:lnTo>
                          <a:lnTo>
                            <a:pt x="22" y="766"/>
                          </a:lnTo>
                          <a:lnTo>
                            <a:pt x="27" y="778"/>
                          </a:lnTo>
                          <a:lnTo>
                            <a:pt x="31" y="789"/>
                          </a:lnTo>
                          <a:lnTo>
                            <a:pt x="36" y="799"/>
                          </a:lnTo>
                          <a:lnTo>
                            <a:pt x="26" y="425"/>
                          </a:lnTo>
                          <a:lnTo>
                            <a:pt x="66" y="448"/>
                          </a:lnTo>
                          <a:lnTo>
                            <a:pt x="106" y="471"/>
                          </a:lnTo>
                          <a:lnTo>
                            <a:pt x="149" y="492"/>
                          </a:lnTo>
                          <a:lnTo>
                            <a:pt x="192" y="514"/>
                          </a:lnTo>
                          <a:lnTo>
                            <a:pt x="237" y="533"/>
                          </a:lnTo>
                          <a:lnTo>
                            <a:pt x="281" y="550"/>
                          </a:lnTo>
                          <a:lnTo>
                            <a:pt x="326" y="567"/>
                          </a:lnTo>
                          <a:lnTo>
                            <a:pt x="373" y="582"/>
                          </a:lnTo>
                          <a:lnTo>
                            <a:pt x="420" y="596"/>
                          </a:lnTo>
                          <a:lnTo>
                            <a:pt x="467" y="609"/>
                          </a:lnTo>
                          <a:lnTo>
                            <a:pt x="515" y="621"/>
                          </a:lnTo>
                          <a:lnTo>
                            <a:pt x="563" y="631"/>
                          </a:lnTo>
                          <a:lnTo>
                            <a:pt x="612" y="640"/>
                          </a:lnTo>
                          <a:lnTo>
                            <a:pt x="660" y="647"/>
                          </a:lnTo>
                          <a:lnTo>
                            <a:pt x="709" y="652"/>
                          </a:lnTo>
                          <a:lnTo>
                            <a:pt x="757" y="657"/>
                          </a:lnTo>
                          <a:lnTo>
                            <a:pt x="807" y="659"/>
                          </a:lnTo>
                          <a:lnTo>
                            <a:pt x="855" y="661"/>
                          </a:lnTo>
                          <a:lnTo>
                            <a:pt x="903" y="660"/>
                          </a:lnTo>
                          <a:lnTo>
                            <a:pt x="952" y="658"/>
                          </a:lnTo>
                          <a:lnTo>
                            <a:pt x="999" y="655"/>
                          </a:lnTo>
                          <a:lnTo>
                            <a:pt x="1048" y="650"/>
                          </a:lnTo>
                          <a:lnTo>
                            <a:pt x="1094" y="643"/>
                          </a:lnTo>
                          <a:lnTo>
                            <a:pt x="1140" y="635"/>
                          </a:lnTo>
                          <a:lnTo>
                            <a:pt x="1187" y="625"/>
                          </a:lnTo>
                          <a:lnTo>
                            <a:pt x="1231" y="612"/>
                          </a:lnTo>
                          <a:lnTo>
                            <a:pt x="1276" y="599"/>
                          </a:lnTo>
                          <a:lnTo>
                            <a:pt x="1319" y="584"/>
                          </a:lnTo>
                          <a:lnTo>
                            <a:pt x="1362" y="567"/>
                          </a:lnTo>
                          <a:lnTo>
                            <a:pt x="1404" y="548"/>
                          </a:lnTo>
                          <a:lnTo>
                            <a:pt x="1444" y="528"/>
                          </a:lnTo>
                          <a:lnTo>
                            <a:pt x="1483" y="506"/>
                          </a:lnTo>
                          <a:lnTo>
                            <a:pt x="1510" y="488"/>
                          </a:lnTo>
                          <a:lnTo>
                            <a:pt x="1531" y="474"/>
                          </a:lnTo>
                          <a:lnTo>
                            <a:pt x="1547" y="461"/>
                          </a:lnTo>
                          <a:lnTo>
                            <a:pt x="1560" y="451"/>
                          </a:lnTo>
                          <a:lnTo>
                            <a:pt x="1575" y="435"/>
                          </a:lnTo>
                          <a:lnTo>
                            <a:pt x="1582" y="427"/>
                          </a:lnTo>
                          <a:lnTo>
                            <a:pt x="1584" y="426"/>
                          </a:lnTo>
                          <a:lnTo>
                            <a:pt x="1586" y="427"/>
                          </a:lnTo>
                          <a:lnTo>
                            <a:pt x="1587" y="429"/>
                          </a:lnTo>
                          <a:lnTo>
                            <a:pt x="1589" y="434"/>
                          </a:lnTo>
                          <a:lnTo>
                            <a:pt x="1592" y="440"/>
                          </a:lnTo>
                          <a:lnTo>
                            <a:pt x="1598" y="448"/>
                          </a:lnTo>
                          <a:lnTo>
                            <a:pt x="1605" y="458"/>
                          </a:lnTo>
                          <a:lnTo>
                            <a:pt x="1617" y="470"/>
                          </a:lnTo>
                          <a:lnTo>
                            <a:pt x="1618" y="426"/>
                          </a:lnTo>
                          <a:lnTo>
                            <a:pt x="1616" y="384"/>
                          </a:lnTo>
                          <a:lnTo>
                            <a:pt x="1610" y="344"/>
                          </a:lnTo>
                          <a:lnTo>
                            <a:pt x="1599" y="308"/>
                          </a:lnTo>
                          <a:lnTo>
                            <a:pt x="1586" y="274"/>
                          </a:lnTo>
                          <a:lnTo>
                            <a:pt x="1571" y="242"/>
                          </a:lnTo>
                          <a:lnTo>
                            <a:pt x="1552" y="213"/>
                          </a:lnTo>
                          <a:lnTo>
                            <a:pt x="1531" y="187"/>
                          </a:lnTo>
                          <a:lnTo>
                            <a:pt x="1507" y="163"/>
                          </a:lnTo>
                          <a:lnTo>
                            <a:pt x="1479" y="141"/>
                          </a:lnTo>
                          <a:lnTo>
                            <a:pt x="1450" y="120"/>
                          </a:lnTo>
                          <a:lnTo>
                            <a:pt x="1420" y="102"/>
                          </a:lnTo>
                          <a:lnTo>
                            <a:pt x="1387" y="86"/>
                          </a:lnTo>
                          <a:lnTo>
                            <a:pt x="1351" y="72"/>
                          </a:lnTo>
                          <a:lnTo>
                            <a:pt x="1315" y="59"/>
                          </a:lnTo>
                          <a:lnTo>
                            <a:pt x="1277" y="48"/>
                          </a:lnTo>
                          <a:lnTo>
                            <a:pt x="1237" y="38"/>
                          </a:lnTo>
                          <a:lnTo>
                            <a:pt x="1196" y="30"/>
                          </a:lnTo>
                          <a:lnTo>
                            <a:pt x="1155" y="23"/>
                          </a:lnTo>
                          <a:lnTo>
                            <a:pt x="1112" y="17"/>
                          </a:lnTo>
                          <a:lnTo>
                            <a:pt x="1069" y="12"/>
                          </a:lnTo>
                          <a:lnTo>
                            <a:pt x="1024" y="8"/>
                          </a:lnTo>
                          <a:lnTo>
                            <a:pt x="980" y="5"/>
                          </a:lnTo>
                          <a:lnTo>
                            <a:pt x="936" y="2"/>
                          </a:lnTo>
                          <a:lnTo>
                            <a:pt x="847" y="0"/>
                          </a:lnTo>
                          <a:lnTo>
                            <a:pt x="758" y="0"/>
                          </a:lnTo>
                          <a:lnTo>
                            <a:pt x="672" y="0"/>
                          </a:lnTo>
                          <a:lnTo>
                            <a:pt x="590" y="2"/>
                          </a:lnTo>
                          <a:lnTo>
                            <a:pt x="570" y="16"/>
                          </a:lnTo>
                          <a:lnTo>
                            <a:pt x="550" y="27"/>
                          </a:lnTo>
                          <a:lnTo>
                            <a:pt x="530" y="36"/>
                          </a:lnTo>
                          <a:lnTo>
                            <a:pt x="511" y="44"/>
                          </a:lnTo>
                          <a:lnTo>
                            <a:pt x="492" y="50"/>
                          </a:lnTo>
                          <a:lnTo>
                            <a:pt x="473" y="56"/>
                          </a:lnTo>
                          <a:lnTo>
                            <a:pt x="454" y="60"/>
                          </a:lnTo>
                          <a:lnTo>
                            <a:pt x="434" y="64"/>
                          </a:lnTo>
                          <a:lnTo>
                            <a:pt x="397" y="70"/>
                          </a:lnTo>
                          <a:lnTo>
                            <a:pt x="360" y="74"/>
                          </a:lnTo>
                          <a:lnTo>
                            <a:pt x="322" y="78"/>
                          </a:lnTo>
                          <a:lnTo>
                            <a:pt x="286" y="84"/>
                          </a:lnTo>
                          <a:lnTo>
                            <a:pt x="268" y="87"/>
                          </a:lnTo>
                          <a:lnTo>
                            <a:pt x="251" y="92"/>
                          </a:lnTo>
                          <a:lnTo>
                            <a:pt x="233" y="97"/>
                          </a:lnTo>
                          <a:lnTo>
                            <a:pt x="214" y="104"/>
                          </a:lnTo>
                          <a:lnTo>
                            <a:pt x="196" y="112"/>
                          </a:lnTo>
                          <a:lnTo>
                            <a:pt x="179" y="121"/>
                          </a:lnTo>
                          <a:lnTo>
                            <a:pt x="161" y="133"/>
                          </a:lnTo>
                          <a:lnTo>
                            <a:pt x="144" y="146"/>
                          </a:lnTo>
                          <a:lnTo>
                            <a:pt x="126" y="160"/>
                          </a:lnTo>
                          <a:lnTo>
                            <a:pt x="109" y="177"/>
                          </a:lnTo>
                          <a:lnTo>
                            <a:pt x="90" y="196"/>
                          </a:lnTo>
                          <a:lnTo>
                            <a:pt x="73" y="218"/>
                          </a:lnTo>
                          <a:lnTo>
                            <a:pt x="56" y="242"/>
                          </a:lnTo>
                          <a:lnTo>
                            <a:pt x="38" y="270"/>
                          </a:lnTo>
                          <a:lnTo>
                            <a:pt x="21" y="300"/>
                          </a:lnTo>
                          <a:lnTo>
                            <a:pt x="3" y="333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69" name="Freeform 22"/>
                    <p:cNvSpPr/>
                    <p:nvPr/>
                  </p:nvSpPr>
                  <p:spPr bwMode="auto">
                    <a:xfrm flipH="1">
                      <a:off x="7053468" y="4448954"/>
                      <a:ext cx="493421" cy="199208"/>
                    </a:xfrm>
                    <a:custGeom>
                      <a:avLst/>
                      <a:gdLst>
                        <a:gd name="T0" fmla="*/ 39 w 1607"/>
                        <a:gd name="T1" fmla="*/ 438 h 654"/>
                        <a:gd name="T2" fmla="*/ 116 w 1607"/>
                        <a:gd name="T3" fmla="*/ 492 h 654"/>
                        <a:gd name="T4" fmla="*/ 174 w 1607"/>
                        <a:gd name="T5" fmla="*/ 526 h 654"/>
                        <a:gd name="T6" fmla="*/ 213 w 1607"/>
                        <a:gd name="T7" fmla="*/ 547 h 654"/>
                        <a:gd name="T8" fmla="*/ 255 w 1607"/>
                        <a:gd name="T9" fmla="*/ 565 h 654"/>
                        <a:gd name="T10" fmla="*/ 297 w 1607"/>
                        <a:gd name="T11" fmla="*/ 582 h 654"/>
                        <a:gd name="T12" fmla="*/ 342 w 1607"/>
                        <a:gd name="T13" fmla="*/ 598 h 654"/>
                        <a:gd name="T14" fmla="*/ 388 w 1607"/>
                        <a:gd name="T15" fmla="*/ 610 h 654"/>
                        <a:gd name="T16" fmla="*/ 437 w 1607"/>
                        <a:gd name="T17" fmla="*/ 622 h 654"/>
                        <a:gd name="T18" fmla="*/ 489 w 1607"/>
                        <a:gd name="T19" fmla="*/ 631 h 654"/>
                        <a:gd name="T20" fmla="*/ 544 w 1607"/>
                        <a:gd name="T21" fmla="*/ 639 h 654"/>
                        <a:gd name="T22" fmla="*/ 603 w 1607"/>
                        <a:gd name="T23" fmla="*/ 645 h 654"/>
                        <a:gd name="T24" fmla="*/ 699 w 1607"/>
                        <a:gd name="T25" fmla="*/ 651 h 654"/>
                        <a:gd name="T26" fmla="*/ 812 w 1607"/>
                        <a:gd name="T27" fmla="*/ 654 h 654"/>
                        <a:gd name="T28" fmla="*/ 890 w 1607"/>
                        <a:gd name="T29" fmla="*/ 653 h 654"/>
                        <a:gd name="T30" fmla="*/ 962 w 1607"/>
                        <a:gd name="T31" fmla="*/ 651 h 654"/>
                        <a:gd name="T32" fmla="*/ 1025 w 1607"/>
                        <a:gd name="T33" fmla="*/ 647 h 654"/>
                        <a:gd name="T34" fmla="*/ 1083 w 1607"/>
                        <a:gd name="T35" fmla="*/ 640 h 654"/>
                        <a:gd name="T36" fmla="*/ 1134 w 1607"/>
                        <a:gd name="T37" fmla="*/ 632 h 654"/>
                        <a:gd name="T38" fmla="*/ 1182 w 1607"/>
                        <a:gd name="T39" fmla="*/ 622 h 654"/>
                        <a:gd name="T40" fmla="*/ 1226 w 1607"/>
                        <a:gd name="T41" fmla="*/ 609 h 654"/>
                        <a:gd name="T42" fmla="*/ 1268 w 1607"/>
                        <a:gd name="T43" fmla="*/ 595 h 654"/>
                        <a:gd name="T44" fmla="*/ 1308 w 1607"/>
                        <a:gd name="T45" fmla="*/ 578 h 654"/>
                        <a:gd name="T46" fmla="*/ 1367 w 1607"/>
                        <a:gd name="T47" fmla="*/ 551 h 654"/>
                        <a:gd name="T48" fmla="*/ 1452 w 1607"/>
                        <a:gd name="T49" fmla="*/ 507 h 654"/>
                        <a:gd name="T50" fmla="*/ 1550 w 1607"/>
                        <a:gd name="T51" fmla="*/ 456 h 654"/>
                        <a:gd name="T52" fmla="*/ 1607 w 1607"/>
                        <a:gd name="T53" fmla="*/ 381 h 654"/>
                        <a:gd name="T54" fmla="*/ 1603 w 1607"/>
                        <a:gd name="T55" fmla="*/ 340 h 654"/>
                        <a:gd name="T56" fmla="*/ 1596 w 1607"/>
                        <a:gd name="T57" fmla="*/ 304 h 654"/>
                        <a:gd name="T58" fmla="*/ 1585 w 1607"/>
                        <a:gd name="T59" fmla="*/ 271 h 654"/>
                        <a:gd name="T60" fmla="*/ 1572 w 1607"/>
                        <a:gd name="T61" fmla="*/ 242 h 654"/>
                        <a:gd name="T62" fmla="*/ 1556 w 1607"/>
                        <a:gd name="T63" fmla="*/ 215 h 654"/>
                        <a:gd name="T64" fmla="*/ 1537 w 1607"/>
                        <a:gd name="T65" fmla="*/ 191 h 654"/>
                        <a:gd name="T66" fmla="*/ 1515 w 1607"/>
                        <a:gd name="T67" fmla="*/ 170 h 654"/>
                        <a:gd name="T68" fmla="*/ 1490 w 1607"/>
                        <a:gd name="T69" fmla="*/ 151 h 654"/>
                        <a:gd name="T70" fmla="*/ 1464 w 1607"/>
                        <a:gd name="T71" fmla="*/ 134 h 654"/>
                        <a:gd name="T72" fmla="*/ 1436 w 1607"/>
                        <a:gd name="T73" fmla="*/ 119 h 654"/>
                        <a:gd name="T74" fmla="*/ 1372 w 1607"/>
                        <a:gd name="T75" fmla="*/ 91 h 654"/>
                        <a:gd name="T76" fmla="*/ 1302 w 1607"/>
                        <a:gd name="T77" fmla="*/ 69 h 654"/>
                        <a:gd name="T78" fmla="*/ 1225 w 1607"/>
                        <a:gd name="T79" fmla="*/ 48 h 654"/>
                        <a:gd name="T80" fmla="*/ 1145 w 1607"/>
                        <a:gd name="T81" fmla="*/ 30 h 654"/>
                        <a:gd name="T82" fmla="*/ 1062 w 1607"/>
                        <a:gd name="T83" fmla="*/ 16 h 654"/>
                        <a:gd name="T84" fmla="*/ 974 w 1607"/>
                        <a:gd name="T85" fmla="*/ 7 h 654"/>
                        <a:gd name="T86" fmla="*/ 885 w 1607"/>
                        <a:gd name="T87" fmla="*/ 2 h 654"/>
                        <a:gd name="T88" fmla="*/ 796 w 1607"/>
                        <a:gd name="T89" fmla="*/ 0 h 654"/>
                        <a:gd name="T90" fmla="*/ 708 w 1607"/>
                        <a:gd name="T91" fmla="*/ 4 h 654"/>
                        <a:gd name="T92" fmla="*/ 622 w 1607"/>
                        <a:gd name="T93" fmla="*/ 11 h 654"/>
                        <a:gd name="T94" fmla="*/ 539 w 1607"/>
                        <a:gd name="T95" fmla="*/ 22 h 654"/>
                        <a:gd name="T96" fmla="*/ 432 w 1607"/>
                        <a:gd name="T97" fmla="*/ 41 h 654"/>
                        <a:gd name="T98" fmla="*/ 333 w 1607"/>
                        <a:gd name="T99" fmla="*/ 63 h 654"/>
                        <a:gd name="T100" fmla="*/ 287 w 1607"/>
                        <a:gd name="T101" fmla="*/ 75 h 654"/>
                        <a:gd name="T102" fmla="*/ 244 w 1607"/>
                        <a:gd name="T103" fmla="*/ 90 h 654"/>
                        <a:gd name="T104" fmla="*/ 203 w 1607"/>
                        <a:gd name="T105" fmla="*/ 107 h 654"/>
                        <a:gd name="T106" fmla="*/ 166 w 1607"/>
                        <a:gd name="T107" fmla="*/ 126 h 654"/>
                        <a:gd name="T108" fmla="*/ 132 w 1607"/>
                        <a:gd name="T109" fmla="*/ 148 h 654"/>
                        <a:gd name="T110" fmla="*/ 100 w 1607"/>
                        <a:gd name="T111" fmla="*/ 172 h 654"/>
                        <a:gd name="T112" fmla="*/ 73 w 1607"/>
                        <a:gd name="T113" fmla="*/ 201 h 654"/>
                        <a:gd name="T114" fmla="*/ 50 w 1607"/>
                        <a:gd name="T115" fmla="*/ 234 h 654"/>
                        <a:gd name="T116" fmla="*/ 31 w 1607"/>
                        <a:gd name="T117" fmla="*/ 270 h 654"/>
                        <a:gd name="T118" fmla="*/ 16 w 1607"/>
                        <a:gd name="T119" fmla="*/ 311 h 654"/>
                        <a:gd name="T120" fmla="*/ 6 w 1607"/>
                        <a:gd name="T121" fmla="*/ 358 h 654"/>
                        <a:gd name="T122" fmla="*/ 0 w 1607"/>
                        <a:gd name="T123" fmla="*/ 409 h 65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</a:cxnLst>
                      <a:rect l="0" t="0" r="r" b="b"/>
                      <a:pathLst>
                        <a:path w="1607" h="654">
                          <a:moveTo>
                            <a:pt x="0" y="409"/>
                          </a:moveTo>
                          <a:lnTo>
                            <a:pt x="39" y="438"/>
                          </a:lnTo>
                          <a:lnTo>
                            <a:pt x="77" y="466"/>
                          </a:lnTo>
                          <a:lnTo>
                            <a:pt x="116" y="492"/>
                          </a:lnTo>
                          <a:lnTo>
                            <a:pt x="154" y="516"/>
                          </a:lnTo>
                          <a:lnTo>
                            <a:pt x="174" y="526"/>
                          </a:lnTo>
                          <a:lnTo>
                            <a:pt x="193" y="537"/>
                          </a:lnTo>
                          <a:lnTo>
                            <a:pt x="213" y="547"/>
                          </a:lnTo>
                          <a:lnTo>
                            <a:pt x="234" y="556"/>
                          </a:lnTo>
                          <a:lnTo>
                            <a:pt x="255" y="565"/>
                          </a:lnTo>
                          <a:lnTo>
                            <a:pt x="276" y="574"/>
                          </a:lnTo>
                          <a:lnTo>
                            <a:pt x="297" y="582"/>
                          </a:lnTo>
                          <a:lnTo>
                            <a:pt x="319" y="589"/>
                          </a:lnTo>
                          <a:lnTo>
                            <a:pt x="342" y="598"/>
                          </a:lnTo>
                          <a:lnTo>
                            <a:pt x="365" y="604"/>
                          </a:lnTo>
                          <a:lnTo>
                            <a:pt x="388" y="610"/>
                          </a:lnTo>
                          <a:lnTo>
                            <a:pt x="412" y="616"/>
                          </a:lnTo>
                          <a:lnTo>
                            <a:pt x="437" y="622"/>
                          </a:lnTo>
                          <a:lnTo>
                            <a:pt x="463" y="627"/>
                          </a:lnTo>
                          <a:lnTo>
                            <a:pt x="489" y="631"/>
                          </a:lnTo>
                          <a:lnTo>
                            <a:pt x="516" y="635"/>
                          </a:lnTo>
                          <a:lnTo>
                            <a:pt x="544" y="639"/>
                          </a:lnTo>
                          <a:lnTo>
                            <a:pt x="574" y="642"/>
                          </a:lnTo>
                          <a:lnTo>
                            <a:pt x="603" y="645"/>
                          </a:lnTo>
                          <a:lnTo>
                            <a:pt x="634" y="647"/>
                          </a:lnTo>
                          <a:lnTo>
                            <a:pt x="699" y="651"/>
                          </a:lnTo>
                          <a:lnTo>
                            <a:pt x="768" y="653"/>
                          </a:lnTo>
                          <a:lnTo>
                            <a:pt x="812" y="654"/>
                          </a:lnTo>
                          <a:lnTo>
                            <a:pt x="852" y="654"/>
                          </a:lnTo>
                          <a:lnTo>
                            <a:pt x="890" y="653"/>
                          </a:lnTo>
                          <a:lnTo>
                            <a:pt x="928" y="652"/>
                          </a:lnTo>
                          <a:lnTo>
                            <a:pt x="962" y="651"/>
                          </a:lnTo>
                          <a:lnTo>
                            <a:pt x="994" y="649"/>
                          </a:lnTo>
                          <a:lnTo>
                            <a:pt x="1025" y="647"/>
                          </a:lnTo>
                          <a:lnTo>
                            <a:pt x="1055" y="644"/>
                          </a:lnTo>
                          <a:lnTo>
                            <a:pt x="1083" y="640"/>
                          </a:lnTo>
                          <a:lnTo>
                            <a:pt x="1109" y="636"/>
                          </a:lnTo>
                          <a:lnTo>
                            <a:pt x="1134" y="632"/>
                          </a:lnTo>
                          <a:lnTo>
                            <a:pt x="1159" y="627"/>
                          </a:lnTo>
                          <a:lnTo>
                            <a:pt x="1182" y="622"/>
                          </a:lnTo>
                          <a:lnTo>
                            <a:pt x="1204" y="616"/>
                          </a:lnTo>
                          <a:lnTo>
                            <a:pt x="1226" y="609"/>
                          </a:lnTo>
                          <a:lnTo>
                            <a:pt x="1246" y="603"/>
                          </a:lnTo>
                          <a:lnTo>
                            <a:pt x="1268" y="595"/>
                          </a:lnTo>
                          <a:lnTo>
                            <a:pt x="1288" y="587"/>
                          </a:lnTo>
                          <a:lnTo>
                            <a:pt x="1308" y="578"/>
                          </a:lnTo>
                          <a:lnTo>
                            <a:pt x="1327" y="570"/>
                          </a:lnTo>
                          <a:lnTo>
                            <a:pt x="1367" y="551"/>
                          </a:lnTo>
                          <a:lnTo>
                            <a:pt x="1409" y="530"/>
                          </a:lnTo>
                          <a:lnTo>
                            <a:pt x="1452" y="507"/>
                          </a:lnTo>
                          <a:lnTo>
                            <a:pt x="1499" y="483"/>
                          </a:lnTo>
                          <a:lnTo>
                            <a:pt x="1550" y="456"/>
                          </a:lnTo>
                          <a:lnTo>
                            <a:pt x="1605" y="428"/>
                          </a:lnTo>
                          <a:lnTo>
                            <a:pt x="1607" y="381"/>
                          </a:lnTo>
                          <a:lnTo>
                            <a:pt x="1606" y="360"/>
                          </a:lnTo>
                          <a:lnTo>
                            <a:pt x="1603" y="340"/>
                          </a:lnTo>
                          <a:lnTo>
                            <a:pt x="1600" y="321"/>
                          </a:lnTo>
                          <a:lnTo>
                            <a:pt x="1596" y="304"/>
                          </a:lnTo>
                          <a:lnTo>
                            <a:pt x="1591" y="287"/>
                          </a:lnTo>
                          <a:lnTo>
                            <a:pt x="1585" y="271"/>
                          </a:lnTo>
                          <a:lnTo>
                            <a:pt x="1579" y="256"/>
                          </a:lnTo>
                          <a:lnTo>
                            <a:pt x="1572" y="242"/>
                          </a:lnTo>
                          <a:lnTo>
                            <a:pt x="1564" y="229"/>
                          </a:lnTo>
                          <a:lnTo>
                            <a:pt x="1556" y="215"/>
                          </a:lnTo>
                          <a:lnTo>
                            <a:pt x="1546" y="203"/>
                          </a:lnTo>
                          <a:lnTo>
                            <a:pt x="1537" y="191"/>
                          </a:lnTo>
                          <a:lnTo>
                            <a:pt x="1526" y="180"/>
                          </a:lnTo>
                          <a:lnTo>
                            <a:pt x="1515" y="170"/>
                          </a:lnTo>
                          <a:lnTo>
                            <a:pt x="1504" y="160"/>
                          </a:lnTo>
                          <a:lnTo>
                            <a:pt x="1490" y="151"/>
                          </a:lnTo>
                          <a:lnTo>
                            <a:pt x="1478" y="142"/>
                          </a:lnTo>
                          <a:lnTo>
                            <a:pt x="1464" y="134"/>
                          </a:lnTo>
                          <a:lnTo>
                            <a:pt x="1450" y="126"/>
                          </a:lnTo>
                          <a:lnTo>
                            <a:pt x="1436" y="119"/>
                          </a:lnTo>
                          <a:lnTo>
                            <a:pt x="1406" y="104"/>
                          </a:lnTo>
                          <a:lnTo>
                            <a:pt x="1372" y="91"/>
                          </a:lnTo>
                          <a:lnTo>
                            <a:pt x="1338" y="80"/>
                          </a:lnTo>
                          <a:lnTo>
                            <a:pt x="1302" y="69"/>
                          </a:lnTo>
                          <a:lnTo>
                            <a:pt x="1265" y="58"/>
                          </a:lnTo>
                          <a:lnTo>
                            <a:pt x="1225" y="48"/>
                          </a:lnTo>
                          <a:lnTo>
                            <a:pt x="1186" y="38"/>
                          </a:lnTo>
                          <a:lnTo>
                            <a:pt x="1145" y="30"/>
                          </a:lnTo>
                          <a:lnTo>
                            <a:pt x="1104" y="22"/>
                          </a:lnTo>
                          <a:lnTo>
                            <a:pt x="1062" y="16"/>
                          </a:lnTo>
                          <a:lnTo>
                            <a:pt x="1018" y="11"/>
                          </a:lnTo>
                          <a:lnTo>
                            <a:pt x="974" y="7"/>
                          </a:lnTo>
                          <a:lnTo>
                            <a:pt x="930" y="4"/>
                          </a:lnTo>
                          <a:lnTo>
                            <a:pt x="885" y="2"/>
                          </a:lnTo>
                          <a:lnTo>
                            <a:pt x="841" y="0"/>
                          </a:lnTo>
                          <a:lnTo>
                            <a:pt x="796" y="0"/>
                          </a:lnTo>
                          <a:lnTo>
                            <a:pt x="752" y="2"/>
                          </a:lnTo>
                          <a:lnTo>
                            <a:pt x="708" y="4"/>
                          </a:lnTo>
                          <a:lnTo>
                            <a:pt x="664" y="7"/>
                          </a:lnTo>
                          <a:lnTo>
                            <a:pt x="622" y="11"/>
                          </a:lnTo>
                          <a:lnTo>
                            <a:pt x="580" y="16"/>
                          </a:lnTo>
                          <a:lnTo>
                            <a:pt x="539" y="22"/>
                          </a:lnTo>
                          <a:lnTo>
                            <a:pt x="485" y="31"/>
                          </a:lnTo>
                          <a:lnTo>
                            <a:pt x="432" y="41"/>
                          </a:lnTo>
                          <a:lnTo>
                            <a:pt x="382" y="51"/>
                          </a:lnTo>
                          <a:lnTo>
                            <a:pt x="333" y="63"/>
                          </a:lnTo>
                          <a:lnTo>
                            <a:pt x="310" y="69"/>
                          </a:lnTo>
                          <a:lnTo>
                            <a:pt x="287" y="75"/>
                          </a:lnTo>
                          <a:lnTo>
                            <a:pt x="265" y="82"/>
                          </a:lnTo>
                          <a:lnTo>
                            <a:pt x="244" y="90"/>
                          </a:lnTo>
                          <a:lnTo>
                            <a:pt x="223" y="98"/>
                          </a:lnTo>
                          <a:lnTo>
                            <a:pt x="203" y="107"/>
                          </a:lnTo>
                          <a:lnTo>
                            <a:pt x="184" y="116"/>
                          </a:lnTo>
                          <a:lnTo>
                            <a:pt x="166" y="126"/>
                          </a:lnTo>
                          <a:lnTo>
                            <a:pt x="148" y="136"/>
                          </a:lnTo>
                          <a:lnTo>
                            <a:pt x="132" y="148"/>
                          </a:lnTo>
                          <a:lnTo>
                            <a:pt x="116" y="160"/>
                          </a:lnTo>
                          <a:lnTo>
                            <a:pt x="100" y="172"/>
                          </a:lnTo>
                          <a:lnTo>
                            <a:pt x="86" y="186"/>
                          </a:lnTo>
                          <a:lnTo>
                            <a:pt x="73" y="201"/>
                          </a:lnTo>
                          <a:lnTo>
                            <a:pt x="61" y="216"/>
                          </a:lnTo>
                          <a:lnTo>
                            <a:pt x="50" y="234"/>
                          </a:lnTo>
                          <a:lnTo>
                            <a:pt x="40" y="251"/>
                          </a:lnTo>
                          <a:lnTo>
                            <a:pt x="31" y="270"/>
                          </a:lnTo>
                          <a:lnTo>
                            <a:pt x="23" y="290"/>
                          </a:lnTo>
                          <a:lnTo>
                            <a:pt x="16" y="311"/>
                          </a:lnTo>
                          <a:lnTo>
                            <a:pt x="11" y="333"/>
                          </a:lnTo>
                          <a:lnTo>
                            <a:pt x="6" y="358"/>
                          </a:lnTo>
                          <a:lnTo>
                            <a:pt x="3" y="383"/>
                          </a:lnTo>
                          <a:lnTo>
                            <a:pt x="0" y="409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70" name="Freeform 25"/>
                    <p:cNvSpPr/>
                    <p:nvPr/>
                  </p:nvSpPr>
                  <p:spPr bwMode="auto">
                    <a:xfrm flipH="1">
                      <a:off x="8233360" y="4447391"/>
                      <a:ext cx="494955" cy="197676"/>
                    </a:xfrm>
                    <a:custGeom>
                      <a:avLst/>
                      <a:gdLst>
                        <a:gd name="T0" fmla="*/ 1 w 1612"/>
                        <a:gd name="T1" fmla="*/ 399 h 646"/>
                        <a:gd name="T2" fmla="*/ 83 w 1612"/>
                        <a:gd name="T3" fmla="*/ 457 h 646"/>
                        <a:gd name="T4" fmla="*/ 150 w 1612"/>
                        <a:gd name="T5" fmla="*/ 506 h 646"/>
                        <a:gd name="T6" fmla="*/ 186 w 1612"/>
                        <a:gd name="T7" fmla="*/ 528 h 646"/>
                        <a:gd name="T8" fmla="*/ 227 w 1612"/>
                        <a:gd name="T9" fmla="*/ 548 h 646"/>
                        <a:gd name="T10" fmla="*/ 275 w 1612"/>
                        <a:gd name="T11" fmla="*/ 568 h 646"/>
                        <a:gd name="T12" fmla="*/ 335 w 1612"/>
                        <a:gd name="T13" fmla="*/ 589 h 646"/>
                        <a:gd name="T14" fmla="*/ 388 w 1612"/>
                        <a:gd name="T15" fmla="*/ 602 h 646"/>
                        <a:gd name="T16" fmla="*/ 446 w 1612"/>
                        <a:gd name="T17" fmla="*/ 614 h 646"/>
                        <a:gd name="T18" fmla="*/ 506 w 1612"/>
                        <a:gd name="T19" fmla="*/ 624 h 646"/>
                        <a:gd name="T20" fmla="*/ 569 w 1612"/>
                        <a:gd name="T21" fmla="*/ 632 h 646"/>
                        <a:gd name="T22" fmla="*/ 693 w 1612"/>
                        <a:gd name="T23" fmla="*/ 642 h 646"/>
                        <a:gd name="T24" fmla="*/ 810 w 1612"/>
                        <a:gd name="T25" fmla="*/ 646 h 646"/>
                        <a:gd name="T26" fmla="*/ 953 w 1612"/>
                        <a:gd name="T27" fmla="*/ 642 h 646"/>
                        <a:gd name="T28" fmla="*/ 1018 w 1612"/>
                        <a:gd name="T29" fmla="*/ 638 h 646"/>
                        <a:gd name="T30" fmla="*/ 1076 w 1612"/>
                        <a:gd name="T31" fmla="*/ 631 h 646"/>
                        <a:gd name="T32" fmla="*/ 1132 w 1612"/>
                        <a:gd name="T33" fmla="*/ 623 h 646"/>
                        <a:gd name="T34" fmla="*/ 1183 w 1612"/>
                        <a:gd name="T35" fmla="*/ 614 h 646"/>
                        <a:gd name="T36" fmla="*/ 1232 w 1612"/>
                        <a:gd name="T37" fmla="*/ 602 h 646"/>
                        <a:gd name="T38" fmla="*/ 1277 w 1612"/>
                        <a:gd name="T39" fmla="*/ 588 h 646"/>
                        <a:gd name="T40" fmla="*/ 1321 w 1612"/>
                        <a:gd name="T41" fmla="*/ 572 h 646"/>
                        <a:gd name="T42" fmla="*/ 1364 w 1612"/>
                        <a:gd name="T43" fmla="*/ 554 h 646"/>
                        <a:gd name="T44" fmla="*/ 1404 w 1612"/>
                        <a:gd name="T45" fmla="*/ 534 h 646"/>
                        <a:gd name="T46" fmla="*/ 1446 w 1612"/>
                        <a:gd name="T47" fmla="*/ 512 h 646"/>
                        <a:gd name="T48" fmla="*/ 1526 w 1612"/>
                        <a:gd name="T49" fmla="*/ 462 h 646"/>
                        <a:gd name="T50" fmla="*/ 1612 w 1612"/>
                        <a:gd name="T51" fmla="*/ 403 h 646"/>
                        <a:gd name="T52" fmla="*/ 1603 w 1612"/>
                        <a:gd name="T53" fmla="*/ 331 h 646"/>
                        <a:gd name="T54" fmla="*/ 1582 w 1612"/>
                        <a:gd name="T55" fmla="*/ 268 h 646"/>
                        <a:gd name="T56" fmla="*/ 1549 w 1612"/>
                        <a:gd name="T57" fmla="*/ 213 h 646"/>
                        <a:gd name="T58" fmla="*/ 1508 w 1612"/>
                        <a:gd name="T59" fmla="*/ 166 h 646"/>
                        <a:gd name="T60" fmla="*/ 1457 w 1612"/>
                        <a:gd name="T61" fmla="*/ 126 h 646"/>
                        <a:gd name="T62" fmla="*/ 1398 w 1612"/>
                        <a:gd name="T63" fmla="*/ 92 h 646"/>
                        <a:gd name="T64" fmla="*/ 1333 w 1612"/>
                        <a:gd name="T65" fmla="*/ 65 h 646"/>
                        <a:gd name="T66" fmla="*/ 1261 w 1612"/>
                        <a:gd name="T67" fmla="*/ 43 h 646"/>
                        <a:gd name="T68" fmla="*/ 1185 w 1612"/>
                        <a:gd name="T69" fmla="*/ 27 h 646"/>
                        <a:gd name="T70" fmla="*/ 1106 w 1612"/>
                        <a:gd name="T71" fmla="*/ 15 h 646"/>
                        <a:gd name="T72" fmla="*/ 1024 w 1612"/>
                        <a:gd name="T73" fmla="*/ 7 h 646"/>
                        <a:gd name="T74" fmla="*/ 940 w 1612"/>
                        <a:gd name="T75" fmla="*/ 2 h 646"/>
                        <a:gd name="T76" fmla="*/ 856 w 1612"/>
                        <a:gd name="T77" fmla="*/ 0 h 646"/>
                        <a:gd name="T78" fmla="*/ 774 w 1612"/>
                        <a:gd name="T79" fmla="*/ 1 h 646"/>
                        <a:gd name="T80" fmla="*/ 614 w 1612"/>
                        <a:gd name="T81" fmla="*/ 7 h 646"/>
                        <a:gd name="T82" fmla="*/ 507 w 1612"/>
                        <a:gd name="T83" fmla="*/ 18 h 646"/>
                        <a:gd name="T84" fmla="*/ 407 w 1612"/>
                        <a:gd name="T85" fmla="*/ 35 h 646"/>
                        <a:gd name="T86" fmla="*/ 358 w 1612"/>
                        <a:gd name="T87" fmla="*/ 46 h 646"/>
                        <a:gd name="T88" fmla="*/ 313 w 1612"/>
                        <a:gd name="T89" fmla="*/ 59 h 646"/>
                        <a:gd name="T90" fmla="*/ 268 w 1612"/>
                        <a:gd name="T91" fmla="*/ 73 h 646"/>
                        <a:gd name="T92" fmla="*/ 227 w 1612"/>
                        <a:gd name="T93" fmla="*/ 90 h 646"/>
                        <a:gd name="T94" fmla="*/ 188 w 1612"/>
                        <a:gd name="T95" fmla="*/ 110 h 646"/>
                        <a:gd name="T96" fmla="*/ 152 w 1612"/>
                        <a:gd name="T97" fmla="*/ 132 h 646"/>
                        <a:gd name="T98" fmla="*/ 118 w 1612"/>
                        <a:gd name="T99" fmla="*/ 156 h 646"/>
                        <a:gd name="T100" fmla="*/ 88 w 1612"/>
                        <a:gd name="T101" fmla="*/ 182 h 646"/>
                        <a:gd name="T102" fmla="*/ 61 w 1612"/>
                        <a:gd name="T103" fmla="*/ 211 h 646"/>
                        <a:gd name="T104" fmla="*/ 37 w 1612"/>
                        <a:gd name="T105" fmla="*/ 245 h 646"/>
                        <a:gd name="T106" fmla="*/ 17 w 1612"/>
                        <a:gd name="T107" fmla="*/ 280 h 646"/>
                        <a:gd name="T108" fmla="*/ 0 w 1612"/>
                        <a:gd name="T109" fmla="*/ 318 h 6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</a:cxnLst>
                      <a:rect l="0" t="0" r="r" b="b"/>
                      <a:pathLst>
                        <a:path w="1612" h="646">
                          <a:moveTo>
                            <a:pt x="0" y="318"/>
                          </a:moveTo>
                          <a:lnTo>
                            <a:pt x="1" y="399"/>
                          </a:lnTo>
                          <a:lnTo>
                            <a:pt x="45" y="429"/>
                          </a:lnTo>
                          <a:lnTo>
                            <a:pt x="83" y="457"/>
                          </a:lnTo>
                          <a:lnTo>
                            <a:pt x="117" y="483"/>
                          </a:lnTo>
                          <a:lnTo>
                            <a:pt x="150" y="506"/>
                          </a:lnTo>
                          <a:lnTo>
                            <a:pt x="167" y="517"/>
                          </a:lnTo>
                          <a:lnTo>
                            <a:pt x="186" y="528"/>
                          </a:lnTo>
                          <a:lnTo>
                            <a:pt x="206" y="538"/>
                          </a:lnTo>
                          <a:lnTo>
                            <a:pt x="227" y="548"/>
                          </a:lnTo>
                          <a:lnTo>
                            <a:pt x="250" y="558"/>
                          </a:lnTo>
                          <a:lnTo>
                            <a:pt x="275" y="568"/>
                          </a:lnTo>
                          <a:lnTo>
                            <a:pt x="304" y="578"/>
                          </a:lnTo>
                          <a:lnTo>
                            <a:pt x="335" y="589"/>
                          </a:lnTo>
                          <a:lnTo>
                            <a:pt x="361" y="596"/>
                          </a:lnTo>
                          <a:lnTo>
                            <a:pt x="388" y="602"/>
                          </a:lnTo>
                          <a:lnTo>
                            <a:pt x="417" y="609"/>
                          </a:lnTo>
                          <a:lnTo>
                            <a:pt x="446" y="614"/>
                          </a:lnTo>
                          <a:lnTo>
                            <a:pt x="476" y="619"/>
                          </a:lnTo>
                          <a:lnTo>
                            <a:pt x="506" y="624"/>
                          </a:lnTo>
                          <a:lnTo>
                            <a:pt x="538" y="628"/>
                          </a:lnTo>
                          <a:lnTo>
                            <a:pt x="569" y="632"/>
                          </a:lnTo>
                          <a:lnTo>
                            <a:pt x="632" y="638"/>
                          </a:lnTo>
                          <a:lnTo>
                            <a:pt x="693" y="642"/>
                          </a:lnTo>
                          <a:lnTo>
                            <a:pt x="754" y="645"/>
                          </a:lnTo>
                          <a:lnTo>
                            <a:pt x="810" y="646"/>
                          </a:lnTo>
                          <a:lnTo>
                            <a:pt x="885" y="645"/>
                          </a:lnTo>
                          <a:lnTo>
                            <a:pt x="953" y="642"/>
                          </a:lnTo>
                          <a:lnTo>
                            <a:pt x="986" y="640"/>
                          </a:lnTo>
                          <a:lnTo>
                            <a:pt x="1018" y="638"/>
                          </a:lnTo>
                          <a:lnTo>
                            <a:pt x="1047" y="635"/>
                          </a:lnTo>
                          <a:lnTo>
                            <a:pt x="1076" y="631"/>
                          </a:lnTo>
                          <a:lnTo>
                            <a:pt x="1105" y="628"/>
                          </a:lnTo>
                          <a:lnTo>
                            <a:pt x="1132" y="623"/>
                          </a:lnTo>
                          <a:lnTo>
                            <a:pt x="1158" y="619"/>
                          </a:lnTo>
                          <a:lnTo>
                            <a:pt x="1183" y="614"/>
                          </a:lnTo>
                          <a:lnTo>
                            <a:pt x="1207" y="608"/>
                          </a:lnTo>
                          <a:lnTo>
                            <a:pt x="1232" y="602"/>
                          </a:lnTo>
                          <a:lnTo>
                            <a:pt x="1255" y="595"/>
                          </a:lnTo>
                          <a:lnTo>
                            <a:pt x="1277" y="588"/>
                          </a:lnTo>
                          <a:lnTo>
                            <a:pt x="1299" y="580"/>
                          </a:lnTo>
                          <a:lnTo>
                            <a:pt x="1321" y="572"/>
                          </a:lnTo>
                          <a:lnTo>
                            <a:pt x="1343" y="563"/>
                          </a:lnTo>
                          <a:lnTo>
                            <a:pt x="1364" y="554"/>
                          </a:lnTo>
                          <a:lnTo>
                            <a:pt x="1384" y="544"/>
                          </a:lnTo>
                          <a:lnTo>
                            <a:pt x="1404" y="534"/>
                          </a:lnTo>
                          <a:lnTo>
                            <a:pt x="1425" y="524"/>
                          </a:lnTo>
                          <a:lnTo>
                            <a:pt x="1446" y="512"/>
                          </a:lnTo>
                          <a:lnTo>
                            <a:pt x="1486" y="489"/>
                          </a:lnTo>
                          <a:lnTo>
                            <a:pt x="1526" y="462"/>
                          </a:lnTo>
                          <a:lnTo>
                            <a:pt x="1569" y="433"/>
                          </a:lnTo>
                          <a:lnTo>
                            <a:pt x="1612" y="403"/>
                          </a:lnTo>
                          <a:lnTo>
                            <a:pt x="1609" y="366"/>
                          </a:lnTo>
                          <a:lnTo>
                            <a:pt x="1603" y="331"/>
                          </a:lnTo>
                          <a:lnTo>
                            <a:pt x="1594" y="298"/>
                          </a:lnTo>
                          <a:lnTo>
                            <a:pt x="1582" y="268"/>
                          </a:lnTo>
                          <a:lnTo>
                            <a:pt x="1568" y="240"/>
                          </a:lnTo>
                          <a:lnTo>
                            <a:pt x="1549" y="213"/>
                          </a:lnTo>
                          <a:lnTo>
                            <a:pt x="1530" y="188"/>
                          </a:lnTo>
                          <a:lnTo>
                            <a:pt x="1508" y="166"/>
                          </a:lnTo>
                          <a:lnTo>
                            <a:pt x="1484" y="145"/>
                          </a:lnTo>
                          <a:lnTo>
                            <a:pt x="1457" y="126"/>
                          </a:lnTo>
                          <a:lnTo>
                            <a:pt x="1428" y="109"/>
                          </a:lnTo>
                          <a:lnTo>
                            <a:pt x="1398" y="92"/>
                          </a:lnTo>
                          <a:lnTo>
                            <a:pt x="1366" y="78"/>
                          </a:lnTo>
                          <a:lnTo>
                            <a:pt x="1333" y="65"/>
                          </a:lnTo>
                          <a:lnTo>
                            <a:pt x="1297" y="53"/>
                          </a:lnTo>
                          <a:lnTo>
                            <a:pt x="1261" y="43"/>
                          </a:lnTo>
                          <a:lnTo>
                            <a:pt x="1224" y="34"/>
                          </a:lnTo>
                          <a:lnTo>
                            <a:pt x="1185" y="27"/>
                          </a:lnTo>
                          <a:lnTo>
                            <a:pt x="1146" y="20"/>
                          </a:lnTo>
                          <a:lnTo>
                            <a:pt x="1106" y="15"/>
                          </a:lnTo>
                          <a:lnTo>
                            <a:pt x="1065" y="10"/>
                          </a:lnTo>
                          <a:lnTo>
                            <a:pt x="1024" y="7"/>
                          </a:lnTo>
                          <a:lnTo>
                            <a:pt x="983" y="4"/>
                          </a:lnTo>
                          <a:lnTo>
                            <a:pt x="940" y="2"/>
                          </a:lnTo>
                          <a:lnTo>
                            <a:pt x="899" y="1"/>
                          </a:lnTo>
                          <a:lnTo>
                            <a:pt x="856" y="0"/>
                          </a:lnTo>
                          <a:lnTo>
                            <a:pt x="815" y="0"/>
                          </a:lnTo>
                          <a:lnTo>
                            <a:pt x="774" y="1"/>
                          </a:lnTo>
                          <a:lnTo>
                            <a:pt x="693" y="3"/>
                          </a:lnTo>
                          <a:lnTo>
                            <a:pt x="614" y="7"/>
                          </a:lnTo>
                          <a:lnTo>
                            <a:pt x="560" y="12"/>
                          </a:lnTo>
                          <a:lnTo>
                            <a:pt x="507" y="18"/>
                          </a:lnTo>
                          <a:lnTo>
                            <a:pt x="456" y="26"/>
                          </a:lnTo>
                          <a:lnTo>
                            <a:pt x="407" y="35"/>
                          </a:lnTo>
                          <a:lnTo>
                            <a:pt x="382" y="40"/>
                          </a:lnTo>
                          <a:lnTo>
                            <a:pt x="358" y="46"/>
                          </a:lnTo>
                          <a:lnTo>
                            <a:pt x="335" y="52"/>
                          </a:lnTo>
                          <a:lnTo>
                            <a:pt x="313" y="59"/>
                          </a:lnTo>
                          <a:lnTo>
                            <a:pt x="291" y="66"/>
                          </a:lnTo>
                          <a:lnTo>
                            <a:pt x="268" y="73"/>
                          </a:lnTo>
                          <a:lnTo>
                            <a:pt x="247" y="81"/>
                          </a:lnTo>
                          <a:lnTo>
                            <a:pt x="227" y="90"/>
                          </a:lnTo>
                          <a:lnTo>
                            <a:pt x="207" y="100"/>
                          </a:lnTo>
                          <a:lnTo>
                            <a:pt x="188" y="110"/>
                          </a:lnTo>
                          <a:lnTo>
                            <a:pt x="169" y="121"/>
                          </a:lnTo>
                          <a:lnTo>
                            <a:pt x="152" y="132"/>
                          </a:lnTo>
                          <a:lnTo>
                            <a:pt x="135" y="143"/>
                          </a:lnTo>
                          <a:lnTo>
                            <a:pt x="118" y="156"/>
                          </a:lnTo>
                          <a:lnTo>
                            <a:pt x="103" y="168"/>
                          </a:lnTo>
                          <a:lnTo>
                            <a:pt x="88" y="182"/>
                          </a:lnTo>
                          <a:lnTo>
                            <a:pt x="74" y="196"/>
                          </a:lnTo>
                          <a:lnTo>
                            <a:pt x="61" y="211"/>
                          </a:lnTo>
                          <a:lnTo>
                            <a:pt x="48" y="228"/>
                          </a:lnTo>
                          <a:lnTo>
                            <a:pt x="37" y="245"/>
                          </a:lnTo>
                          <a:lnTo>
                            <a:pt x="26" y="262"/>
                          </a:lnTo>
                          <a:lnTo>
                            <a:pt x="17" y="280"/>
                          </a:lnTo>
                          <a:lnTo>
                            <a:pt x="8" y="299"/>
                          </a:lnTo>
                          <a:lnTo>
                            <a:pt x="0" y="318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71" name="Freeform 27"/>
                    <p:cNvSpPr/>
                    <p:nvPr/>
                  </p:nvSpPr>
                  <p:spPr bwMode="auto">
                    <a:xfrm flipH="1">
                      <a:off x="8231828" y="4569981"/>
                      <a:ext cx="496487" cy="208402"/>
                    </a:xfrm>
                    <a:custGeom>
                      <a:avLst/>
                      <a:gdLst>
                        <a:gd name="T0" fmla="*/ 1569 w 1617"/>
                        <a:gd name="T1" fmla="*/ 34 h 679"/>
                        <a:gd name="T2" fmla="*/ 1486 w 1617"/>
                        <a:gd name="T3" fmla="*/ 90 h 679"/>
                        <a:gd name="T4" fmla="*/ 1425 w 1617"/>
                        <a:gd name="T5" fmla="*/ 125 h 679"/>
                        <a:gd name="T6" fmla="*/ 1384 w 1617"/>
                        <a:gd name="T7" fmla="*/ 145 h 679"/>
                        <a:gd name="T8" fmla="*/ 1343 w 1617"/>
                        <a:gd name="T9" fmla="*/ 164 h 679"/>
                        <a:gd name="T10" fmla="*/ 1299 w 1617"/>
                        <a:gd name="T11" fmla="*/ 181 h 679"/>
                        <a:gd name="T12" fmla="*/ 1255 w 1617"/>
                        <a:gd name="T13" fmla="*/ 196 h 679"/>
                        <a:gd name="T14" fmla="*/ 1207 w 1617"/>
                        <a:gd name="T15" fmla="*/ 209 h 679"/>
                        <a:gd name="T16" fmla="*/ 1158 w 1617"/>
                        <a:gd name="T17" fmla="*/ 220 h 679"/>
                        <a:gd name="T18" fmla="*/ 1105 w 1617"/>
                        <a:gd name="T19" fmla="*/ 229 h 679"/>
                        <a:gd name="T20" fmla="*/ 1047 w 1617"/>
                        <a:gd name="T21" fmla="*/ 236 h 679"/>
                        <a:gd name="T22" fmla="*/ 986 w 1617"/>
                        <a:gd name="T23" fmla="*/ 241 h 679"/>
                        <a:gd name="T24" fmla="*/ 885 w 1617"/>
                        <a:gd name="T25" fmla="*/ 246 h 679"/>
                        <a:gd name="T26" fmla="*/ 754 w 1617"/>
                        <a:gd name="T27" fmla="*/ 246 h 679"/>
                        <a:gd name="T28" fmla="*/ 632 w 1617"/>
                        <a:gd name="T29" fmla="*/ 239 h 679"/>
                        <a:gd name="T30" fmla="*/ 538 w 1617"/>
                        <a:gd name="T31" fmla="*/ 229 h 679"/>
                        <a:gd name="T32" fmla="*/ 476 w 1617"/>
                        <a:gd name="T33" fmla="*/ 220 h 679"/>
                        <a:gd name="T34" fmla="*/ 417 w 1617"/>
                        <a:gd name="T35" fmla="*/ 210 h 679"/>
                        <a:gd name="T36" fmla="*/ 361 w 1617"/>
                        <a:gd name="T37" fmla="*/ 197 h 679"/>
                        <a:gd name="T38" fmla="*/ 304 w 1617"/>
                        <a:gd name="T39" fmla="*/ 179 h 679"/>
                        <a:gd name="T40" fmla="*/ 250 w 1617"/>
                        <a:gd name="T41" fmla="*/ 159 h 679"/>
                        <a:gd name="T42" fmla="*/ 206 w 1617"/>
                        <a:gd name="T43" fmla="*/ 139 h 679"/>
                        <a:gd name="T44" fmla="*/ 167 w 1617"/>
                        <a:gd name="T45" fmla="*/ 118 h 679"/>
                        <a:gd name="T46" fmla="*/ 117 w 1617"/>
                        <a:gd name="T47" fmla="*/ 84 h 679"/>
                        <a:gd name="T48" fmla="*/ 45 w 1617"/>
                        <a:gd name="T49" fmla="*/ 30 h 679"/>
                        <a:gd name="T50" fmla="*/ 1 w 1617"/>
                        <a:gd name="T51" fmla="*/ 61 h 679"/>
                        <a:gd name="T52" fmla="*/ 0 w 1617"/>
                        <a:gd name="T53" fmla="*/ 153 h 679"/>
                        <a:gd name="T54" fmla="*/ 1 w 1617"/>
                        <a:gd name="T55" fmla="*/ 214 h 679"/>
                        <a:gd name="T56" fmla="*/ 5 w 1617"/>
                        <a:gd name="T57" fmla="*/ 272 h 679"/>
                        <a:gd name="T58" fmla="*/ 14 w 1617"/>
                        <a:gd name="T59" fmla="*/ 330 h 679"/>
                        <a:gd name="T60" fmla="*/ 30 w 1617"/>
                        <a:gd name="T61" fmla="*/ 384 h 679"/>
                        <a:gd name="T62" fmla="*/ 54 w 1617"/>
                        <a:gd name="T63" fmla="*/ 436 h 679"/>
                        <a:gd name="T64" fmla="*/ 88 w 1617"/>
                        <a:gd name="T65" fmla="*/ 484 h 679"/>
                        <a:gd name="T66" fmla="*/ 132 w 1617"/>
                        <a:gd name="T67" fmla="*/ 528 h 679"/>
                        <a:gd name="T68" fmla="*/ 191 w 1617"/>
                        <a:gd name="T69" fmla="*/ 568 h 679"/>
                        <a:gd name="T70" fmla="*/ 262 w 1617"/>
                        <a:gd name="T71" fmla="*/ 602 h 679"/>
                        <a:gd name="T72" fmla="*/ 351 w 1617"/>
                        <a:gd name="T73" fmla="*/ 631 h 679"/>
                        <a:gd name="T74" fmla="*/ 457 w 1617"/>
                        <a:gd name="T75" fmla="*/ 653 h 679"/>
                        <a:gd name="T76" fmla="*/ 582 w 1617"/>
                        <a:gd name="T77" fmla="*/ 668 h 679"/>
                        <a:gd name="T78" fmla="*/ 728 w 1617"/>
                        <a:gd name="T79" fmla="*/ 678 h 679"/>
                        <a:gd name="T80" fmla="*/ 894 w 1617"/>
                        <a:gd name="T81" fmla="*/ 678 h 679"/>
                        <a:gd name="T82" fmla="*/ 1045 w 1617"/>
                        <a:gd name="T83" fmla="*/ 669 h 679"/>
                        <a:gd name="T84" fmla="*/ 1173 w 1617"/>
                        <a:gd name="T85" fmla="*/ 652 h 679"/>
                        <a:gd name="T86" fmla="*/ 1281 w 1617"/>
                        <a:gd name="T87" fmla="*/ 627 h 679"/>
                        <a:gd name="T88" fmla="*/ 1370 w 1617"/>
                        <a:gd name="T89" fmla="*/ 596 h 679"/>
                        <a:gd name="T90" fmla="*/ 1443 w 1617"/>
                        <a:gd name="T91" fmla="*/ 559 h 679"/>
                        <a:gd name="T92" fmla="*/ 1499 w 1617"/>
                        <a:gd name="T93" fmla="*/ 516 h 679"/>
                        <a:gd name="T94" fmla="*/ 1542 w 1617"/>
                        <a:gd name="T95" fmla="*/ 470 h 679"/>
                        <a:gd name="T96" fmla="*/ 1574 w 1617"/>
                        <a:gd name="T97" fmla="*/ 419 h 679"/>
                        <a:gd name="T98" fmla="*/ 1595 w 1617"/>
                        <a:gd name="T99" fmla="*/ 366 h 679"/>
                        <a:gd name="T100" fmla="*/ 1608 w 1617"/>
                        <a:gd name="T101" fmla="*/ 311 h 679"/>
                        <a:gd name="T102" fmla="*/ 1615 w 1617"/>
                        <a:gd name="T103" fmla="*/ 253 h 679"/>
                        <a:gd name="T104" fmla="*/ 1617 w 1617"/>
                        <a:gd name="T105" fmla="*/ 197 h 679"/>
                        <a:gd name="T106" fmla="*/ 1616 w 1617"/>
                        <a:gd name="T107" fmla="*/ 139 h 679"/>
                        <a:gd name="T108" fmla="*/ 1613 w 1617"/>
                        <a:gd name="T109" fmla="*/ 56 h 67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</a:cxnLst>
                      <a:rect l="0" t="0" r="r" b="b"/>
                      <a:pathLst>
                        <a:path w="1617" h="679">
                          <a:moveTo>
                            <a:pt x="1612" y="4"/>
                          </a:moveTo>
                          <a:lnTo>
                            <a:pt x="1569" y="34"/>
                          </a:lnTo>
                          <a:lnTo>
                            <a:pt x="1526" y="63"/>
                          </a:lnTo>
                          <a:lnTo>
                            <a:pt x="1486" y="90"/>
                          </a:lnTo>
                          <a:lnTo>
                            <a:pt x="1446" y="113"/>
                          </a:lnTo>
                          <a:lnTo>
                            <a:pt x="1425" y="125"/>
                          </a:lnTo>
                          <a:lnTo>
                            <a:pt x="1404" y="135"/>
                          </a:lnTo>
                          <a:lnTo>
                            <a:pt x="1384" y="145"/>
                          </a:lnTo>
                          <a:lnTo>
                            <a:pt x="1364" y="155"/>
                          </a:lnTo>
                          <a:lnTo>
                            <a:pt x="1343" y="164"/>
                          </a:lnTo>
                          <a:lnTo>
                            <a:pt x="1321" y="173"/>
                          </a:lnTo>
                          <a:lnTo>
                            <a:pt x="1299" y="181"/>
                          </a:lnTo>
                          <a:lnTo>
                            <a:pt x="1277" y="189"/>
                          </a:lnTo>
                          <a:lnTo>
                            <a:pt x="1255" y="196"/>
                          </a:lnTo>
                          <a:lnTo>
                            <a:pt x="1232" y="203"/>
                          </a:lnTo>
                          <a:lnTo>
                            <a:pt x="1207" y="209"/>
                          </a:lnTo>
                          <a:lnTo>
                            <a:pt x="1183" y="215"/>
                          </a:lnTo>
                          <a:lnTo>
                            <a:pt x="1158" y="220"/>
                          </a:lnTo>
                          <a:lnTo>
                            <a:pt x="1132" y="224"/>
                          </a:lnTo>
                          <a:lnTo>
                            <a:pt x="1105" y="229"/>
                          </a:lnTo>
                          <a:lnTo>
                            <a:pt x="1076" y="232"/>
                          </a:lnTo>
                          <a:lnTo>
                            <a:pt x="1047" y="236"/>
                          </a:lnTo>
                          <a:lnTo>
                            <a:pt x="1018" y="239"/>
                          </a:lnTo>
                          <a:lnTo>
                            <a:pt x="986" y="241"/>
                          </a:lnTo>
                          <a:lnTo>
                            <a:pt x="953" y="243"/>
                          </a:lnTo>
                          <a:lnTo>
                            <a:pt x="885" y="246"/>
                          </a:lnTo>
                          <a:lnTo>
                            <a:pt x="810" y="247"/>
                          </a:lnTo>
                          <a:lnTo>
                            <a:pt x="754" y="246"/>
                          </a:lnTo>
                          <a:lnTo>
                            <a:pt x="693" y="243"/>
                          </a:lnTo>
                          <a:lnTo>
                            <a:pt x="632" y="239"/>
                          </a:lnTo>
                          <a:lnTo>
                            <a:pt x="569" y="233"/>
                          </a:lnTo>
                          <a:lnTo>
                            <a:pt x="538" y="229"/>
                          </a:lnTo>
                          <a:lnTo>
                            <a:pt x="506" y="225"/>
                          </a:lnTo>
                          <a:lnTo>
                            <a:pt x="476" y="220"/>
                          </a:lnTo>
                          <a:lnTo>
                            <a:pt x="446" y="215"/>
                          </a:lnTo>
                          <a:lnTo>
                            <a:pt x="417" y="210"/>
                          </a:lnTo>
                          <a:lnTo>
                            <a:pt x="388" y="203"/>
                          </a:lnTo>
                          <a:lnTo>
                            <a:pt x="361" y="197"/>
                          </a:lnTo>
                          <a:lnTo>
                            <a:pt x="335" y="190"/>
                          </a:lnTo>
                          <a:lnTo>
                            <a:pt x="304" y="179"/>
                          </a:lnTo>
                          <a:lnTo>
                            <a:pt x="275" y="169"/>
                          </a:lnTo>
                          <a:lnTo>
                            <a:pt x="250" y="159"/>
                          </a:lnTo>
                          <a:lnTo>
                            <a:pt x="227" y="149"/>
                          </a:lnTo>
                          <a:lnTo>
                            <a:pt x="206" y="139"/>
                          </a:lnTo>
                          <a:lnTo>
                            <a:pt x="186" y="129"/>
                          </a:lnTo>
                          <a:lnTo>
                            <a:pt x="167" y="118"/>
                          </a:lnTo>
                          <a:lnTo>
                            <a:pt x="150" y="107"/>
                          </a:lnTo>
                          <a:lnTo>
                            <a:pt x="117" y="84"/>
                          </a:lnTo>
                          <a:lnTo>
                            <a:pt x="83" y="58"/>
                          </a:lnTo>
                          <a:lnTo>
                            <a:pt x="45" y="30"/>
                          </a:lnTo>
                          <a:lnTo>
                            <a:pt x="1" y="0"/>
                          </a:lnTo>
                          <a:lnTo>
                            <a:pt x="1" y="61"/>
                          </a:lnTo>
                          <a:lnTo>
                            <a:pt x="0" y="123"/>
                          </a:lnTo>
                          <a:lnTo>
                            <a:pt x="0" y="153"/>
                          </a:lnTo>
                          <a:lnTo>
                            <a:pt x="0" y="183"/>
                          </a:lnTo>
                          <a:lnTo>
                            <a:pt x="1" y="214"/>
                          </a:lnTo>
                          <a:lnTo>
                            <a:pt x="2" y="243"/>
                          </a:lnTo>
                          <a:lnTo>
                            <a:pt x="5" y="272"/>
                          </a:lnTo>
                          <a:lnTo>
                            <a:pt x="9" y="301"/>
                          </a:lnTo>
                          <a:lnTo>
                            <a:pt x="14" y="330"/>
                          </a:lnTo>
                          <a:lnTo>
                            <a:pt x="21" y="357"/>
                          </a:lnTo>
                          <a:lnTo>
                            <a:pt x="30" y="384"/>
                          </a:lnTo>
                          <a:lnTo>
                            <a:pt x="41" y="410"/>
                          </a:lnTo>
                          <a:lnTo>
                            <a:pt x="54" y="436"/>
                          </a:lnTo>
                          <a:lnTo>
                            <a:pt x="70" y="461"/>
                          </a:lnTo>
                          <a:lnTo>
                            <a:pt x="88" y="484"/>
                          </a:lnTo>
                          <a:lnTo>
                            <a:pt x="109" y="507"/>
                          </a:lnTo>
                          <a:lnTo>
                            <a:pt x="132" y="528"/>
                          </a:lnTo>
                          <a:lnTo>
                            <a:pt x="159" y="548"/>
                          </a:lnTo>
                          <a:lnTo>
                            <a:pt x="191" y="568"/>
                          </a:lnTo>
                          <a:lnTo>
                            <a:pt x="224" y="586"/>
                          </a:lnTo>
                          <a:lnTo>
                            <a:pt x="262" y="602"/>
                          </a:lnTo>
                          <a:lnTo>
                            <a:pt x="305" y="617"/>
                          </a:lnTo>
                          <a:lnTo>
                            <a:pt x="351" y="631"/>
                          </a:lnTo>
                          <a:lnTo>
                            <a:pt x="402" y="642"/>
                          </a:lnTo>
                          <a:lnTo>
                            <a:pt x="457" y="653"/>
                          </a:lnTo>
                          <a:lnTo>
                            <a:pt x="517" y="661"/>
                          </a:lnTo>
                          <a:lnTo>
                            <a:pt x="582" y="668"/>
                          </a:lnTo>
                          <a:lnTo>
                            <a:pt x="653" y="673"/>
                          </a:lnTo>
                          <a:lnTo>
                            <a:pt x="728" y="678"/>
                          </a:lnTo>
                          <a:lnTo>
                            <a:pt x="810" y="679"/>
                          </a:lnTo>
                          <a:lnTo>
                            <a:pt x="894" y="678"/>
                          </a:lnTo>
                          <a:lnTo>
                            <a:pt x="972" y="674"/>
                          </a:lnTo>
                          <a:lnTo>
                            <a:pt x="1045" y="669"/>
                          </a:lnTo>
                          <a:lnTo>
                            <a:pt x="1112" y="661"/>
                          </a:lnTo>
                          <a:lnTo>
                            <a:pt x="1173" y="652"/>
                          </a:lnTo>
                          <a:lnTo>
                            <a:pt x="1230" y="641"/>
                          </a:lnTo>
                          <a:lnTo>
                            <a:pt x="1281" y="627"/>
                          </a:lnTo>
                          <a:lnTo>
                            <a:pt x="1328" y="613"/>
                          </a:lnTo>
                          <a:lnTo>
                            <a:pt x="1370" y="596"/>
                          </a:lnTo>
                          <a:lnTo>
                            <a:pt x="1408" y="579"/>
                          </a:lnTo>
                          <a:lnTo>
                            <a:pt x="1443" y="559"/>
                          </a:lnTo>
                          <a:lnTo>
                            <a:pt x="1473" y="538"/>
                          </a:lnTo>
                          <a:lnTo>
                            <a:pt x="1499" y="516"/>
                          </a:lnTo>
                          <a:lnTo>
                            <a:pt x="1522" y="494"/>
                          </a:lnTo>
                          <a:lnTo>
                            <a:pt x="1542" y="470"/>
                          </a:lnTo>
                          <a:lnTo>
                            <a:pt x="1560" y="445"/>
                          </a:lnTo>
                          <a:lnTo>
                            <a:pt x="1574" y="419"/>
                          </a:lnTo>
                          <a:lnTo>
                            <a:pt x="1586" y="392"/>
                          </a:lnTo>
                          <a:lnTo>
                            <a:pt x="1595" y="366"/>
                          </a:lnTo>
                          <a:lnTo>
                            <a:pt x="1603" y="338"/>
                          </a:lnTo>
                          <a:lnTo>
                            <a:pt x="1608" y="311"/>
                          </a:lnTo>
                          <a:lnTo>
                            <a:pt x="1612" y="282"/>
                          </a:lnTo>
                          <a:lnTo>
                            <a:pt x="1615" y="253"/>
                          </a:lnTo>
                          <a:lnTo>
                            <a:pt x="1616" y="225"/>
                          </a:lnTo>
                          <a:lnTo>
                            <a:pt x="1617" y="197"/>
                          </a:lnTo>
                          <a:lnTo>
                            <a:pt x="1617" y="167"/>
                          </a:lnTo>
                          <a:lnTo>
                            <a:pt x="1616" y="139"/>
                          </a:lnTo>
                          <a:lnTo>
                            <a:pt x="1615" y="112"/>
                          </a:lnTo>
                          <a:lnTo>
                            <a:pt x="1613" y="56"/>
                          </a:lnTo>
                          <a:lnTo>
                            <a:pt x="1612" y="4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72" name="Freeform 29"/>
                    <p:cNvSpPr/>
                    <p:nvPr/>
                  </p:nvSpPr>
                  <p:spPr bwMode="auto">
                    <a:xfrm flipH="1">
                      <a:off x="7050372" y="4569981"/>
                      <a:ext cx="494955" cy="208402"/>
                    </a:xfrm>
                    <a:custGeom>
                      <a:avLst/>
                      <a:gdLst>
                        <a:gd name="T0" fmla="*/ 1555 w 1616"/>
                        <a:gd name="T1" fmla="*/ 47 h 677"/>
                        <a:gd name="T2" fmla="*/ 1457 w 1616"/>
                        <a:gd name="T3" fmla="*/ 98 h 677"/>
                        <a:gd name="T4" fmla="*/ 1372 w 1616"/>
                        <a:gd name="T5" fmla="*/ 142 h 677"/>
                        <a:gd name="T6" fmla="*/ 1313 w 1616"/>
                        <a:gd name="T7" fmla="*/ 169 h 677"/>
                        <a:gd name="T8" fmla="*/ 1273 w 1616"/>
                        <a:gd name="T9" fmla="*/ 186 h 677"/>
                        <a:gd name="T10" fmla="*/ 1231 w 1616"/>
                        <a:gd name="T11" fmla="*/ 200 h 677"/>
                        <a:gd name="T12" fmla="*/ 1187 w 1616"/>
                        <a:gd name="T13" fmla="*/ 213 h 677"/>
                        <a:gd name="T14" fmla="*/ 1139 w 1616"/>
                        <a:gd name="T15" fmla="*/ 223 h 677"/>
                        <a:gd name="T16" fmla="*/ 1088 w 1616"/>
                        <a:gd name="T17" fmla="*/ 231 h 677"/>
                        <a:gd name="T18" fmla="*/ 1030 w 1616"/>
                        <a:gd name="T19" fmla="*/ 238 h 677"/>
                        <a:gd name="T20" fmla="*/ 967 w 1616"/>
                        <a:gd name="T21" fmla="*/ 242 h 677"/>
                        <a:gd name="T22" fmla="*/ 895 w 1616"/>
                        <a:gd name="T23" fmla="*/ 244 h 677"/>
                        <a:gd name="T24" fmla="*/ 817 w 1616"/>
                        <a:gd name="T25" fmla="*/ 245 h 677"/>
                        <a:gd name="T26" fmla="*/ 704 w 1616"/>
                        <a:gd name="T27" fmla="*/ 242 h 677"/>
                        <a:gd name="T28" fmla="*/ 608 w 1616"/>
                        <a:gd name="T29" fmla="*/ 236 h 677"/>
                        <a:gd name="T30" fmla="*/ 549 w 1616"/>
                        <a:gd name="T31" fmla="*/ 230 h 677"/>
                        <a:gd name="T32" fmla="*/ 494 w 1616"/>
                        <a:gd name="T33" fmla="*/ 222 h 677"/>
                        <a:gd name="T34" fmla="*/ 442 w 1616"/>
                        <a:gd name="T35" fmla="*/ 213 h 677"/>
                        <a:gd name="T36" fmla="*/ 393 w 1616"/>
                        <a:gd name="T37" fmla="*/ 201 h 677"/>
                        <a:gd name="T38" fmla="*/ 347 w 1616"/>
                        <a:gd name="T39" fmla="*/ 189 h 677"/>
                        <a:gd name="T40" fmla="*/ 302 w 1616"/>
                        <a:gd name="T41" fmla="*/ 173 h 677"/>
                        <a:gd name="T42" fmla="*/ 260 w 1616"/>
                        <a:gd name="T43" fmla="*/ 156 h 677"/>
                        <a:gd name="T44" fmla="*/ 218 w 1616"/>
                        <a:gd name="T45" fmla="*/ 138 h 677"/>
                        <a:gd name="T46" fmla="*/ 179 w 1616"/>
                        <a:gd name="T47" fmla="*/ 117 h 677"/>
                        <a:gd name="T48" fmla="*/ 121 w 1616"/>
                        <a:gd name="T49" fmla="*/ 83 h 677"/>
                        <a:gd name="T50" fmla="*/ 44 w 1616"/>
                        <a:gd name="T51" fmla="*/ 29 h 677"/>
                        <a:gd name="T52" fmla="*/ 5 w 1616"/>
                        <a:gd name="T53" fmla="*/ 54 h 677"/>
                        <a:gd name="T54" fmla="*/ 1 w 1616"/>
                        <a:gd name="T55" fmla="*/ 167 h 677"/>
                        <a:gd name="T56" fmla="*/ 2 w 1616"/>
                        <a:gd name="T57" fmla="*/ 252 h 677"/>
                        <a:gd name="T58" fmla="*/ 7 w 1616"/>
                        <a:gd name="T59" fmla="*/ 307 h 677"/>
                        <a:gd name="T60" fmla="*/ 19 w 1616"/>
                        <a:gd name="T61" fmla="*/ 361 h 677"/>
                        <a:gd name="T62" fmla="*/ 39 w 1616"/>
                        <a:gd name="T63" fmla="*/ 413 h 677"/>
                        <a:gd name="T64" fmla="*/ 68 w 1616"/>
                        <a:gd name="T65" fmla="*/ 463 h 677"/>
                        <a:gd name="T66" fmla="*/ 109 w 1616"/>
                        <a:gd name="T67" fmla="*/ 508 h 677"/>
                        <a:gd name="T68" fmla="*/ 164 w 1616"/>
                        <a:gd name="T69" fmla="*/ 549 h 677"/>
                        <a:gd name="T70" fmla="*/ 233 w 1616"/>
                        <a:gd name="T71" fmla="*/ 587 h 677"/>
                        <a:gd name="T72" fmla="*/ 318 w 1616"/>
                        <a:gd name="T73" fmla="*/ 618 h 677"/>
                        <a:gd name="T74" fmla="*/ 421 w 1616"/>
                        <a:gd name="T75" fmla="*/ 643 h 677"/>
                        <a:gd name="T76" fmla="*/ 545 w 1616"/>
                        <a:gd name="T77" fmla="*/ 662 h 677"/>
                        <a:gd name="T78" fmla="*/ 690 w 1616"/>
                        <a:gd name="T79" fmla="*/ 673 h 677"/>
                        <a:gd name="T80" fmla="*/ 815 w 1616"/>
                        <a:gd name="T81" fmla="*/ 677 h 677"/>
                        <a:gd name="T82" fmla="*/ 898 w 1616"/>
                        <a:gd name="T83" fmla="*/ 676 h 677"/>
                        <a:gd name="T84" fmla="*/ 979 w 1616"/>
                        <a:gd name="T85" fmla="*/ 670 h 677"/>
                        <a:gd name="T86" fmla="*/ 1058 w 1616"/>
                        <a:gd name="T87" fmla="*/ 662 h 677"/>
                        <a:gd name="T88" fmla="*/ 1135 w 1616"/>
                        <a:gd name="T89" fmla="*/ 650 h 677"/>
                        <a:gd name="T90" fmla="*/ 1210 w 1616"/>
                        <a:gd name="T91" fmla="*/ 633 h 677"/>
                        <a:gd name="T92" fmla="*/ 1284 w 1616"/>
                        <a:gd name="T93" fmla="*/ 612 h 677"/>
                        <a:gd name="T94" fmla="*/ 1356 w 1616"/>
                        <a:gd name="T95" fmla="*/ 587 h 677"/>
                        <a:gd name="T96" fmla="*/ 1415 w 1616"/>
                        <a:gd name="T97" fmla="*/ 562 h 677"/>
                        <a:gd name="T98" fmla="*/ 1455 w 1616"/>
                        <a:gd name="T99" fmla="*/ 540 h 677"/>
                        <a:gd name="T100" fmla="*/ 1490 w 1616"/>
                        <a:gd name="T101" fmla="*/ 517 h 677"/>
                        <a:gd name="T102" fmla="*/ 1521 w 1616"/>
                        <a:gd name="T103" fmla="*/ 493 h 677"/>
                        <a:gd name="T104" fmla="*/ 1545 w 1616"/>
                        <a:gd name="T105" fmla="*/ 468 h 677"/>
                        <a:gd name="T106" fmla="*/ 1565 w 1616"/>
                        <a:gd name="T107" fmla="*/ 442 h 677"/>
                        <a:gd name="T108" fmla="*/ 1581 w 1616"/>
                        <a:gd name="T109" fmla="*/ 412 h 677"/>
                        <a:gd name="T110" fmla="*/ 1593 w 1616"/>
                        <a:gd name="T111" fmla="*/ 382 h 677"/>
                        <a:gd name="T112" fmla="*/ 1602 w 1616"/>
                        <a:gd name="T113" fmla="*/ 349 h 677"/>
                        <a:gd name="T114" fmla="*/ 1609 w 1616"/>
                        <a:gd name="T115" fmla="*/ 314 h 677"/>
                        <a:gd name="T116" fmla="*/ 1614 w 1616"/>
                        <a:gd name="T117" fmla="*/ 257 h 677"/>
                        <a:gd name="T118" fmla="*/ 1614 w 1616"/>
                        <a:gd name="T119" fmla="*/ 124 h 67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</a:cxnLst>
                      <a:rect l="0" t="0" r="r" b="b"/>
                      <a:pathLst>
                        <a:path w="1616" h="677">
                          <a:moveTo>
                            <a:pt x="1610" y="19"/>
                          </a:moveTo>
                          <a:lnTo>
                            <a:pt x="1555" y="47"/>
                          </a:lnTo>
                          <a:lnTo>
                            <a:pt x="1504" y="74"/>
                          </a:lnTo>
                          <a:lnTo>
                            <a:pt x="1457" y="98"/>
                          </a:lnTo>
                          <a:lnTo>
                            <a:pt x="1414" y="121"/>
                          </a:lnTo>
                          <a:lnTo>
                            <a:pt x="1372" y="142"/>
                          </a:lnTo>
                          <a:lnTo>
                            <a:pt x="1332" y="161"/>
                          </a:lnTo>
                          <a:lnTo>
                            <a:pt x="1313" y="169"/>
                          </a:lnTo>
                          <a:lnTo>
                            <a:pt x="1293" y="178"/>
                          </a:lnTo>
                          <a:lnTo>
                            <a:pt x="1273" y="186"/>
                          </a:lnTo>
                          <a:lnTo>
                            <a:pt x="1251" y="194"/>
                          </a:lnTo>
                          <a:lnTo>
                            <a:pt x="1231" y="200"/>
                          </a:lnTo>
                          <a:lnTo>
                            <a:pt x="1209" y="207"/>
                          </a:lnTo>
                          <a:lnTo>
                            <a:pt x="1187" y="213"/>
                          </a:lnTo>
                          <a:lnTo>
                            <a:pt x="1164" y="218"/>
                          </a:lnTo>
                          <a:lnTo>
                            <a:pt x="1139" y="223"/>
                          </a:lnTo>
                          <a:lnTo>
                            <a:pt x="1114" y="227"/>
                          </a:lnTo>
                          <a:lnTo>
                            <a:pt x="1088" y="231"/>
                          </a:lnTo>
                          <a:lnTo>
                            <a:pt x="1060" y="235"/>
                          </a:lnTo>
                          <a:lnTo>
                            <a:pt x="1030" y="238"/>
                          </a:lnTo>
                          <a:lnTo>
                            <a:pt x="999" y="240"/>
                          </a:lnTo>
                          <a:lnTo>
                            <a:pt x="967" y="242"/>
                          </a:lnTo>
                          <a:lnTo>
                            <a:pt x="933" y="243"/>
                          </a:lnTo>
                          <a:lnTo>
                            <a:pt x="895" y="244"/>
                          </a:lnTo>
                          <a:lnTo>
                            <a:pt x="857" y="245"/>
                          </a:lnTo>
                          <a:lnTo>
                            <a:pt x="817" y="245"/>
                          </a:lnTo>
                          <a:lnTo>
                            <a:pt x="773" y="244"/>
                          </a:lnTo>
                          <a:lnTo>
                            <a:pt x="704" y="242"/>
                          </a:lnTo>
                          <a:lnTo>
                            <a:pt x="639" y="238"/>
                          </a:lnTo>
                          <a:lnTo>
                            <a:pt x="608" y="236"/>
                          </a:lnTo>
                          <a:lnTo>
                            <a:pt x="579" y="233"/>
                          </a:lnTo>
                          <a:lnTo>
                            <a:pt x="549" y="230"/>
                          </a:lnTo>
                          <a:lnTo>
                            <a:pt x="521" y="226"/>
                          </a:lnTo>
                          <a:lnTo>
                            <a:pt x="494" y="222"/>
                          </a:lnTo>
                          <a:lnTo>
                            <a:pt x="468" y="218"/>
                          </a:lnTo>
                          <a:lnTo>
                            <a:pt x="442" y="213"/>
                          </a:lnTo>
                          <a:lnTo>
                            <a:pt x="417" y="207"/>
                          </a:lnTo>
                          <a:lnTo>
                            <a:pt x="393" y="201"/>
                          </a:lnTo>
                          <a:lnTo>
                            <a:pt x="370" y="195"/>
                          </a:lnTo>
                          <a:lnTo>
                            <a:pt x="347" y="189"/>
                          </a:lnTo>
                          <a:lnTo>
                            <a:pt x="324" y="180"/>
                          </a:lnTo>
                          <a:lnTo>
                            <a:pt x="302" y="173"/>
                          </a:lnTo>
                          <a:lnTo>
                            <a:pt x="281" y="165"/>
                          </a:lnTo>
                          <a:lnTo>
                            <a:pt x="260" y="156"/>
                          </a:lnTo>
                          <a:lnTo>
                            <a:pt x="239" y="147"/>
                          </a:lnTo>
                          <a:lnTo>
                            <a:pt x="218" y="138"/>
                          </a:lnTo>
                          <a:lnTo>
                            <a:pt x="198" y="128"/>
                          </a:lnTo>
                          <a:lnTo>
                            <a:pt x="179" y="117"/>
                          </a:lnTo>
                          <a:lnTo>
                            <a:pt x="159" y="107"/>
                          </a:lnTo>
                          <a:lnTo>
                            <a:pt x="121" y="83"/>
                          </a:lnTo>
                          <a:lnTo>
                            <a:pt x="82" y="57"/>
                          </a:lnTo>
                          <a:lnTo>
                            <a:pt x="44" y="29"/>
                          </a:lnTo>
                          <a:lnTo>
                            <a:pt x="5" y="0"/>
                          </a:lnTo>
                          <a:lnTo>
                            <a:pt x="5" y="54"/>
                          </a:lnTo>
                          <a:lnTo>
                            <a:pt x="3" y="110"/>
                          </a:lnTo>
                          <a:lnTo>
                            <a:pt x="1" y="167"/>
                          </a:lnTo>
                          <a:lnTo>
                            <a:pt x="0" y="224"/>
                          </a:lnTo>
                          <a:lnTo>
                            <a:pt x="2" y="252"/>
                          </a:lnTo>
                          <a:lnTo>
                            <a:pt x="4" y="279"/>
                          </a:lnTo>
                          <a:lnTo>
                            <a:pt x="7" y="307"/>
                          </a:lnTo>
                          <a:lnTo>
                            <a:pt x="12" y="335"/>
                          </a:lnTo>
                          <a:lnTo>
                            <a:pt x="19" y="361"/>
                          </a:lnTo>
                          <a:lnTo>
                            <a:pt x="28" y="388"/>
                          </a:lnTo>
                          <a:lnTo>
                            <a:pt x="39" y="413"/>
                          </a:lnTo>
                          <a:lnTo>
                            <a:pt x="52" y="439"/>
                          </a:lnTo>
                          <a:lnTo>
                            <a:pt x="68" y="463"/>
                          </a:lnTo>
                          <a:lnTo>
                            <a:pt x="87" y="486"/>
                          </a:lnTo>
                          <a:lnTo>
                            <a:pt x="109" y="508"/>
                          </a:lnTo>
                          <a:lnTo>
                            <a:pt x="135" y="529"/>
                          </a:lnTo>
                          <a:lnTo>
                            <a:pt x="164" y="549"/>
                          </a:lnTo>
                          <a:lnTo>
                            <a:pt x="196" y="569"/>
                          </a:lnTo>
                          <a:lnTo>
                            <a:pt x="233" y="587"/>
                          </a:lnTo>
                          <a:lnTo>
                            <a:pt x="273" y="603"/>
                          </a:lnTo>
                          <a:lnTo>
                            <a:pt x="318" y="618"/>
                          </a:lnTo>
                          <a:lnTo>
                            <a:pt x="368" y="631"/>
                          </a:lnTo>
                          <a:lnTo>
                            <a:pt x="421" y="643"/>
                          </a:lnTo>
                          <a:lnTo>
                            <a:pt x="481" y="653"/>
                          </a:lnTo>
                          <a:lnTo>
                            <a:pt x="545" y="662"/>
                          </a:lnTo>
                          <a:lnTo>
                            <a:pt x="616" y="668"/>
                          </a:lnTo>
                          <a:lnTo>
                            <a:pt x="690" y="673"/>
                          </a:lnTo>
                          <a:lnTo>
                            <a:pt x="772" y="676"/>
                          </a:lnTo>
                          <a:lnTo>
                            <a:pt x="815" y="677"/>
                          </a:lnTo>
                          <a:lnTo>
                            <a:pt x="857" y="677"/>
                          </a:lnTo>
                          <a:lnTo>
                            <a:pt x="898" y="676"/>
                          </a:lnTo>
                          <a:lnTo>
                            <a:pt x="939" y="673"/>
                          </a:lnTo>
                          <a:lnTo>
                            <a:pt x="979" y="670"/>
                          </a:lnTo>
                          <a:lnTo>
                            <a:pt x="1018" y="666"/>
                          </a:lnTo>
                          <a:lnTo>
                            <a:pt x="1058" y="662"/>
                          </a:lnTo>
                          <a:lnTo>
                            <a:pt x="1097" y="656"/>
                          </a:lnTo>
                          <a:lnTo>
                            <a:pt x="1135" y="650"/>
                          </a:lnTo>
                          <a:lnTo>
                            <a:pt x="1173" y="642"/>
                          </a:lnTo>
                          <a:lnTo>
                            <a:pt x="1210" y="633"/>
                          </a:lnTo>
                          <a:lnTo>
                            <a:pt x="1247" y="623"/>
                          </a:lnTo>
                          <a:lnTo>
                            <a:pt x="1284" y="612"/>
                          </a:lnTo>
                          <a:lnTo>
                            <a:pt x="1320" y="600"/>
                          </a:lnTo>
                          <a:lnTo>
                            <a:pt x="1356" y="587"/>
                          </a:lnTo>
                          <a:lnTo>
                            <a:pt x="1392" y="572"/>
                          </a:lnTo>
                          <a:lnTo>
                            <a:pt x="1415" y="562"/>
                          </a:lnTo>
                          <a:lnTo>
                            <a:pt x="1436" y="550"/>
                          </a:lnTo>
                          <a:lnTo>
                            <a:pt x="1455" y="540"/>
                          </a:lnTo>
                          <a:lnTo>
                            <a:pt x="1474" y="528"/>
                          </a:lnTo>
                          <a:lnTo>
                            <a:pt x="1490" y="517"/>
                          </a:lnTo>
                          <a:lnTo>
                            <a:pt x="1507" y="505"/>
                          </a:lnTo>
                          <a:lnTo>
                            <a:pt x="1521" y="493"/>
                          </a:lnTo>
                          <a:lnTo>
                            <a:pt x="1534" y="481"/>
                          </a:lnTo>
                          <a:lnTo>
                            <a:pt x="1545" y="468"/>
                          </a:lnTo>
                          <a:lnTo>
                            <a:pt x="1556" y="455"/>
                          </a:lnTo>
                          <a:lnTo>
                            <a:pt x="1565" y="442"/>
                          </a:lnTo>
                          <a:lnTo>
                            <a:pt x="1574" y="427"/>
                          </a:lnTo>
                          <a:lnTo>
                            <a:pt x="1581" y="412"/>
                          </a:lnTo>
                          <a:lnTo>
                            <a:pt x="1588" y="397"/>
                          </a:lnTo>
                          <a:lnTo>
                            <a:pt x="1593" y="382"/>
                          </a:lnTo>
                          <a:lnTo>
                            <a:pt x="1598" y="366"/>
                          </a:lnTo>
                          <a:lnTo>
                            <a:pt x="1602" y="349"/>
                          </a:lnTo>
                          <a:lnTo>
                            <a:pt x="1606" y="332"/>
                          </a:lnTo>
                          <a:lnTo>
                            <a:pt x="1609" y="314"/>
                          </a:lnTo>
                          <a:lnTo>
                            <a:pt x="1611" y="295"/>
                          </a:lnTo>
                          <a:lnTo>
                            <a:pt x="1614" y="257"/>
                          </a:lnTo>
                          <a:lnTo>
                            <a:pt x="1616" y="216"/>
                          </a:lnTo>
                          <a:lnTo>
                            <a:pt x="1614" y="124"/>
                          </a:lnTo>
                          <a:lnTo>
                            <a:pt x="1610" y="19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73" name="Freeform 31"/>
                    <p:cNvSpPr/>
                    <p:nvPr/>
                  </p:nvSpPr>
                  <p:spPr bwMode="auto">
                    <a:xfrm flipH="1">
                      <a:off x="7613178" y="4344722"/>
                      <a:ext cx="490359" cy="202273"/>
                    </a:xfrm>
                    <a:custGeom>
                      <a:avLst/>
                      <a:gdLst>
                        <a:gd name="T0" fmla="*/ 22 w 1602"/>
                        <a:gd name="T1" fmla="*/ 396 h 659"/>
                        <a:gd name="T2" fmla="*/ 52 w 1602"/>
                        <a:gd name="T3" fmla="*/ 439 h 659"/>
                        <a:gd name="T4" fmla="*/ 91 w 1602"/>
                        <a:gd name="T5" fmla="*/ 476 h 659"/>
                        <a:gd name="T6" fmla="*/ 136 w 1602"/>
                        <a:gd name="T7" fmla="*/ 510 h 659"/>
                        <a:gd name="T8" fmla="*/ 186 w 1602"/>
                        <a:gd name="T9" fmla="*/ 540 h 659"/>
                        <a:gd name="T10" fmla="*/ 244 w 1602"/>
                        <a:gd name="T11" fmla="*/ 567 h 659"/>
                        <a:gd name="T12" fmla="*/ 305 w 1602"/>
                        <a:gd name="T13" fmla="*/ 590 h 659"/>
                        <a:gd name="T14" fmla="*/ 371 w 1602"/>
                        <a:gd name="T15" fmla="*/ 610 h 659"/>
                        <a:gd name="T16" fmla="*/ 440 w 1602"/>
                        <a:gd name="T17" fmla="*/ 626 h 659"/>
                        <a:gd name="T18" fmla="*/ 510 w 1602"/>
                        <a:gd name="T19" fmla="*/ 638 h 659"/>
                        <a:gd name="T20" fmla="*/ 584 w 1602"/>
                        <a:gd name="T21" fmla="*/ 648 h 659"/>
                        <a:gd name="T22" fmla="*/ 657 w 1602"/>
                        <a:gd name="T23" fmla="*/ 654 h 659"/>
                        <a:gd name="T24" fmla="*/ 732 w 1602"/>
                        <a:gd name="T25" fmla="*/ 658 h 659"/>
                        <a:gd name="T26" fmla="*/ 806 w 1602"/>
                        <a:gd name="T27" fmla="*/ 659 h 659"/>
                        <a:gd name="T28" fmla="*/ 878 w 1602"/>
                        <a:gd name="T29" fmla="*/ 657 h 659"/>
                        <a:gd name="T30" fmla="*/ 949 w 1602"/>
                        <a:gd name="T31" fmla="*/ 652 h 659"/>
                        <a:gd name="T32" fmla="*/ 1015 w 1602"/>
                        <a:gd name="T33" fmla="*/ 646 h 659"/>
                        <a:gd name="T34" fmla="*/ 1079 w 1602"/>
                        <a:gd name="T35" fmla="*/ 637 h 659"/>
                        <a:gd name="T36" fmla="*/ 1144 w 1602"/>
                        <a:gd name="T37" fmla="*/ 626 h 659"/>
                        <a:gd name="T38" fmla="*/ 1206 w 1602"/>
                        <a:gd name="T39" fmla="*/ 612 h 659"/>
                        <a:gd name="T40" fmla="*/ 1269 w 1602"/>
                        <a:gd name="T41" fmla="*/ 596 h 659"/>
                        <a:gd name="T42" fmla="*/ 1328 w 1602"/>
                        <a:gd name="T43" fmla="*/ 576 h 659"/>
                        <a:gd name="T44" fmla="*/ 1386 w 1602"/>
                        <a:gd name="T45" fmla="*/ 552 h 659"/>
                        <a:gd name="T46" fmla="*/ 1439 w 1602"/>
                        <a:gd name="T47" fmla="*/ 525 h 659"/>
                        <a:gd name="T48" fmla="*/ 1480 w 1602"/>
                        <a:gd name="T49" fmla="*/ 500 h 659"/>
                        <a:gd name="T50" fmla="*/ 1506 w 1602"/>
                        <a:gd name="T51" fmla="*/ 481 h 659"/>
                        <a:gd name="T52" fmla="*/ 1529 w 1602"/>
                        <a:gd name="T53" fmla="*/ 461 h 659"/>
                        <a:gd name="T54" fmla="*/ 1548 w 1602"/>
                        <a:gd name="T55" fmla="*/ 440 h 659"/>
                        <a:gd name="T56" fmla="*/ 1563 w 1602"/>
                        <a:gd name="T57" fmla="*/ 418 h 659"/>
                        <a:gd name="T58" fmla="*/ 1575 w 1602"/>
                        <a:gd name="T59" fmla="*/ 395 h 659"/>
                        <a:gd name="T60" fmla="*/ 1586 w 1602"/>
                        <a:gd name="T61" fmla="*/ 372 h 659"/>
                        <a:gd name="T62" fmla="*/ 1593 w 1602"/>
                        <a:gd name="T63" fmla="*/ 346 h 659"/>
                        <a:gd name="T64" fmla="*/ 1598 w 1602"/>
                        <a:gd name="T65" fmla="*/ 320 h 659"/>
                        <a:gd name="T66" fmla="*/ 1601 w 1602"/>
                        <a:gd name="T67" fmla="*/ 290 h 659"/>
                        <a:gd name="T68" fmla="*/ 1602 w 1602"/>
                        <a:gd name="T69" fmla="*/ 244 h 659"/>
                        <a:gd name="T70" fmla="*/ 1597 w 1602"/>
                        <a:gd name="T71" fmla="*/ 133 h 659"/>
                        <a:gd name="T72" fmla="*/ 1579 w 1602"/>
                        <a:gd name="T73" fmla="*/ 33 h 659"/>
                        <a:gd name="T74" fmla="*/ 1566 w 1602"/>
                        <a:gd name="T75" fmla="*/ 15 h 659"/>
                        <a:gd name="T76" fmla="*/ 1561 w 1602"/>
                        <a:gd name="T77" fmla="*/ 4 h 659"/>
                        <a:gd name="T78" fmla="*/ 1558 w 1602"/>
                        <a:gd name="T79" fmla="*/ 1 h 659"/>
                        <a:gd name="T80" fmla="*/ 1549 w 1602"/>
                        <a:gd name="T81" fmla="*/ 10 h 659"/>
                        <a:gd name="T82" fmla="*/ 1521 w 1602"/>
                        <a:gd name="T83" fmla="*/ 36 h 659"/>
                        <a:gd name="T84" fmla="*/ 1484 w 1602"/>
                        <a:gd name="T85" fmla="*/ 63 h 659"/>
                        <a:gd name="T86" fmla="*/ 1418 w 1602"/>
                        <a:gd name="T87" fmla="*/ 103 h 659"/>
                        <a:gd name="T88" fmla="*/ 1336 w 1602"/>
                        <a:gd name="T89" fmla="*/ 142 h 659"/>
                        <a:gd name="T90" fmla="*/ 1250 w 1602"/>
                        <a:gd name="T91" fmla="*/ 174 h 659"/>
                        <a:gd name="T92" fmla="*/ 1161 w 1602"/>
                        <a:gd name="T93" fmla="*/ 200 h 659"/>
                        <a:gd name="T94" fmla="*/ 1068 w 1602"/>
                        <a:gd name="T95" fmla="*/ 218 h 659"/>
                        <a:gd name="T96" fmla="*/ 973 w 1602"/>
                        <a:gd name="T97" fmla="*/ 230 h 659"/>
                        <a:gd name="T98" fmla="*/ 877 w 1602"/>
                        <a:gd name="T99" fmla="*/ 235 h 659"/>
                        <a:gd name="T100" fmla="*/ 781 w 1602"/>
                        <a:gd name="T101" fmla="*/ 234 h 659"/>
                        <a:gd name="T102" fmla="*/ 683 w 1602"/>
                        <a:gd name="T103" fmla="*/ 227 h 659"/>
                        <a:gd name="T104" fmla="*/ 586 w 1602"/>
                        <a:gd name="T105" fmla="*/ 215 h 659"/>
                        <a:gd name="T106" fmla="*/ 489 w 1602"/>
                        <a:gd name="T107" fmla="*/ 196 h 659"/>
                        <a:gd name="T108" fmla="*/ 394 w 1602"/>
                        <a:gd name="T109" fmla="*/ 171 h 659"/>
                        <a:gd name="T110" fmla="*/ 300 w 1602"/>
                        <a:gd name="T111" fmla="*/ 142 h 659"/>
                        <a:gd name="T112" fmla="*/ 211 w 1602"/>
                        <a:gd name="T113" fmla="*/ 108 h 659"/>
                        <a:gd name="T114" fmla="*/ 123 w 1602"/>
                        <a:gd name="T115" fmla="*/ 67 h 659"/>
                        <a:gd name="T116" fmla="*/ 40 w 1602"/>
                        <a:gd name="T117" fmla="*/ 23 h 659"/>
                        <a:gd name="T118" fmla="*/ 10 w 1602"/>
                        <a:gd name="T119" fmla="*/ 374 h 65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</a:cxnLst>
                      <a:rect l="0" t="0" r="r" b="b"/>
                      <a:pathLst>
                        <a:path w="1602" h="659">
                          <a:moveTo>
                            <a:pt x="10" y="374"/>
                          </a:moveTo>
                          <a:lnTo>
                            <a:pt x="22" y="396"/>
                          </a:lnTo>
                          <a:lnTo>
                            <a:pt x="36" y="417"/>
                          </a:lnTo>
                          <a:lnTo>
                            <a:pt x="52" y="439"/>
                          </a:lnTo>
                          <a:lnTo>
                            <a:pt x="70" y="458"/>
                          </a:lnTo>
                          <a:lnTo>
                            <a:pt x="91" y="476"/>
                          </a:lnTo>
                          <a:lnTo>
                            <a:pt x="112" y="494"/>
                          </a:lnTo>
                          <a:lnTo>
                            <a:pt x="136" y="510"/>
                          </a:lnTo>
                          <a:lnTo>
                            <a:pt x="160" y="526"/>
                          </a:lnTo>
                          <a:lnTo>
                            <a:pt x="186" y="540"/>
                          </a:lnTo>
                          <a:lnTo>
                            <a:pt x="215" y="554"/>
                          </a:lnTo>
                          <a:lnTo>
                            <a:pt x="244" y="567"/>
                          </a:lnTo>
                          <a:lnTo>
                            <a:pt x="274" y="579"/>
                          </a:lnTo>
                          <a:lnTo>
                            <a:pt x="305" y="590"/>
                          </a:lnTo>
                          <a:lnTo>
                            <a:pt x="338" y="600"/>
                          </a:lnTo>
                          <a:lnTo>
                            <a:pt x="371" y="610"/>
                          </a:lnTo>
                          <a:lnTo>
                            <a:pt x="404" y="618"/>
                          </a:lnTo>
                          <a:lnTo>
                            <a:pt x="440" y="626"/>
                          </a:lnTo>
                          <a:lnTo>
                            <a:pt x="475" y="632"/>
                          </a:lnTo>
                          <a:lnTo>
                            <a:pt x="510" y="638"/>
                          </a:lnTo>
                          <a:lnTo>
                            <a:pt x="548" y="643"/>
                          </a:lnTo>
                          <a:lnTo>
                            <a:pt x="584" y="648"/>
                          </a:lnTo>
                          <a:lnTo>
                            <a:pt x="620" y="652"/>
                          </a:lnTo>
                          <a:lnTo>
                            <a:pt x="657" y="654"/>
                          </a:lnTo>
                          <a:lnTo>
                            <a:pt x="695" y="657"/>
                          </a:lnTo>
                          <a:lnTo>
                            <a:pt x="732" y="658"/>
                          </a:lnTo>
                          <a:lnTo>
                            <a:pt x="769" y="659"/>
                          </a:lnTo>
                          <a:lnTo>
                            <a:pt x="806" y="659"/>
                          </a:lnTo>
                          <a:lnTo>
                            <a:pt x="842" y="658"/>
                          </a:lnTo>
                          <a:lnTo>
                            <a:pt x="878" y="657"/>
                          </a:lnTo>
                          <a:lnTo>
                            <a:pt x="914" y="655"/>
                          </a:lnTo>
                          <a:lnTo>
                            <a:pt x="949" y="652"/>
                          </a:lnTo>
                          <a:lnTo>
                            <a:pt x="983" y="649"/>
                          </a:lnTo>
                          <a:lnTo>
                            <a:pt x="1015" y="646"/>
                          </a:lnTo>
                          <a:lnTo>
                            <a:pt x="1047" y="642"/>
                          </a:lnTo>
                          <a:lnTo>
                            <a:pt x="1079" y="637"/>
                          </a:lnTo>
                          <a:lnTo>
                            <a:pt x="1111" y="632"/>
                          </a:lnTo>
                          <a:lnTo>
                            <a:pt x="1144" y="626"/>
                          </a:lnTo>
                          <a:lnTo>
                            <a:pt x="1175" y="619"/>
                          </a:lnTo>
                          <a:lnTo>
                            <a:pt x="1206" y="612"/>
                          </a:lnTo>
                          <a:lnTo>
                            <a:pt x="1238" y="604"/>
                          </a:lnTo>
                          <a:lnTo>
                            <a:pt x="1269" y="596"/>
                          </a:lnTo>
                          <a:lnTo>
                            <a:pt x="1299" y="586"/>
                          </a:lnTo>
                          <a:lnTo>
                            <a:pt x="1328" y="576"/>
                          </a:lnTo>
                          <a:lnTo>
                            <a:pt x="1358" y="565"/>
                          </a:lnTo>
                          <a:lnTo>
                            <a:pt x="1386" y="552"/>
                          </a:lnTo>
                          <a:lnTo>
                            <a:pt x="1413" y="539"/>
                          </a:lnTo>
                          <a:lnTo>
                            <a:pt x="1439" y="525"/>
                          </a:lnTo>
                          <a:lnTo>
                            <a:pt x="1464" y="510"/>
                          </a:lnTo>
                          <a:lnTo>
                            <a:pt x="1480" y="500"/>
                          </a:lnTo>
                          <a:lnTo>
                            <a:pt x="1494" y="490"/>
                          </a:lnTo>
                          <a:lnTo>
                            <a:pt x="1506" y="481"/>
                          </a:lnTo>
                          <a:lnTo>
                            <a:pt x="1518" y="471"/>
                          </a:lnTo>
                          <a:lnTo>
                            <a:pt x="1529" y="461"/>
                          </a:lnTo>
                          <a:lnTo>
                            <a:pt x="1539" y="450"/>
                          </a:lnTo>
                          <a:lnTo>
                            <a:pt x="1548" y="440"/>
                          </a:lnTo>
                          <a:lnTo>
                            <a:pt x="1556" y="429"/>
                          </a:lnTo>
                          <a:lnTo>
                            <a:pt x="1563" y="418"/>
                          </a:lnTo>
                          <a:lnTo>
                            <a:pt x="1570" y="407"/>
                          </a:lnTo>
                          <a:lnTo>
                            <a:pt x="1575" y="395"/>
                          </a:lnTo>
                          <a:lnTo>
                            <a:pt x="1582" y="384"/>
                          </a:lnTo>
                          <a:lnTo>
                            <a:pt x="1586" y="372"/>
                          </a:lnTo>
                          <a:lnTo>
                            <a:pt x="1590" y="359"/>
                          </a:lnTo>
                          <a:lnTo>
                            <a:pt x="1593" y="346"/>
                          </a:lnTo>
                          <a:lnTo>
                            <a:pt x="1596" y="333"/>
                          </a:lnTo>
                          <a:lnTo>
                            <a:pt x="1598" y="320"/>
                          </a:lnTo>
                          <a:lnTo>
                            <a:pt x="1599" y="305"/>
                          </a:lnTo>
                          <a:lnTo>
                            <a:pt x="1601" y="290"/>
                          </a:lnTo>
                          <a:lnTo>
                            <a:pt x="1601" y="275"/>
                          </a:lnTo>
                          <a:lnTo>
                            <a:pt x="1602" y="244"/>
                          </a:lnTo>
                          <a:lnTo>
                            <a:pt x="1601" y="210"/>
                          </a:lnTo>
                          <a:lnTo>
                            <a:pt x="1597" y="133"/>
                          </a:lnTo>
                          <a:lnTo>
                            <a:pt x="1591" y="45"/>
                          </a:lnTo>
                          <a:lnTo>
                            <a:pt x="1579" y="33"/>
                          </a:lnTo>
                          <a:lnTo>
                            <a:pt x="1572" y="23"/>
                          </a:lnTo>
                          <a:lnTo>
                            <a:pt x="1566" y="15"/>
                          </a:lnTo>
                          <a:lnTo>
                            <a:pt x="1563" y="9"/>
                          </a:lnTo>
                          <a:lnTo>
                            <a:pt x="1561" y="4"/>
                          </a:lnTo>
                          <a:lnTo>
                            <a:pt x="1560" y="2"/>
                          </a:lnTo>
                          <a:lnTo>
                            <a:pt x="1558" y="1"/>
                          </a:lnTo>
                          <a:lnTo>
                            <a:pt x="1556" y="2"/>
                          </a:lnTo>
                          <a:lnTo>
                            <a:pt x="1549" y="10"/>
                          </a:lnTo>
                          <a:lnTo>
                            <a:pt x="1534" y="26"/>
                          </a:lnTo>
                          <a:lnTo>
                            <a:pt x="1521" y="36"/>
                          </a:lnTo>
                          <a:lnTo>
                            <a:pt x="1505" y="49"/>
                          </a:lnTo>
                          <a:lnTo>
                            <a:pt x="1484" y="63"/>
                          </a:lnTo>
                          <a:lnTo>
                            <a:pt x="1457" y="81"/>
                          </a:lnTo>
                          <a:lnTo>
                            <a:pt x="1418" y="103"/>
                          </a:lnTo>
                          <a:lnTo>
                            <a:pt x="1378" y="123"/>
                          </a:lnTo>
                          <a:lnTo>
                            <a:pt x="1336" y="142"/>
                          </a:lnTo>
                          <a:lnTo>
                            <a:pt x="1293" y="159"/>
                          </a:lnTo>
                          <a:lnTo>
                            <a:pt x="1250" y="174"/>
                          </a:lnTo>
                          <a:lnTo>
                            <a:pt x="1205" y="187"/>
                          </a:lnTo>
                          <a:lnTo>
                            <a:pt x="1161" y="200"/>
                          </a:lnTo>
                          <a:lnTo>
                            <a:pt x="1114" y="210"/>
                          </a:lnTo>
                          <a:lnTo>
                            <a:pt x="1068" y="218"/>
                          </a:lnTo>
                          <a:lnTo>
                            <a:pt x="1022" y="225"/>
                          </a:lnTo>
                          <a:lnTo>
                            <a:pt x="973" y="230"/>
                          </a:lnTo>
                          <a:lnTo>
                            <a:pt x="926" y="233"/>
                          </a:lnTo>
                          <a:lnTo>
                            <a:pt x="877" y="235"/>
                          </a:lnTo>
                          <a:lnTo>
                            <a:pt x="829" y="236"/>
                          </a:lnTo>
                          <a:lnTo>
                            <a:pt x="781" y="234"/>
                          </a:lnTo>
                          <a:lnTo>
                            <a:pt x="731" y="232"/>
                          </a:lnTo>
                          <a:lnTo>
                            <a:pt x="683" y="227"/>
                          </a:lnTo>
                          <a:lnTo>
                            <a:pt x="634" y="222"/>
                          </a:lnTo>
                          <a:lnTo>
                            <a:pt x="586" y="215"/>
                          </a:lnTo>
                          <a:lnTo>
                            <a:pt x="537" y="206"/>
                          </a:lnTo>
                          <a:lnTo>
                            <a:pt x="489" y="196"/>
                          </a:lnTo>
                          <a:lnTo>
                            <a:pt x="441" y="184"/>
                          </a:lnTo>
                          <a:lnTo>
                            <a:pt x="394" y="171"/>
                          </a:lnTo>
                          <a:lnTo>
                            <a:pt x="347" y="157"/>
                          </a:lnTo>
                          <a:lnTo>
                            <a:pt x="300" y="142"/>
                          </a:lnTo>
                          <a:lnTo>
                            <a:pt x="255" y="125"/>
                          </a:lnTo>
                          <a:lnTo>
                            <a:pt x="211" y="108"/>
                          </a:lnTo>
                          <a:lnTo>
                            <a:pt x="166" y="89"/>
                          </a:lnTo>
                          <a:lnTo>
                            <a:pt x="123" y="67"/>
                          </a:lnTo>
                          <a:lnTo>
                            <a:pt x="80" y="46"/>
                          </a:lnTo>
                          <a:lnTo>
                            <a:pt x="40" y="23"/>
                          </a:lnTo>
                          <a:lnTo>
                            <a:pt x="0" y="0"/>
                          </a:lnTo>
                          <a:lnTo>
                            <a:pt x="10" y="374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74" name="Freeform 33"/>
                    <p:cNvSpPr/>
                    <p:nvPr/>
                  </p:nvSpPr>
                  <p:spPr bwMode="auto">
                    <a:xfrm flipH="1">
                      <a:off x="7640761" y="4763059"/>
                      <a:ext cx="491891" cy="211466"/>
                    </a:xfrm>
                    <a:custGeom>
                      <a:avLst/>
                      <a:gdLst>
                        <a:gd name="T0" fmla="*/ 20 w 1604"/>
                        <a:gd name="T1" fmla="*/ 417 h 692"/>
                        <a:gd name="T2" fmla="*/ 68 w 1604"/>
                        <a:gd name="T3" fmla="*/ 486 h 692"/>
                        <a:gd name="T4" fmla="*/ 134 w 1604"/>
                        <a:gd name="T5" fmla="*/ 544 h 692"/>
                        <a:gd name="T6" fmla="*/ 217 w 1604"/>
                        <a:gd name="T7" fmla="*/ 591 h 692"/>
                        <a:gd name="T8" fmla="*/ 312 w 1604"/>
                        <a:gd name="T9" fmla="*/ 628 h 692"/>
                        <a:gd name="T10" fmla="*/ 417 w 1604"/>
                        <a:gd name="T11" fmla="*/ 655 h 692"/>
                        <a:gd name="T12" fmla="*/ 528 w 1604"/>
                        <a:gd name="T13" fmla="*/ 676 h 692"/>
                        <a:gd name="T14" fmla="*/ 643 w 1604"/>
                        <a:gd name="T15" fmla="*/ 687 h 692"/>
                        <a:gd name="T16" fmla="*/ 758 w 1604"/>
                        <a:gd name="T17" fmla="*/ 692 h 692"/>
                        <a:gd name="T18" fmla="*/ 870 w 1604"/>
                        <a:gd name="T19" fmla="*/ 690 h 692"/>
                        <a:gd name="T20" fmla="*/ 976 w 1604"/>
                        <a:gd name="T21" fmla="*/ 683 h 692"/>
                        <a:gd name="T22" fmla="*/ 1079 w 1604"/>
                        <a:gd name="T23" fmla="*/ 670 h 692"/>
                        <a:gd name="T24" fmla="*/ 1181 w 1604"/>
                        <a:gd name="T25" fmla="*/ 650 h 692"/>
                        <a:gd name="T26" fmla="*/ 1281 w 1604"/>
                        <a:gd name="T27" fmla="*/ 623 h 692"/>
                        <a:gd name="T28" fmla="*/ 1374 w 1604"/>
                        <a:gd name="T29" fmla="*/ 588 h 692"/>
                        <a:gd name="T30" fmla="*/ 1458 w 1604"/>
                        <a:gd name="T31" fmla="*/ 544 h 692"/>
                        <a:gd name="T32" fmla="*/ 1511 w 1604"/>
                        <a:gd name="T33" fmla="*/ 503 h 692"/>
                        <a:gd name="T34" fmla="*/ 1545 w 1604"/>
                        <a:gd name="T35" fmla="*/ 466 h 692"/>
                        <a:gd name="T36" fmla="*/ 1570 w 1604"/>
                        <a:gd name="T37" fmla="*/ 426 h 692"/>
                        <a:gd name="T38" fmla="*/ 1587 w 1604"/>
                        <a:gd name="T39" fmla="*/ 383 h 692"/>
                        <a:gd name="T40" fmla="*/ 1597 w 1604"/>
                        <a:gd name="T41" fmla="*/ 338 h 692"/>
                        <a:gd name="T42" fmla="*/ 1604 w 1604"/>
                        <a:gd name="T43" fmla="*/ 273 h 692"/>
                        <a:gd name="T44" fmla="*/ 1602 w 1604"/>
                        <a:gd name="T45" fmla="*/ 164 h 692"/>
                        <a:gd name="T46" fmla="*/ 1599 w 1604"/>
                        <a:gd name="T47" fmla="*/ 43 h 692"/>
                        <a:gd name="T48" fmla="*/ 1564 w 1604"/>
                        <a:gd name="T49" fmla="*/ 35 h 692"/>
                        <a:gd name="T50" fmla="*/ 1506 w 1604"/>
                        <a:gd name="T51" fmla="*/ 82 h 692"/>
                        <a:gd name="T52" fmla="*/ 1442 w 1604"/>
                        <a:gd name="T53" fmla="*/ 123 h 692"/>
                        <a:gd name="T54" fmla="*/ 1376 w 1604"/>
                        <a:gd name="T55" fmla="*/ 158 h 692"/>
                        <a:gd name="T56" fmla="*/ 1304 w 1604"/>
                        <a:gd name="T57" fmla="*/ 188 h 692"/>
                        <a:gd name="T58" fmla="*/ 1229 w 1604"/>
                        <a:gd name="T59" fmla="*/ 212 h 692"/>
                        <a:gd name="T60" fmla="*/ 1149 w 1604"/>
                        <a:gd name="T61" fmla="*/ 230 h 692"/>
                        <a:gd name="T62" fmla="*/ 1066 w 1604"/>
                        <a:gd name="T63" fmla="*/ 245 h 692"/>
                        <a:gd name="T64" fmla="*/ 923 w 1604"/>
                        <a:gd name="T65" fmla="*/ 259 h 692"/>
                        <a:gd name="T66" fmla="*/ 734 w 1604"/>
                        <a:gd name="T67" fmla="*/ 262 h 692"/>
                        <a:gd name="T68" fmla="*/ 609 w 1604"/>
                        <a:gd name="T69" fmla="*/ 256 h 692"/>
                        <a:gd name="T70" fmla="*/ 524 w 1604"/>
                        <a:gd name="T71" fmla="*/ 246 h 692"/>
                        <a:gd name="T72" fmla="*/ 444 w 1604"/>
                        <a:gd name="T73" fmla="*/ 233 h 692"/>
                        <a:gd name="T74" fmla="*/ 369 w 1604"/>
                        <a:gd name="T75" fmla="*/ 215 h 692"/>
                        <a:gd name="T76" fmla="*/ 300 w 1604"/>
                        <a:gd name="T77" fmla="*/ 193 h 692"/>
                        <a:gd name="T78" fmla="*/ 233 w 1604"/>
                        <a:gd name="T79" fmla="*/ 165 h 692"/>
                        <a:gd name="T80" fmla="*/ 169 w 1604"/>
                        <a:gd name="T81" fmla="*/ 133 h 692"/>
                        <a:gd name="T82" fmla="*/ 108 w 1604"/>
                        <a:gd name="T83" fmla="*/ 97 h 692"/>
                        <a:gd name="T84" fmla="*/ 5 w 1604"/>
                        <a:gd name="T85" fmla="*/ 23 h 69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</a:cxnLst>
                      <a:rect l="0" t="0" r="r" b="b"/>
                      <a:pathLst>
                        <a:path w="1604" h="692">
                          <a:moveTo>
                            <a:pt x="0" y="364"/>
                          </a:moveTo>
                          <a:lnTo>
                            <a:pt x="9" y="391"/>
                          </a:lnTo>
                          <a:lnTo>
                            <a:pt x="20" y="417"/>
                          </a:lnTo>
                          <a:lnTo>
                            <a:pt x="33" y="441"/>
                          </a:lnTo>
                          <a:lnTo>
                            <a:pt x="49" y="464"/>
                          </a:lnTo>
                          <a:lnTo>
                            <a:pt x="68" y="486"/>
                          </a:lnTo>
                          <a:lnTo>
                            <a:pt x="88" y="506"/>
                          </a:lnTo>
                          <a:lnTo>
                            <a:pt x="110" y="525"/>
                          </a:lnTo>
                          <a:lnTo>
                            <a:pt x="134" y="544"/>
                          </a:lnTo>
                          <a:lnTo>
                            <a:pt x="160" y="561"/>
                          </a:lnTo>
                          <a:lnTo>
                            <a:pt x="188" y="576"/>
                          </a:lnTo>
                          <a:lnTo>
                            <a:pt x="217" y="591"/>
                          </a:lnTo>
                          <a:lnTo>
                            <a:pt x="247" y="604"/>
                          </a:lnTo>
                          <a:lnTo>
                            <a:pt x="278" y="616"/>
                          </a:lnTo>
                          <a:lnTo>
                            <a:pt x="312" y="628"/>
                          </a:lnTo>
                          <a:lnTo>
                            <a:pt x="346" y="638"/>
                          </a:lnTo>
                          <a:lnTo>
                            <a:pt x="380" y="647"/>
                          </a:lnTo>
                          <a:lnTo>
                            <a:pt x="417" y="655"/>
                          </a:lnTo>
                          <a:lnTo>
                            <a:pt x="453" y="664"/>
                          </a:lnTo>
                          <a:lnTo>
                            <a:pt x="490" y="670"/>
                          </a:lnTo>
                          <a:lnTo>
                            <a:pt x="528" y="676"/>
                          </a:lnTo>
                          <a:lnTo>
                            <a:pt x="566" y="680"/>
                          </a:lnTo>
                          <a:lnTo>
                            <a:pt x="604" y="684"/>
                          </a:lnTo>
                          <a:lnTo>
                            <a:pt x="643" y="687"/>
                          </a:lnTo>
                          <a:lnTo>
                            <a:pt x="681" y="689"/>
                          </a:lnTo>
                          <a:lnTo>
                            <a:pt x="719" y="691"/>
                          </a:lnTo>
                          <a:lnTo>
                            <a:pt x="758" y="692"/>
                          </a:lnTo>
                          <a:lnTo>
                            <a:pt x="795" y="692"/>
                          </a:lnTo>
                          <a:lnTo>
                            <a:pt x="833" y="691"/>
                          </a:lnTo>
                          <a:lnTo>
                            <a:pt x="870" y="690"/>
                          </a:lnTo>
                          <a:lnTo>
                            <a:pt x="906" y="688"/>
                          </a:lnTo>
                          <a:lnTo>
                            <a:pt x="942" y="686"/>
                          </a:lnTo>
                          <a:lnTo>
                            <a:pt x="976" y="683"/>
                          </a:lnTo>
                          <a:lnTo>
                            <a:pt x="1011" y="679"/>
                          </a:lnTo>
                          <a:lnTo>
                            <a:pt x="1045" y="675"/>
                          </a:lnTo>
                          <a:lnTo>
                            <a:pt x="1079" y="670"/>
                          </a:lnTo>
                          <a:lnTo>
                            <a:pt x="1114" y="664"/>
                          </a:lnTo>
                          <a:lnTo>
                            <a:pt x="1148" y="658"/>
                          </a:lnTo>
                          <a:lnTo>
                            <a:pt x="1181" y="650"/>
                          </a:lnTo>
                          <a:lnTo>
                            <a:pt x="1216" y="642"/>
                          </a:lnTo>
                          <a:lnTo>
                            <a:pt x="1249" y="633"/>
                          </a:lnTo>
                          <a:lnTo>
                            <a:pt x="1281" y="623"/>
                          </a:lnTo>
                          <a:lnTo>
                            <a:pt x="1313" y="613"/>
                          </a:lnTo>
                          <a:lnTo>
                            <a:pt x="1344" y="601"/>
                          </a:lnTo>
                          <a:lnTo>
                            <a:pt x="1374" y="588"/>
                          </a:lnTo>
                          <a:lnTo>
                            <a:pt x="1403" y="575"/>
                          </a:lnTo>
                          <a:lnTo>
                            <a:pt x="1431" y="560"/>
                          </a:lnTo>
                          <a:lnTo>
                            <a:pt x="1458" y="544"/>
                          </a:lnTo>
                          <a:lnTo>
                            <a:pt x="1483" y="526"/>
                          </a:lnTo>
                          <a:lnTo>
                            <a:pt x="1498" y="514"/>
                          </a:lnTo>
                          <a:lnTo>
                            <a:pt x="1511" y="503"/>
                          </a:lnTo>
                          <a:lnTo>
                            <a:pt x="1523" y="491"/>
                          </a:lnTo>
                          <a:lnTo>
                            <a:pt x="1535" y="478"/>
                          </a:lnTo>
                          <a:lnTo>
                            <a:pt x="1545" y="466"/>
                          </a:lnTo>
                          <a:lnTo>
                            <a:pt x="1554" y="453"/>
                          </a:lnTo>
                          <a:lnTo>
                            <a:pt x="1563" y="440"/>
                          </a:lnTo>
                          <a:lnTo>
                            <a:pt x="1570" y="426"/>
                          </a:lnTo>
                          <a:lnTo>
                            <a:pt x="1577" y="412"/>
                          </a:lnTo>
                          <a:lnTo>
                            <a:pt x="1582" y="398"/>
                          </a:lnTo>
                          <a:lnTo>
                            <a:pt x="1587" y="383"/>
                          </a:lnTo>
                          <a:lnTo>
                            <a:pt x="1591" y="369"/>
                          </a:lnTo>
                          <a:lnTo>
                            <a:pt x="1595" y="354"/>
                          </a:lnTo>
                          <a:lnTo>
                            <a:pt x="1597" y="338"/>
                          </a:lnTo>
                          <a:lnTo>
                            <a:pt x="1600" y="323"/>
                          </a:lnTo>
                          <a:lnTo>
                            <a:pt x="1601" y="307"/>
                          </a:lnTo>
                          <a:lnTo>
                            <a:pt x="1604" y="273"/>
                          </a:lnTo>
                          <a:lnTo>
                            <a:pt x="1604" y="238"/>
                          </a:lnTo>
                          <a:lnTo>
                            <a:pt x="1604" y="203"/>
                          </a:lnTo>
                          <a:lnTo>
                            <a:pt x="1602" y="164"/>
                          </a:lnTo>
                          <a:lnTo>
                            <a:pt x="1601" y="126"/>
                          </a:lnTo>
                          <a:lnTo>
                            <a:pt x="1600" y="86"/>
                          </a:lnTo>
                          <a:lnTo>
                            <a:pt x="1599" y="43"/>
                          </a:lnTo>
                          <a:lnTo>
                            <a:pt x="1599" y="0"/>
                          </a:lnTo>
                          <a:lnTo>
                            <a:pt x="1581" y="18"/>
                          </a:lnTo>
                          <a:lnTo>
                            <a:pt x="1564" y="35"/>
                          </a:lnTo>
                          <a:lnTo>
                            <a:pt x="1544" y="52"/>
                          </a:lnTo>
                          <a:lnTo>
                            <a:pt x="1525" y="67"/>
                          </a:lnTo>
                          <a:lnTo>
                            <a:pt x="1506" y="82"/>
                          </a:lnTo>
                          <a:lnTo>
                            <a:pt x="1485" y="97"/>
                          </a:lnTo>
                          <a:lnTo>
                            <a:pt x="1465" y="110"/>
                          </a:lnTo>
                          <a:lnTo>
                            <a:pt x="1442" y="123"/>
                          </a:lnTo>
                          <a:lnTo>
                            <a:pt x="1421" y="135"/>
                          </a:lnTo>
                          <a:lnTo>
                            <a:pt x="1398" y="147"/>
                          </a:lnTo>
                          <a:lnTo>
                            <a:pt x="1376" y="158"/>
                          </a:lnTo>
                          <a:lnTo>
                            <a:pt x="1353" y="169"/>
                          </a:lnTo>
                          <a:lnTo>
                            <a:pt x="1328" y="179"/>
                          </a:lnTo>
                          <a:lnTo>
                            <a:pt x="1304" y="188"/>
                          </a:lnTo>
                          <a:lnTo>
                            <a:pt x="1279" y="196"/>
                          </a:lnTo>
                          <a:lnTo>
                            <a:pt x="1254" y="204"/>
                          </a:lnTo>
                          <a:lnTo>
                            <a:pt x="1229" y="212"/>
                          </a:lnTo>
                          <a:lnTo>
                            <a:pt x="1202" y="218"/>
                          </a:lnTo>
                          <a:lnTo>
                            <a:pt x="1176" y="225"/>
                          </a:lnTo>
                          <a:lnTo>
                            <a:pt x="1149" y="230"/>
                          </a:lnTo>
                          <a:lnTo>
                            <a:pt x="1122" y="236"/>
                          </a:lnTo>
                          <a:lnTo>
                            <a:pt x="1094" y="240"/>
                          </a:lnTo>
                          <a:lnTo>
                            <a:pt x="1066" y="245"/>
                          </a:lnTo>
                          <a:lnTo>
                            <a:pt x="1039" y="248"/>
                          </a:lnTo>
                          <a:lnTo>
                            <a:pt x="981" y="255"/>
                          </a:lnTo>
                          <a:lnTo>
                            <a:pt x="923" y="259"/>
                          </a:lnTo>
                          <a:lnTo>
                            <a:pt x="863" y="262"/>
                          </a:lnTo>
                          <a:lnTo>
                            <a:pt x="803" y="263"/>
                          </a:lnTo>
                          <a:lnTo>
                            <a:pt x="734" y="262"/>
                          </a:lnTo>
                          <a:lnTo>
                            <a:pt x="670" y="260"/>
                          </a:lnTo>
                          <a:lnTo>
                            <a:pt x="640" y="258"/>
                          </a:lnTo>
                          <a:lnTo>
                            <a:pt x="609" y="256"/>
                          </a:lnTo>
                          <a:lnTo>
                            <a:pt x="580" y="253"/>
                          </a:lnTo>
                          <a:lnTo>
                            <a:pt x="551" y="250"/>
                          </a:lnTo>
                          <a:lnTo>
                            <a:pt x="524" y="246"/>
                          </a:lnTo>
                          <a:lnTo>
                            <a:pt x="496" y="243"/>
                          </a:lnTo>
                          <a:lnTo>
                            <a:pt x="469" y="238"/>
                          </a:lnTo>
                          <a:lnTo>
                            <a:pt x="444" y="233"/>
                          </a:lnTo>
                          <a:lnTo>
                            <a:pt x="419" y="228"/>
                          </a:lnTo>
                          <a:lnTo>
                            <a:pt x="393" y="222"/>
                          </a:lnTo>
                          <a:lnTo>
                            <a:pt x="369" y="215"/>
                          </a:lnTo>
                          <a:lnTo>
                            <a:pt x="346" y="208"/>
                          </a:lnTo>
                          <a:lnTo>
                            <a:pt x="323" y="201"/>
                          </a:lnTo>
                          <a:lnTo>
                            <a:pt x="300" y="193"/>
                          </a:lnTo>
                          <a:lnTo>
                            <a:pt x="277" y="185"/>
                          </a:lnTo>
                          <a:lnTo>
                            <a:pt x="255" y="176"/>
                          </a:lnTo>
                          <a:lnTo>
                            <a:pt x="233" y="165"/>
                          </a:lnTo>
                          <a:lnTo>
                            <a:pt x="212" y="155"/>
                          </a:lnTo>
                          <a:lnTo>
                            <a:pt x="191" y="145"/>
                          </a:lnTo>
                          <a:lnTo>
                            <a:pt x="169" y="133"/>
                          </a:lnTo>
                          <a:lnTo>
                            <a:pt x="149" y="122"/>
                          </a:lnTo>
                          <a:lnTo>
                            <a:pt x="128" y="109"/>
                          </a:lnTo>
                          <a:lnTo>
                            <a:pt x="108" y="97"/>
                          </a:lnTo>
                          <a:lnTo>
                            <a:pt x="87" y="83"/>
                          </a:lnTo>
                          <a:lnTo>
                            <a:pt x="46" y="55"/>
                          </a:lnTo>
                          <a:lnTo>
                            <a:pt x="5" y="23"/>
                          </a:lnTo>
                          <a:lnTo>
                            <a:pt x="0" y="364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</p:grpSp>
              <p:grpSp>
                <p:nvGrpSpPr>
                  <p:cNvPr id="53" name="Group 52"/>
                  <p:cNvGrpSpPr/>
                  <p:nvPr/>
                </p:nvGrpSpPr>
                <p:grpSpPr>
                  <a:xfrm>
                    <a:off x="6679539" y="4217567"/>
                    <a:ext cx="2477839" cy="2131493"/>
                    <a:chOff x="6679539" y="4217567"/>
                    <a:chExt cx="2477839" cy="2131493"/>
                  </a:xfrm>
                </p:grpSpPr>
                <p:sp>
                  <p:nvSpPr>
                    <p:cNvPr id="54" name="Freeform 6"/>
                    <p:cNvSpPr/>
                    <p:nvPr/>
                  </p:nvSpPr>
                  <p:spPr bwMode="auto">
                    <a:xfrm flipH="1">
                      <a:off x="7910031" y="4712491"/>
                      <a:ext cx="1247347" cy="1636569"/>
                    </a:xfrm>
                    <a:custGeom>
                      <a:avLst/>
                      <a:gdLst>
                        <a:gd name="T0" fmla="*/ 31 w 4070"/>
                        <a:gd name="T1" fmla="*/ 3832 h 5337"/>
                        <a:gd name="T2" fmla="*/ 4053 w 4070"/>
                        <a:gd name="T3" fmla="*/ 5337 h 5337"/>
                        <a:gd name="T4" fmla="*/ 4070 w 4070"/>
                        <a:gd name="T5" fmla="*/ 1505 h 5337"/>
                        <a:gd name="T6" fmla="*/ 22 w 4070"/>
                        <a:gd name="T7" fmla="*/ 0 h 5337"/>
                        <a:gd name="T8" fmla="*/ 17 w 4070"/>
                        <a:gd name="T9" fmla="*/ 116 h 5337"/>
                        <a:gd name="T10" fmla="*/ 13 w 4070"/>
                        <a:gd name="T11" fmla="*/ 234 h 5337"/>
                        <a:gd name="T12" fmla="*/ 11 w 4070"/>
                        <a:gd name="T13" fmla="*/ 353 h 5337"/>
                        <a:gd name="T14" fmla="*/ 9 w 4070"/>
                        <a:gd name="T15" fmla="*/ 473 h 5337"/>
                        <a:gd name="T16" fmla="*/ 8 w 4070"/>
                        <a:gd name="T17" fmla="*/ 593 h 5337"/>
                        <a:gd name="T18" fmla="*/ 7 w 4070"/>
                        <a:gd name="T19" fmla="*/ 715 h 5337"/>
                        <a:gd name="T20" fmla="*/ 8 w 4070"/>
                        <a:gd name="T21" fmla="*/ 836 h 5337"/>
                        <a:gd name="T22" fmla="*/ 8 w 4070"/>
                        <a:gd name="T23" fmla="*/ 958 h 5337"/>
                        <a:gd name="T24" fmla="*/ 9 w 4070"/>
                        <a:gd name="T25" fmla="*/ 1080 h 5337"/>
                        <a:gd name="T26" fmla="*/ 11 w 4070"/>
                        <a:gd name="T27" fmla="*/ 1202 h 5337"/>
                        <a:gd name="T28" fmla="*/ 12 w 4070"/>
                        <a:gd name="T29" fmla="*/ 1323 h 5337"/>
                        <a:gd name="T30" fmla="*/ 14 w 4070"/>
                        <a:gd name="T31" fmla="*/ 1444 h 5337"/>
                        <a:gd name="T32" fmla="*/ 15 w 4070"/>
                        <a:gd name="T33" fmla="*/ 1565 h 5337"/>
                        <a:gd name="T34" fmla="*/ 16 w 4070"/>
                        <a:gd name="T35" fmla="*/ 1685 h 5337"/>
                        <a:gd name="T36" fmla="*/ 17 w 4070"/>
                        <a:gd name="T37" fmla="*/ 1804 h 5337"/>
                        <a:gd name="T38" fmla="*/ 17 w 4070"/>
                        <a:gd name="T39" fmla="*/ 1920 h 5337"/>
                        <a:gd name="T40" fmla="*/ 17 w 4070"/>
                        <a:gd name="T41" fmla="*/ 2028 h 5337"/>
                        <a:gd name="T42" fmla="*/ 15 w 4070"/>
                        <a:gd name="T43" fmla="*/ 2141 h 5337"/>
                        <a:gd name="T44" fmla="*/ 13 w 4070"/>
                        <a:gd name="T45" fmla="*/ 2259 h 5337"/>
                        <a:gd name="T46" fmla="*/ 11 w 4070"/>
                        <a:gd name="T47" fmla="*/ 2381 h 5337"/>
                        <a:gd name="T48" fmla="*/ 8 w 4070"/>
                        <a:gd name="T49" fmla="*/ 2506 h 5337"/>
                        <a:gd name="T50" fmla="*/ 5 w 4070"/>
                        <a:gd name="T51" fmla="*/ 2633 h 5337"/>
                        <a:gd name="T52" fmla="*/ 3 w 4070"/>
                        <a:gd name="T53" fmla="*/ 2762 h 5337"/>
                        <a:gd name="T54" fmla="*/ 1 w 4070"/>
                        <a:gd name="T55" fmla="*/ 2890 h 5337"/>
                        <a:gd name="T56" fmla="*/ 0 w 4070"/>
                        <a:gd name="T57" fmla="*/ 3019 h 5337"/>
                        <a:gd name="T58" fmla="*/ 0 w 4070"/>
                        <a:gd name="T59" fmla="*/ 3147 h 5337"/>
                        <a:gd name="T60" fmla="*/ 1 w 4070"/>
                        <a:gd name="T61" fmla="*/ 3272 h 5337"/>
                        <a:gd name="T62" fmla="*/ 3 w 4070"/>
                        <a:gd name="T63" fmla="*/ 3393 h 5337"/>
                        <a:gd name="T64" fmla="*/ 5 w 4070"/>
                        <a:gd name="T65" fmla="*/ 3452 h 5337"/>
                        <a:gd name="T66" fmla="*/ 7 w 4070"/>
                        <a:gd name="T67" fmla="*/ 3511 h 5337"/>
                        <a:gd name="T68" fmla="*/ 10 w 4070"/>
                        <a:gd name="T69" fmla="*/ 3568 h 5337"/>
                        <a:gd name="T70" fmla="*/ 13 w 4070"/>
                        <a:gd name="T71" fmla="*/ 3623 h 5337"/>
                        <a:gd name="T72" fmla="*/ 17 w 4070"/>
                        <a:gd name="T73" fmla="*/ 3678 h 5337"/>
                        <a:gd name="T74" fmla="*/ 21 w 4070"/>
                        <a:gd name="T75" fmla="*/ 3731 h 5337"/>
                        <a:gd name="T76" fmla="*/ 26 w 4070"/>
                        <a:gd name="T77" fmla="*/ 3783 h 5337"/>
                        <a:gd name="T78" fmla="*/ 31 w 4070"/>
                        <a:gd name="T79" fmla="*/ 3832 h 533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</a:cxnLst>
                      <a:rect l="0" t="0" r="r" b="b"/>
                      <a:pathLst>
                        <a:path w="4070" h="5337">
                          <a:moveTo>
                            <a:pt x="31" y="3832"/>
                          </a:moveTo>
                          <a:lnTo>
                            <a:pt x="4053" y="5337"/>
                          </a:lnTo>
                          <a:lnTo>
                            <a:pt x="4070" y="1505"/>
                          </a:lnTo>
                          <a:lnTo>
                            <a:pt x="22" y="0"/>
                          </a:lnTo>
                          <a:lnTo>
                            <a:pt x="17" y="116"/>
                          </a:lnTo>
                          <a:lnTo>
                            <a:pt x="13" y="234"/>
                          </a:lnTo>
                          <a:lnTo>
                            <a:pt x="11" y="353"/>
                          </a:lnTo>
                          <a:lnTo>
                            <a:pt x="9" y="473"/>
                          </a:lnTo>
                          <a:lnTo>
                            <a:pt x="8" y="593"/>
                          </a:lnTo>
                          <a:lnTo>
                            <a:pt x="7" y="715"/>
                          </a:lnTo>
                          <a:lnTo>
                            <a:pt x="8" y="836"/>
                          </a:lnTo>
                          <a:lnTo>
                            <a:pt x="8" y="958"/>
                          </a:lnTo>
                          <a:lnTo>
                            <a:pt x="9" y="1080"/>
                          </a:lnTo>
                          <a:lnTo>
                            <a:pt x="11" y="1202"/>
                          </a:lnTo>
                          <a:lnTo>
                            <a:pt x="12" y="1323"/>
                          </a:lnTo>
                          <a:lnTo>
                            <a:pt x="14" y="1444"/>
                          </a:lnTo>
                          <a:lnTo>
                            <a:pt x="15" y="1565"/>
                          </a:lnTo>
                          <a:lnTo>
                            <a:pt x="16" y="1685"/>
                          </a:lnTo>
                          <a:lnTo>
                            <a:pt x="17" y="1804"/>
                          </a:lnTo>
                          <a:lnTo>
                            <a:pt x="17" y="1920"/>
                          </a:lnTo>
                          <a:lnTo>
                            <a:pt x="17" y="2028"/>
                          </a:lnTo>
                          <a:lnTo>
                            <a:pt x="15" y="2141"/>
                          </a:lnTo>
                          <a:lnTo>
                            <a:pt x="13" y="2259"/>
                          </a:lnTo>
                          <a:lnTo>
                            <a:pt x="11" y="2381"/>
                          </a:lnTo>
                          <a:lnTo>
                            <a:pt x="8" y="2506"/>
                          </a:lnTo>
                          <a:lnTo>
                            <a:pt x="5" y="2633"/>
                          </a:lnTo>
                          <a:lnTo>
                            <a:pt x="3" y="2762"/>
                          </a:lnTo>
                          <a:lnTo>
                            <a:pt x="1" y="2890"/>
                          </a:lnTo>
                          <a:lnTo>
                            <a:pt x="0" y="3019"/>
                          </a:lnTo>
                          <a:lnTo>
                            <a:pt x="0" y="3147"/>
                          </a:lnTo>
                          <a:lnTo>
                            <a:pt x="1" y="3272"/>
                          </a:lnTo>
                          <a:lnTo>
                            <a:pt x="3" y="3393"/>
                          </a:lnTo>
                          <a:lnTo>
                            <a:pt x="5" y="3452"/>
                          </a:lnTo>
                          <a:lnTo>
                            <a:pt x="7" y="3511"/>
                          </a:lnTo>
                          <a:lnTo>
                            <a:pt x="10" y="3568"/>
                          </a:lnTo>
                          <a:lnTo>
                            <a:pt x="13" y="3623"/>
                          </a:lnTo>
                          <a:lnTo>
                            <a:pt x="17" y="3678"/>
                          </a:lnTo>
                          <a:lnTo>
                            <a:pt x="21" y="3731"/>
                          </a:lnTo>
                          <a:lnTo>
                            <a:pt x="26" y="3783"/>
                          </a:lnTo>
                          <a:lnTo>
                            <a:pt x="31" y="3832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 dirty="0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55" name="Freeform 10"/>
                    <p:cNvSpPr/>
                    <p:nvPr/>
                  </p:nvSpPr>
                  <p:spPr bwMode="auto">
                    <a:xfrm flipH="1">
                      <a:off x="6679539" y="4717088"/>
                      <a:ext cx="1236621" cy="1631972"/>
                    </a:xfrm>
                    <a:custGeom>
                      <a:avLst/>
                      <a:gdLst>
                        <a:gd name="T0" fmla="*/ 17 w 4034"/>
                        <a:gd name="T1" fmla="*/ 1490 h 5322"/>
                        <a:gd name="T2" fmla="*/ 0 w 4034"/>
                        <a:gd name="T3" fmla="*/ 5322 h 5322"/>
                        <a:gd name="T4" fmla="*/ 16 w 4034"/>
                        <a:gd name="T5" fmla="*/ 5317 h 5322"/>
                        <a:gd name="T6" fmla="*/ 4032 w 4034"/>
                        <a:gd name="T7" fmla="*/ 3815 h 5322"/>
                        <a:gd name="T8" fmla="*/ 4034 w 4034"/>
                        <a:gd name="T9" fmla="*/ 0 h 5322"/>
                        <a:gd name="T10" fmla="*/ 4015 w 4034"/>
                        <a:gd name="T11" fmla="*/ 2 h 5322"/>
                        <a:gd name="T12" fmla="*/ 3994 w 4034"/>
                        <a:gd name="T13" fmla="*/ 6 h 5322"/>
                        <a:gd name="T14" fmla="*/ 3969 w 4034"/>
                        <a:gd name="T15" fmla="*/ 11 h 5322"/>
                        <a:gd name="T16" fmla="*/ 3944 w 4034"/>
                        <a:gd name="T17" fmla="*/ 17 h 5322"/>
                        <a:gd name="T18" fmla="*/ 3887 w 4034"/>
                        <a:gd name="T19" fmla="*/ 33 h 5322"/>
                        <a:gd name="T20" fmla="*/ 3824 w 4034"/>
                        <a:gd name="T21" fmla="*/ 52 h 5322"/>
                        <a:gd name="T22" fmla="*/ 3756 w 4034"/>
                        <a:gd name="T23" fmla="*/ 76 h 5322"/>
                        <a:gd name="T24" fmla="*/ 3684 w 4034"/>
                        <a:gd name="T25" fmla="*/ 101 h 5322"/>
                        <a:gd name="T26" fmla="*/ 3608 w 4034"/>
                        <a:gd name="T27" fmla="*/ 128 h 5322"/>
                        <a:gd name="T28" fmla="*/ 3533 w 4034"/>
                        <a:gd name="T29" fmla="*/ 156 h 5322"/>
                        <a:gd name="T30" fmla="*/ 3456 w 4034"/>
                        <a:gd name="T31" fmla="*/ 185 h 5322"/>
                        <a:gd name="T32" fmla="*/ 3379 w 4034"/>
                        <a:gd name="T33" fmla="*/ 216 h 5322"/>
                        <a:gd name="T34" fmla="*/ 3306 w 4034"/>
                        <a:gd name="T35" fmla="*/ 244 h 5322"/>
                        <a:gd name="T36" fmla="*/ 3235 w 4034"/>
                        <a:gd name="T37" fmla="*/ 272 h 5322"/>
                        <a:gd name="T38" fmla="*/ 3170 w 4034"/>
                        <a:gd name="T39" fmla="*/ 298 h 5322"/>
                        <a:gd name="T40" fmla="*/ 3109 w 4034"/>
                        <a:gd name="T41" fmla="*/ 323 h 5322"/>
                        <a:gd name="T42" fmla="*/ 3056 w 4034"/>
                        <a:gd name="T43" fmla="*/ 344 h 5322"/>
                        <a:gd name="T44" fmla="*/ 3010 w 4034"/>
                        <a:gd name="T45" fmla="*/ 362 h 5322"/>
                        <a:gd name="T46" fmla="*/ 2947 w 4034"/>
                        <a:gd name="T47" fmla="*/ 386 h 5322"/>
                        <a:gd name="T48" fmla="*/ 2883 w 4034"/>
                        <a:gd name="T49" fmla="*/ 411 h 5322"/>
                        <a:gd name="T50" fmla="*/ 2819 w 4034"/>
                        <a:gd name="T51" fmla="*/ 435 h 5322"/>
                        <a:gd name="T52" fmla="*/ 2757 w 4034"/>
                        <a:gd name="T53" fmla="*/ 459 h 5322"/>
                        <a:gd name="T54" fmla="*/ 2694 w 4034"/>
                        <a:gd name="T55" fmla="*/ 483 h 5322"/>
                        <a:gd name="T56" fmla="*/ 2632 w 4034"/>
                        <a:gd name="T57" fmla="*/ 507 h 5322"/>
                        <a:gd name="T58" fmla="*/ 2569 w 4034"/>
                        <a:gd name="T59" fmla="*/ 530 h 5322"/>
                        <a:gd name="T60" fmla="*/ 2508 w 4034"/>
                        <a:gd name="T61" fmla="*/ 554 h 5322"/>
                        <a:gd name="T62" fmla="*/ 2445 w 4034"/>
                        <a:gd name="T63" fmla="*/ 578 h 5322"/>
                        <a:gd name="T64" fmla="*/ 2383 w 4034"/>
                        <a:gd name="T65" fmla="*/ 602 h 5322"/>
                        <a:gd name="T66" fmla="*/ 2320 w 4034"/>
                        <a:gd name="T67" fmla="*/ 625 h 5322"/>
                        <a:gd name="T68" fmla="*/ 2258 w 4034"/>
                        <a:gd name="T69" fmla="*/ 649 h 5322"/>
                        <a:gd name="T70" fmla="*/ 2194 w 4034"/>
                        <a:gd name="T71" fmla="*/ 672 h 5322"/>
                        <a:gd name="T72" fmla="*/ 2130 w 4034"/>
                        <a:gd name="T73" fmla="*/ 697 h 5322"/>
                        <a:gd name="T74" fmla="*/ 2067 w 4034"/>
                        <a:gd name="T75" fmla="*/ 720 h 5322"/>
                        <a:gd name="T76" fmla="*/ 2002 w 4034"/>
                        <a:gd name="T77" fmla="*/ 744 h 5322"/>
                        <a:gd name="T78" fmla="*/ 1878 w 4034"/>
                        <a:gd name="T79" fmla="*/ 790 h 5322"/>
                        <a:gd name="T80" fmla="*/ 1754 w 4034"/>
                        <a:gd name="T81" fmla="*/ 838 h 5322"/>
                        <a:gd name="T82" fmla="*/ 1630 w 4034"/>
                        <a:gd name="T83" fmla="*/ 886 h 5322"/>
                        <a:gd name="T84" fmla="*/ 1506 w 4034"/>
                        <a:gd name="T85" fmla="*/ 934 h 5322"/>
                        <a:gd name="T86" fmla="*/ 1382 w 4034"/>
                        <a:gd name="T87" fmla="*/ 982 h 5322"/>
                        <a:gd name="T88" fmla="*/ 1258 w 4034"/>
                        <a:gd name="T89" fmla="*/ 1030 h 5322"/>
                        <a:gd name="T90" fmla="*/ 1133 w 4034"/>
                        <a:gd name="T91" fmla="*/ 1079 h 5322"/>
                        <a:gd name="T92" fmla="*/ 1009 w 4034"/>
                        <a:gd name="T93" fmla="*/ 1127 h 5322"/>
                        <a:gd name="T94" fmla="*/ 885 w 4034"/>
                        <a:gd name="T95" fmla="*/ 1176 h 5322"/>
                        <a:gd name="T96" fmla="*/ 761 w 4034"/>
                        <a:gd name="T97" fmla="*/ 1223 h 5322"/>
                        <a:gd name="T98" fmla="*/ 636 w 4034"/>
                        <a:gd name="T99" fmla="*/ 1269 h 5322"/>
                        <a:gd name="T100" fmla="*/ 511 w 4034"/>
                        <a:gd name="T101" fmla="*/ 1316 h 5322"/>
                        <a:gd name="T102" fmla="*/ 387 w 4034"/>
                        <a:gd name="T103" fmla="*/ 1361 h 5322"/>
                        <a:gd name="T104" fmla="*/ 264 w 4034"/>
                        <a:gd name="T105" fmla="*/ 1405 h 5322"/>
                        <a:gd name="T106" fmla="*/ 140 w 4034"/>
                        <a:gd name="T107" fmla="*/ 1449 h 5322"/>
                        <a:gd name="T108" fmla="*/ 17 w 4034"/>
                        <a:gd name="T109" fmla="*/ 1490 h 53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</a:cxnLst>
                      <a:rect l="0" t="0" r="r" b="b"/>
                      <a:pathLst>
                        <a:path w="4034" h="5322">
                          <a:moveTo>
                            <a:pt x="17" y="1490"/>
                          </a:moveTo>
                          <a:lnTo>
                            <a:pt x="0" y="5322"/>
                          </a:lnTo>
                          <a:lnTo>
                            <a:pt x="16" y="5317"/>
                          </a:lnTo>
                          <a:lnTo>
                            <a:pt x="4032" y="3815"/>
                          </a:lnTo>
                          <a:lnTo>
                            <a:pt x="4034" y="0"/>
                          </a:lnTo>
                          <a:lnTo>
                            <a:pt x="4015" y="2"/>
                          </a:lnTo>
                          <a:lnTo>
                            <a:pt x="3994" y="6"/>
                          </a:lnTo>
                          <a:lnTo>
                            <a:pt x="3969" y="11"/>
                          </a:lnTo>
                          <a:lnTo>
                            <a:pt x="3944" y="17"/>
                          </a:lnTo>
                          <a:lnTo>
                            <a:pt x="3887" y="33"/>
                          </a:lnTo>
                          <a:lnTo>
                            <a:pt x="3824" y="52"/>
                          </a:lnTo>
                          <a:lnTo>
                            <a:pt x="3756" y="76"/>
                          </a:lnTo>
                          <a:lnTo>
                            <a:pt x="3684" y="101"/>
                          </a:lnTo>
                          <a:lnTo>
                            <a:pt x="3608" y="128"/>
                          </a:lnTo>
                          <a:lnTo>
                            <a:pt x="3533" y="156"/>
                          </a:lnTo>
                          <a:lnTo>
                            <a:pt x="3456" y="185"/>
                          </a:lnTo>
                          <a:lnTo>
                            <a:pt x="3379" y="216"/>
                          </a:lnTo>
                          <a:lnTo>
                            <a:pt x="3306" y="244"/>
                          </a:lnTo>
                          <a:lnTo>
                            <a:pt x="3235" y="272"/>
                          </a:lnTo>
                          <a:lnTo>
                            <a:pt x="3170" y="298"/>
                          </a:lnTo>
                          <a:lnTo>
                            <a:pt x="3109" y="323"/>
                          </a:lnTo>
                          <a:lnTo>
                            <a:pt x="3056" y="344"/>
                          </a:lnTo>
                          <a:lnTo>
                            <a:pt x="3010" y="362"/>
                          </a:lnTo>
                          <a:lnTo>
                            <a:pt x="2947" y="386"/>
                          </a:lnTo>
                          <a:lnTo>
                            <a:pt x="2883" y="411"/>
                          </a:lnTo>
                          <a:lnTo>
                            <a:pt x="2819" y="435"/>
                          </a:lnTo>
                          <a:lnTo>
                            <a:pt x="2757" y="459"/>
                          </a:lnTo>
                          <a:lnTo>
                            <a:pt x="2694" y="483"/>
                          </a:lnTo>
                          <a:lnTo>
                            <a:pt x="2632" y="507"/>
                          </a:lnTo>
                          <a:lnTo>
                            <a:pt x="2569" y="530"/>
                          </a:lnTo>
                          <a:lnTo>
                            <a:pt x="2508" y="554"/>
                          </a:lnTo>
                          <a:lnTo>
                            <a:pt x="2445" y="578"/>
                          </a:lnTo>
                          <a:lnTo>
                            <a:pt x="2383" y="602"/>
                          </a:lnTo>
                          <a:lnTo>
                            <a:pt x="2320" y="625"/>
                          </a:lnTo>
                          <a:lnTo>
                            <a:pt x="2258" y="649"/>
                          </a:lnTo>
                          <a:lnTo>
                            <a:pt x="2194" y="672"/>
                          </a:lnTo>
                          <a:lnTo>
                            <a:pt x="2130" y="697"/>
                          </a:lnTo>
                          <a:lnTo>
                            <a:pt x="2067" y="720"/>
                          </a:lnTo>
                          <a:lnTo>
                            <a:pt x="2002" y="744"/>
                          </a:lnTo>
                          <a:lnTo>
                            <a:pt x="1878" y="790"/>
                          </a:lnTo>
                          <a:lnTo>
                            <a:pt x="1754" y="838"/>
                          </a:lnTo>
                          <a:lnTo>
                            <a:pt x="1630" y="886"/>
                          </a:lnTo>
                          <a:lnTo>
                            <a:pt x="1506" y="934"/>
                          </a:lnTo>
                          <a:lnTo>
                            <a:pt x="1382" y="982"/>
                          </a:lnTo>
                          <a:lnTo>
                            <a:pt x="1258" y="1030"/>
                          </a:lnTo>
                          <a:lnTo>
                            <a:pt x="1133" y="1079"/>
                          </a:lnTo>
                          <a:lnTo>
                            <a:pt x="1009" y="1127"/>
                          </a:lnTo>
                          <a:lnTo>
                            <a:pt x="885" y="1176"/>
                          </a:lnTo>
                          <a:lnTo>
                            <a:pt x="761" y="1223"/>
                          </a:lnTo>
                          <a:lnTo>
                            <a:pt x="636" y="1269"/>
                          </a:lnTo>
                          <a:lnTo>
                            <a:pt x="511" y="1316"/>
                          </a:lnTo>
                          <a:lnTo>
                            <a:pt x="387" y="1361"/>
                          </a:lnTo>
                          <a:lnTo>
                            <a:pt x="264" y="1405"/>
                          </a:lnTo>
                          <a:lnTo>
                            <a:pt x="140" y="1449"/>
                          </a:lnTo>
                          <a:lnTo>
                            <a:pt x="17" y="1490"/>
                          </a:lnTo>
                          <a:close/>
                        </a:path>
                      </a:pathLst>
                    </a:custGeom>
                    <a:solidFill>
                      <a:schemeClr val="accent3">
                        <a:lumMod val="75000"/>
                      </a:schemeClr>
                    </a:solidFill>
                    <a:ln w="12700"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 dirty="0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56" name="Freeform 13"/>
                    <p:cNvSpPr>
                      <a:spLocks noEditPoints="1"/>
                    </p:cNvSpPr>
                    <p:nvPr/>
                  </p:nvSpPr>
                  <p:spPr bwMode="auto">
                    <a:xfrm flipH="1">
                      <a:off x="6679539" y="4315608"/>
                      <a:ext cx="2471710" cy="858126"/>
                    </a:xfrm>
                    <a:custGeom>
                      <a:avLst/>
                      <a:gdLst>
                        <a:gd name="T0" fmla="*/ 4936 w 8065"/>
                        <a:gd name="T1" fmla="*/ 1765 h 2799"/>
                        <a:gd name="T2" fmla="*/ 4898 w 8065"/>
                        <a:gd name="T3" fmla="*/ 1898 h 2799"/>
                        <a:gd name="T4" fmla="*/ 4766 w 8065"/>
                        <a:gd name="T5" fmla="*/ 2018 h 2799"/>
                        <a:gd name="T6" fmla="*/ 4483 w 8065"/>
                        <a:gd name="T7" fmla="*/ 2116 h 2799"/>
                        <a:gd name="T8" fmla="*/ 4168 w 8065"/>
                        <a:gd name="T9" fmla="*/ 2149 h 2799"/>
                        <a:gd name="T10" fmla="*/ 3825 w 8065"/>
                        <a:gd name="T11" fmla="*/ 2128 h 2799"/>
                        <a:gd name="T12" fmla="*/ 3523 w 8065"/>
                        <a:gd name="T13" fmla="*/ 2034 h 2799"/>
                        <a:gd name="T14" fmla="*/ 3344 w 8065"/>
                        <a:gd name="T15" fmla="*/ 1849 h 2799"/>
                        <a:gd name="T16" fmla="*/ 3308 w 8065"/>
                        <a:gd name="T17" fmla="*/ 1679 h 2799"/>
                        <a:gd name="T18" fmla="*/ 3330 w 8065"/>
                        <a:gd name="T19" fmla="*/ 1410 h 2799"/>
                        <a:gd name="T20" fmla="*/ 3395 w 8065"/>
                        <a:gd name="T21" fmla="*/ 1265 h 2799"/>
                        <a:gd name="T22" fmla="*/ 3550 w 8065"/>
                        <a:gd name="T23" fmla="*/ 1166 h 2799"/>
                        <a:gd name="T24" fmla="*/ 3868 w 8065"/>
                        <a:gd name="T25" fmla="*/ 1081 h 2799"/>
                        <a:gd name="T26" fmla="*/ 4207 w 8065"/>
                        <a:gd name="T27" fmla="*/ 1059 h 2799"/>
                        <a:gd name="T28" fmla="*/ 4566 w 8065"/>
                        <a:gd name="T29" fmla="*/ 1105 h 2799"/>
                        <a:gd name="T30" fmla="*/ 4843 w 8065"/>
                        <a:gd name="T31" fmla="*/ 1253 h 2799"/>
                        <a:gd name="T32" fmla="*/ 2074 w 8065"/>
                        <a:gd name="T33" fmla="*/ 432 h 2799"/>
                        <a:gd name="T34" fmla="*/ 2487 w 8065"/>
                        <a:gd name="T35" fmla="*/ 444 h 2799"/>
                        <a:gd name="T36" fmla="*/ 2809 w 8065"/>
                        <a:gd name="T37" fmla="*/ 538 h 2799"/>
                        <a:gd name="T38" fmla="*/ 2984 w 8065"/>
                        <a:gd name="T39" fmla="*/ 760 h 2799"/>
                        <a:gd name="T40" fmla="*/ 2996 w 8065"/>
                        <a:gd name="T41" fmla="*/ 1081 h 2799"/>
                        <a:gd name="T42" fmla="*/ 2903 w 8065"/>
                        <a:gd name="T43" fmla="*/ 1322 h 2799"/>
                        <a:gd name="T44" fmla="*/ 2554 w 8065"/>
                        <a:gd name="T45" fmla="*/ 1480 h 2799"/>
                        <a:gd name="T46" fmla="*/ 1898 w 8065"/>
                        <a:gd name="T47" fmla="*/ 1489 h 2799"/>
                        <a:gd name="T48" fmla="*/ 1513 w 8065"/>
                        <a:gd name="T49" fmla="*/ 1356 h 2799"/>
                        <a:gd name="T50" fmla="*/ 1390 w 8065"/>
                        <a:gd name="T51" fmla="*/ 1129 h 2799"/>
                        <a:gd name="T52" fmla="*/ 1381 w 8065"/>
                        <a:gd name="T53" fmla="*/ 747 h 2799"/>
                        <a:gd name="T54" fmla="*/ 4792 w 8065"/>
                        <a:gd name="T55" fmla="*/ 2532 h 2799"/>
                        <a:gd name="T56" fmla="*/ 5909 w 8065"/>
                        <a:gd name="T57" fmla="*/ 2099 h 2799"/>
                        <a:gd name="T58" fmla="*/ 6539 w 8065"/>
                        <a:gd name="T59" fmla="*/ 1863 h 2799"/>
                        <a:gd name="T60" fmla="*/ 7087 w 8065"/>
                        <a:gd name="T61" fmla="*/ 1653 h 2799"/>
                        <a:gd name="T62" fmla="*/ 7715 w 8065"/>
                        <a:gd name="T63" fmla="*/ 1410 h 2799"/>
                        <a:gd name="T64" fmla="*/ 8051 w 8065"/>
                        <a:gd name="T65" fmla="*/ 1293 h 2799"/>
                        <a:gd name="T66" fmla="*/ 7948 w 8065"/>
                        <a:gd name="T67" fmla="*/ 1231 h 2799"/>
                        <a:gd name="T68" fmla="*/ 7779 w 8065"/>
                        <a:gd name="T69" fmla="*/ 1169 h 2799"/>
                        <a:gd name="T70" fmla="*/ 7272 w 8065"/>
                        <a:gd name="T71" fmla="*/ 984 h 2799"/>
                        <a:gd name="T72" fmla="*/ 6869 w 8065"/>
                        <a:gd name="T73" fmla="*/ 811 h 2799"/>
                        <a:gd name="T74" fmla="*/ 6843 w 8065"/>
                        <a:gd name="T75" fmla="*/ 1179 h 2799"/>
                        <a:gd name="T76" fmla="*/ 6775 w 8065"/>
                        <a:gd name="T77" fmla="*/ 1311 h 2799"/>
                        <a:gd name="T78" fmla="*/ 6597 w 8065"/>
                        <a:gd name="T79" fmla="*/ 1417 h 2799"/>
                        <a:gd name="T80" fmla="*/ 6259 w 8065"/>
                        <a:gd name="T81" fmla="*/ 1496 h 2799"/>
                        <a:gd name="T82" fmla="*/ 5786 w 8065"/>
                        <a:gd name="T83" fmla="*/ 1492 h 2799"/>
                        <a:gd name="T84" fmla="*/ 5376 w 8065"/>
                        <a:gd name="T85" fmla="*/ 1359 h 2799"/>
                        <a:gd name="T86" fmla="*/ 5248 w 8065"/>
                        <a:gd name="T87" fmla="*/ 1137 h 2799"/>
                        <a:gd name="T88" fmla="*/ 5252 w 8065"/>
                        <a:gd name="T89" fmla="*/ 779 h 2799"/>
                        <a:gd name="T90" fmla="*/ 5332 w 8065"/>
                        <a:gd name="T91" fmla="*/ 607 h 2799"/>
                        <a:gd name="T92" fmla="*/ 5490 w 8065"/>
                        <a:gd name="T93" fmla="*/ 511 h 2799"/>
                        <a:gd name="T94" fmla="*/ 5772 w 8065"/>
                        <a:gd name="T95" fmla="*/ 434 h 2799"/>
                        <a:gd name="T96" fmla="*/ 5028 w 8065"/>
                        <a:gd name="T97" fmla="*/ 412 h 2799"/>
                        <a:gd name="T98" fmla="*/ 4986 w 8065"/>
                        <a:gd name="T99" fmla="*/ 521 h 2799"/>
                        <a:gd name="T100" fmla="*/ 4869 w 8065"/>
                        <a:gd name="T101" fmla="*/ 617 h 2799"/>
                        <a:gd name="T102" fmla="*/ 4605 w 8065"/>
                        <a:gd name="T103" fmla="*/ 711 h 2799"/>
                        <a:gd name="T104" fmla="*/ 4308 w 8065"/>
                        <a:gd name="T105" fmla="*/ 749 h 2799"/>
                        <a:gd name="T106" fmla="*/ 3978 w 8065"/>
                        <a:gd name="T107" fmla="*/ 735 h 2799"/>
                        <a:gd name="T108" fmla="*/ 3674 w 8065"/>
                        <a:gd name="T109" fmla="*/ 659 h 2799"/>
                        <a:gd name="T110" fmla="*/ 3466 w 8065"/>
                        <a:gd name="T111" fmla="*/ 509 h 2799"/>
                        <a:gd name="T112" fmla="*/ 3408 w 8065"/>
                        <a:gd name="T113" fmla="*/ 339 h 2799"/>
                        <a:gd name="T114" fmla="*/ 3319 w 8065"/>
                        <a:gd name="T115" fmla="*/ 25 h 2799"/>
                        <a:gd name="T116" fmla="*/ 2668 w 8065"/>
                        <a:gd name="T117" fmla="*/ 271 h 2799"/>
                        <a:gd name="T118" fmla="*/ 2324 w 8065"/>
                        <a:gd name="T119" fmla="*/ 393 h 2799"/>
                        <a:gd name="T120" fmla="*/ 2016 w 8065"/>
                        <a:gd name="T121" fmla="*/ 430 h 279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</a:cxnLst>
                      <a:rect l="0" t="0" r="r" b="b"/>
                      <a:pathLst>
                        <a:path w="8065" h="2799">
                          <a:moveTo>
                            <a:pt x="4934" y="1458"/>
                          </a:moveTo>
                          <a:lnTo>
                            <a:pt x="4934" y="1501"/>
                          </a:lnTo>
                          <a:lnTo>
                            <a:pt x="4935" y="1544"/>
                          </a:lnTo>
                          <a:lnTo>
                            <a:pt x="4936" y="1584"/>
                          </a:lnTo>
                          <a:lnTo>
                            <a:pt x="4937" y="1622"/>
                          </a:lnTo>
                          <a:lnTo>
                            <a:pt x="4939" y="1661"/>
                          </a:lnTo>
                          <a:lnTo>
                            <a:pt x="4939" y="1696"/>
                          </a:lnTo>
                          <a:lnTo>
                            <a:pt x="4939" y="1731"/>
                          </a:lnTo>
                          <a:lnTo>
                            <a:pt x="4936" y="1765"/>
                          </a:lnTo>
                          <a:lnTo>
                            <a:pt x="4935" y="1781"/>
                          </a:lnTo>
                          <a:lnTo>
                            <a:pt x="4932" y="1796"/>
                          </a:lnTo>
                          <a:lnTo>
                            <a:pt x="4930" y="1812"/>
                          </a:lnTo>
                          <a:lnTo>
                            <a:pt x="4926" y="1827"/>
                          </a:lnTo>
                          <a:lnTo>
                            <a:pt x="4922" y="1841"/>
                          </a:lnTo>
                          <a:lnTo>
                            <a:pt x="4917" y="1856"/>
                          </a:lnTo>
                          <a:lnTo>
                            <a:pt x="4912" y="1870"/>
                          </a:lnTo>
                          <a:lnTo>
                            <a:pt x="4905" y="1884"/>
                          </a:lnTo>
                          <a:lnTo>
                            <a:pt x="4898" y="1898"/>
                          </a:lnTo>
                          <a:lnTo>
                            <a:pt x="4889" y="1911"/>
                          </a:lnTo>
                          <a:lnTo>
                            <a:pt x="4880" y="1924"/>
                          </a:lnTo>
                          <a:lnTo>
                            <a:pt x="4870" y="1936"/>
                          </a:lnTo>
                          <a:lnTo>
                            <a:pt x="4858" y="1949"/>
                          </a:lnTo>
                          <a:lnTo>
                            <a:pt x="4846" y="1961"/>
                          </a:lnTo>
                          <a:lnTo>
                            <a:pt x="4833" y="1972"/>
                          </a:lnTo>
                          <a:lnTo>
                            <a:pt x="4818" y="1984"/>
                          </a:lnTo>
                          <a:lnTo>
                            <a:pt x="4793" y="2002"/>
                          </a:lnTo>
                          <a:lnTo>
                            <a:pt x="4766" y="2018"/>
                          </a:lnTo>
                          <a:lnTo>
                            <a:pt x="4738" y="2033"/>
                          </a:lnTo>
                          <a:lnTo>
                            <a:pt x="4709" y="2046"/>
                          </a:lnTo>
                          <a:lnTo>
                            <a:pt x="4679" y="2059"/>
                          </a:lnTo>
                          <a:lnTo>
                            <a:pt x="4648" y="2071"/>
                          </a:lnTo>
                          <a:lnTo>
                            <a:pt x="4616" y="2081"/>
                          </a:lnTo>
                          <a:lnTo>
                            <a:pt x="4584" y="2091"/>
                          </a:lnTo>
                          <a:lnTo>
                            <a:pt x="4551" y="2100"/>
                          </a:lnTo>
                          <a:lnTo>
                            <a:pt x="4516" y="2108"/>
                          </a:lnTo>
                          <a:lnTo>
                            <a:pt x="4483" y="2116"/>
                          </a:lnTo>
                          <a:lnTo>
                            <a:pt x="4449" y="2122"/>
                          </a:lnTo>
                          <a:lnTo>
                            <a:pt x="4414" y="2128"/>
                          </a:lnTo>
                          <a:lnTo>
                            <a:pt x="4380" y="2133"/>
                          </a:lnTo>
                          <a:lnTo>
                            <a:pt x="4346" y="2137"/>
                          </a:lnTo>
                          <a:lnTo>
                            <a:pt x="4311" y="2141"/>
                          </a:lnTo>
                          <a:lnTo>
                            <a:pt x="4277" y="2144"/>
                          </a:lnTo>
                          <a:lnTo>
                            <a:pt x="4241" y="2146"/>
                          </a:lnTo>
                          <a:lnTo>
                            <a:pt x="4205" y="2148"/>
                          </a:lnTo>
                          <a:lnTo>
                            <a:pt x="4168" y="2149"/>
                          </a:lnTo>
                          <a:lnTo>
                            <a:pt x="4130" y="2150"/>
                          </a:lnTo>
                          <a:lnTo>
                            <a:pt x="4093" y="2150"/>
                          </a:lnTo>
                          <a:lnTo>
                            <a:pt x="4054" y="2149"/>
                          </a:lnTo>
                          <a:lnTo>
                            <a:pt x="4016" y="2147"/>
                          </a:lnTo>
                          <a:lnTo>
                            <a:pt x="3978" y="2145"/>
                          </a:lnTo>
                          <a:lnTo>
                            <a:pt x="3939" y="2142"/>
                          </a:lnTo>
                          <a:lnTo>
                            <a:pt x="3901" y="2138"/>
                          </a:lnTo>
                          <a:lnTo>
                            <a:pt x="3863" y="2134"/>
                          </a:lnTo>
                          <a:lnTo>
                            <a:pt x="3825" y="2128"/>
                          </a:lnTo>
                          <a:lnTo>
                            <a:pt x="3788" y="2122"/>
                          </a:lnTo>
                          <a:lnTo>
                            <a:pt x="3752" y="2113"/>
                          </a:lnTo>
                          <a:lnTo>
                            <a:pt x="3715" y="2105"/>
                          </a:lnTo>
                          <a:lnTo>
                            <a:pt x="3681" y="2096"/>
                          </a:lnTo>
                          <a:lnTo>
                            <a:pt x="3647" y="2086"/>
                          </a:lnTo>
                          <a:lnTo>
                            <a:pt x="3613" y="2074"/>
                          </a:lnTo>
                          <a:lnTo>
                            <a:pt x="3582" y="2062"/>
                          </a:lnTo>
                          <a:lnTo>
                            <a:pt x="3552" y="2049"/>
                          </a:lnTo>
                          <a:lnTo>
                            <a:pt x="3523" y="2034"/>
                          </a:lnTo>
                          <a:lnTo>
                            <a:pt x="3495" y="2019"/>
                          </a:lnTo>
                          <a:lnTo>
                            <a:pt x="3469" y="2002"/>
                          </a:lnTo>
                          <a:lnTo>
                            <a:pt x="3445" y="1983"/>
                          </a:lnTo>
                          <a:lnTo>
                            <a:pt x="3423" y="1964"/>
                          </a:lnTo>
                          <a:lnTo>
                            <a:pt x="3403" y="1944"/>
                          </a:lnTo>
                          <a:lnTo>
                            <a:pt x="3384" y="1922"/>
                          </a:lnTo>
                          <a:lnTo>
                            <a:pt x="3368" y="1899"/>
                          </a:lnTo>
                          <a:lnTo>
                            <a:pt x="3355" y="1875"/>
                          </a:lnTo>
                          <a:lnTo>
                            <a:pt x="3344" y="1849"/>
                          </a:lnTo>
                          <a:lnTo>
                            <a:pt x="3335" y="1822"/>
                          </a:lnTo>
                          <a:lnTo>
                            <a:pt x="3330" y="1807"/>
                          </a:lnTo>
                          <a:lnTo>
                            <a:pt x="3325" y="1791"/>
                          </a:lnTo>
                          <a:lnTo>
                            <a:pt x="3321" y="1774"/>
                          </a:lnTo>
                          <a:lnTo>
                            <a:pt x="3318" y="1757"/>
                          </a:lnTo>
                          <a:lnTo>
                            <a:pt x="3314" y="1737"/>
                          </a:lnTo>
                          <a:lnTo>
                            <a:pt x="3312" y="1719"/>
                          </a:lnTo>
                          <a:lnTo>
                            <a:pt x="3310" y="1699"/>
                          </a:lnTo>
                          <a:lnTo>
                            <a:pt x="3308" y="1679"/>
                          </a:lnTo>
                          <a:lnTo>
                            <a:pt x="3306" y="1639"/>
                          </a:lnTo>
                          <a:lnTo>
                            <a:pt x="3306" y="1596"/>
                          </a:lnTo>
                          <a:lnTo>
                            <a:pt x="3308" y="1554"/>
                          </a:lnTo>
                          <a:lnTo>
                            <a:pt x="3312" y="1512"/>
                          </a:lnTo>
                          <a:lnTo>
                            <a:pt x="3314" y="1490"/>
                          </a:lnTo>
                          <a:lnTo>
                            <a:pt x="3318" y="1469"/>
                          </a:lnTo>
                          <a:lnTo>
                            <a:pt x="3321" y="1449"/>
                          </a:lnTo>
                          <a:lnTo>
                            <a:pt x="3325" y="1429"/>
                          </a:lnTo>
                          <a:lnTo>
                            <a:pt x="3330" y="1410"/>
                          </a:lnTo>
                          <a:lnTo>
                            <a:pt x="3335" y="1391"/>
                          </a:lnTo>
                          <a:lnTo>
                            <a:pt x="3341" y="1371"/>
                          </a:lnTo>
                          <a:lnTo>
                            <a:pt x="3347" y="1354"/>
                          </a:lnTo>
                          <a:lnTo>
                            <a:pt x="3354" y="1337"/>
                          </a:lnTo>
                          <a:lnTo>
                            <a:pt x="3361" y="1320"/>
                          </a:lnTo>
                          <a:lnTo>
                            <a:pt x="3369" y="1305"/>
                          </a:lnTo>
                          <a:lnTo>
                            <a:pt x="3377" y="1291"/>
                          </a:lnTo>
                          <a:lnTo>
                            <a:pt x="3386" y="1278"/>
                          </a:lnTo>
                          <a:lnTo>
                            <a:pt x="3395" y="1265"/>
                          </a:lnTo>
                          <a:lnTo>
                            <a:pt x="3406" y="1253"/>
                          </a:lnTo>
                          <a:lnTo>
                            <a:pt x="3416" y="1243"/>
                          </a:lnTo>
                          <a:lnTo>
                            <a:pt x="3427" y="1234"/>
                          </a:lnTo>
                          <a:lnTo>
                            <a:pt x="3438" y="1226"/>
                          </a:lnTo>
                          <a:lnTo>
                            <a:pt x="3450" y="1217"/>
                          </a:lnTo>
                          <a:lnTo>
                            <a:pt x="3463" y="1209"/>
                          </a:lnTo>
                          <a:lnTo>
                            <a:pt x="3489" y="1194"/>
                          </a:lnTo>
                          <a:lnTo>
                            <a:pt x="3519" y="1179"/>
                          </a:lnTo>
                          <a:lnTo>
                            <a:pt x="3550" y="1166"/>
                          </a:lnTo>
                          <a:lnTo>
                            <a:pt x="3582" y="1153"/>
                          </a:lnTo>
                          <a:lnTo>
                            <a:pt x="3616" y="1141"/>
                          </a:lnTo>
                          <a:lnTo>
                            <a:pt x="3651" y="1129"/>
                          </a:lnTo>
                          <a:lnTo>
                            <a:pt x="3686" y="1119"/>
                          </a:lnTo>
                          <a:lnTo>
                            <a:pt x="3722" y="1110"/>
                          </a:lnTo>
                          <a:lnTo>
                            <a:pt x="3759" y="1101"/>
                          </a:lnTo>
                          <a:lnTo>
                            <a:pt x="3796" y="1094"/>
                          </a:lnTo>
                          <a:lnTo>
                            <a:pt x="3832" y="1087"/>
                          </a:lnTo>
                          <a:lnTo>
                            <a:pt x="3868" y="1081"/>
                          </a:lnTo>
                          <a:lnTo>
                            <a:pt x="3903" y="1076"/>
                          </a:lnTo>
                          <a:lnTo>
                            <a:pt x="3937" y="1072"/>
                          </a:lnTo>
                          <a:lnTo>
                            <a:pt x="3973" y="1068"/>
                          </a:lnTo>
                          <a:lnTo>
                            <a:pt x="4010" y="1065"/>
                          </a:lnTo>
                          <a:lnTo>
                            <a:pt x="4047" y="1062"/>
                          </a:lnTo>
                          <a:lnTo>
                            <a:pt x="4086" y="1060"/>
                          </a:lnTo>
                          <a:lnTo>
                            <a:pt x="4126" y="1059"/>
                          </a:lnTo>
                          <a:lnTo>
                            <a:pt x="4165" y="1059"/>
                          </a:lnTo>
                          <a:lnTo>
                            <a:pt x="4207" y="1059"/>
                          </a:lnTo>
                          <a:lnTo>
                            <a:pt x="4247" y="1060"/>
                          </a:lnTo>
                          <a:lnTo>
                            <a:pt x="4287" y="1062"/>
                          </a:lnTo>
                          <a:lnTo>
                            <a:pt x="4329" y="1065"/>
                          </a:lnTo>
                          <a:lnTo>
                            <a:pt x="4369" y="1069"/>
                          </a:lnTo>
                          <a:lnTo>
                            <a:pt x="4409" y="1074"/>
                          </a:lnTo>
                          <a:lnTo>
                            <a:pt x="4450" y="1080"/>
                          </a:lnTo>
                          <a:lnTo>
                            <a:pt x="4489" y="1087"/>
                          </a:lnTo>
                          <a:lnTo>
                            <a:pt x="4527" y="1096"/>
                          </a:lnTo>
                          <a:lnTo>
                            <a:pt x="4566" y="1105"/>
                          </a:lnTo>
                          <a:lnTo>
                            <a:pt x="4602" y="1116"/>
                          </a:lnTo>
                          <a:lnTo>
                            <a:pt x="4638" y="1128"/>
                          </a:lnTo>
                          <a:lnTo>
                            <a:pt x="4673" y="1142"/>
                          </a:lnTo>
                          <a:lnTo>
                            <a:pt x="4705" y="1157"/>
                          </a:lnTo>
                          <a:lnTo>
                            <a:pt x="4736" y="1173"/>
                          </a:lnTo>
                          <a:lnTo>
                            <a:pt x="4766" y="1191"/>
                          </a:lnTo>
                          <a:lnTo>
                            <a:pt x="4794" y="1210"/>
                          </a:lnTo>
                          <a:lnTo>
                            <a:pt x="4819" y="1231"/>
                          </a:lnTo>
                          <a:lnTo>
                            <a:pt x="4843" y="1253"/>
                          </a:lnTo>
                          <a:lnTo>
                            <a:pt x="4864" y="1278"/>
                          </a:lnTo>
                          <a:lnTo>
                            <a:pt x="4882" y="1303"/>
                          </a:lnTo>
                          <a:lnTo>
                            <a:pt x="4899" y="1330"/>
                          </a:lnTo>
                          <a:lnTo>
                            <a:pt x="4912" y="1359"/>
                          </a:lnTo>
                          <a:lnTo>
                            <a:pt x="4922" y="1391"/>
                          </a:lnTo>
                          <a:lnTo>
                            <a:pt x="4930" y="1423"/>
                          </a:lnTo>
                          <a:lnTo>
                            <a:pt x="4934" y="1458"/>
                          </a:lnTo>
                          <a:close/>
                          <a:moveTo>
                            <a:pt x="1995" y="436"/>
                          </a:moveTo>
                          <a:lnTo>
                            <a:pt x="2074" y="432"/>
                          </a:lnTo>
                          <a:lnTo>
                            <a:pt x="2155" y="430"/>
                          </a:lnTo>
                          <a:lnTo>
                            <a:pt x="2196" y="429"/>
                          </a:lnTo>
                          <a:lnTo>
                            <a:pt x="2237" y="429"/>
                          </a:lnTo>
                          <a:lnTo>
                            <a:pt x="2280" y="430"/>
                          </a:lnTo>
                          <a:lnTo>
                            <a:pt x="2321" y="431"/>
                          </a:lnTo>
                          <a:lnTo>
                            <a:pt x="2364" y="433"/>
                          </a:lnTo>
                          <a:lnTo>
                            <a:pt x="2405" y="436"/>
                          </a:lnTo>
                          <a:lnTo>
                            <a:pt x="2446" y="439"/>
                          </a:lnTo>
                          <a:lnTo>
                            <a:pt x="2487" y="444"/>
                          </a:lnTo>
                          <a:lnTo>
                            <a:pt x="2527" y="449"/>
                          </a:lnTo>
                          <a:lnTo>
                            <a:pt x="2566" y="456"/>
                          </a:lnTo>
                          <a:lnTo>
                            <a:pt x="2605" y="463"/>
                          </a:lnTo>
                          <a:lnTo>
                            <a:pt x="2642" y="472"/>
                          </a:lnTo>
                          <a:lnTo>
                            <a:pt x="2678" y="482"/>
                          </a:lnTo>
                          <a:lnTo>
                            <a:pt x="2714" y="494"/>
                          </a:lnTo>
                          <a:lnTo>
                            <a:pt x="2747" y="507"/>
                          </a:lnTo>
                          <a:lnTo>
                            <a:pt x="2779" y="521"/>
                          </a:lnTo>
                          <a:lnTo>
                            <a:pt x="2809" y="538"/>
                          </a:lnTo>
                          <a:lnTo>
                            <a:pt x="2838" y="555"/>
                          </a:lnTo>
                          <a:lnTo>
                            <a:pt x="2865" y="574"/>
                          </a:lnTo>
                          <a:lnTo>
                            <a:pt x="2889" y="595"/>
                          </a:lnTo>
                          <a:lnTo>
                            <a:pt x="2911" y="617"/>
                          </a:lnTo>
                          <a:lnTo>
                            <a:pt x="2930" y="642"/>
                          </a:lnTo>
                          <a:lnTo>
                            <a:pt x="2949" y="669"/>
                          </a:lnTo>
                          <a:lnTo>
                            <a:pt x="2963" y="697"/>
                          </a:lnTo>
                          <a:lnTo>
                            <a:pt x="2975" y="727"/>
                          </a:lnTo>
                          <a:lnTo>
                            <a:pt x="2984" y="760"/>
                          </a:lnTo>
                          <a:lnTo>
                            <a:pt x="2990" y="795"/>
                          </a:lnTo>
                          <a:lnTo>
                            <a:pt x="2993" y="832"/>
                          </a:lnTo>
                          <a:lnTo>
                            <a:pt x="2994" y="884"/>
                          </a:lnTo>
                          <a:lnTo>
                            <a:pt x="2996" y="940"/>
                          </a:lnTo>
                          <a:lnTo>
                            <a:pt x="2997" y="967"/>
                          </a:lnTo>
                          <a:lnTo>
                            <a:pt x="2998" y="995"/>
                          </a:lnTo>
                          <a:lnTo>
                            <a:pt x="2998" y="1025"/>
                          </a:lnTo>
                          <a:lnTo>
                            <a:pt x="2997" y="1053"/>
                          </a:lnTo>
                          <a:lnTo>
                            <a:pt x="2996" y="1081"/>
                          </a:lnTo>
                          <a:lnTo>
                            <a:pt x="2993" y="1110"/>
                          </a:lnTo>
                          <a:lnTo>
                            <a:pt x="2989" y="1139"/>
                          </a:lnTo>
                          <a:lnTo>
                            <a:pt x="2984" y="1166"/>
                          </a:lnTo>
                          <a:lnTo>
                            <a:pt x="2976" y="1194"/>
                          </a:lnTo>
                          <a:lnTo>
                            <a:pt x="2967" y="1220"/>
                          </a:lnTo>
                          <a:lnTo>
                            <a:pt x="2955" y="1247"/>
                          </a:lnTo>
                          <a:lnTo>
                            <a:pt x="2941" y="1273"/>
                          </a:lnTo>
                          <a:lnTo>
                            <a:pt x="2923" y="1298"/>
                          </a:lnTo>
                          <a:lnTo>
                            <a:pt x="2903" y="1322"/>
                          </a:lnTo>
                          <a:lnTo>
                            <a:pt x="2880" y="1344"/>
                          </a:lnTo>
                          <a:lnTo>
                            <a:pt x="2854" y="1366"/>
                          </a:lnTo>
                          <a:lnTo>
                            <a:pt x="2824" y="1387"/>
                          </a:lnTo>
                          <a:lnTo>
                            <a:pt x="2789" y="1407"/>
                          </a:lnTo>
                          <a:lnTo>
                            <a:pt x="2751" y="1424"/>
                          </a:lnTo>
                          <a:lnTo>
                            <a:pt x="2709" y="1441"/>
                          </a:lnTo>
                          <a:lnTo>
                            <a:pt x="2662" y="1455"/>
                          </a:lnTo>
                          <a:lnTo>
                            <a:pt x="2611" y="1469"/>
                          </a:lnTo>
                          <a:lnTo>
                            <a:pt x="2554" y="1480"/>
                          </a:lnTo>
                          <a:lnTo>
                            <a:pt x="2493" y="1489"/>
                          </a:lnTo>
                          <a:lnTo>
                            <a:pt x="2426" y="1497"/>
                          </a:lnTo>
                          <a:lnTo>
                            <a:pt x="2353" y="1502"/>
                          </a:lnTo>
                          <a:lnTo>
                            <a:pt x="2275" y="1506"/>
                          </a:lnTo>
                          <a:lnTo>
                            <a:pt x="2191" y="1507"/>
                          </a:lnTo>
                          <a:lnTo>
                            <a:pt x="2109" y="1506"/>
                          </a:lnTo>
                          <a:lnTo>
                            <a:pt x="2034" y="1501"/>
                          </a:lnTo>
                          <a:lnTo>
                            <a:pt x="1963" y="1496"/>
                          </a:lnTo>
                          <a:lnTo>
                            <a:pt x="1898" y="1489"/>
                          </a:lnTo>
                          <a:lnTo>
                            <a:pt x="1838" y="1481"/>
                          </a:lnTo>
                          <a:lnTo>
                            <a:pt x="1783" y="1470"/>
                          </a:lnTo>
                          <a:lnTo>
                            <a:pt x="1732" y="1459"/>
                          </a:lnTo>
                          <a:lnTo>
                            <a:pt x="1686" y="1445"/>
                          </a:lnTo>
                          <a:lnTo>
                            <a:pt x="1643" y="1430"/>
                          </a:lnTo>
                          <a:lnTo>
                            <a:pt x="1605" y="1414"/>
                          </a:lnTo>
                          <a:lnTo>
                            <a:pt x="1572" y="1396"/>
                          </a:lnTo>
                          <a:lnTo>
                            <a:pt x="1540" y="1376"/>
                          </a:lnTo>
                          <a:lnTo>
                            <a:pt x="1513" y="1356"/>
                          </a:lnTo>
                          <a:lnTo>
                            <a:pt x="1490" y="1335"/>
                          </a:lnTo>
                          <a:lnTo>
                            <a:pt x="1469" y="1312"/>
                          </a:lnTo>
                          <a:lnTo>
                            <a:pt x="1451" y="1289"/>
                          </a:lnTo>
                          <a:lnTo>
                            <a:pt x="1435" y="1264"/>
                          </a:lnTo>
                          <a:lnTo>
                            <a:pt x="1422" y="1238"/>
                          </a:lnTo>
                          <a:lnTo>
                            <a:pt x="1411" y="1212"/>
                          </a:lnTo>
                          <a:lnTo>
                            <a:pt x="1402" y="1185"/>
                          </a:lnTo>
                          <a:lnTo>
                            <a:pt x="1395" y="1158"/>
                          </a:lnTo>
                          <a:lnTo>
                            <a:pt x="1390" y="1129"/>
                          </a:lnTo>
                          <a:lnTo>
                            <a:pt x="1386" y="1100"/>
                          </a:lnTo>
                          <a:lnTo>
                            <a:pt x="1383" y="1071"/>
                          </a:lnTo>
                          <a:lnTo>
                            <a:pt x="1382" y="1042"/>
                          </a:lnTo>
                          <a:lnTo>
                            <a:pt x="1381" y="1011"/>
                          </a:lnTo>
                          <a:lnTo>
                            <a:pt x="1381" y="981"/>
                          </a:lnTo>
                          <a:lnTo>
                            <a:pt x="1381" y="951"/>
                          </a:lnTo>
                          <a:lnTo>
                            <a:pt x="1382" y="889"/>
                          </a:lnTo>
                          <a:lnTo>
                            <a:pt x="1382" y="828"/>
                          </a:lnTo>
                          <a:lnTo>
                            <a:pt x="1381" y="747"/>
                          </a:lnTo>
                          <a:lnTo>
                            <a:pt x="3" y="1273"/>
                          </a:lnTo>
                          <a:lnTo>
                            <a:pt x="0" y="1294"/>
                          </a:lnTo>
                          <a:lnTo>
                            <a:pt x="4048" y="2799"/>
                          </a:lnTo>
                          <a:lnTo>
                            <a:pt x="4171" y="2758"/>
                          </a:lnTo>
                          <a:lnTo>
                            <a:pt x="4295" y="2714"/>
                          </a:lnTo>
                          <a:lnTo>
                            <a:pt x="4418" y="2670"/>
                          </a:lnTo>
                          <a:lnTo>
                            <a:pt x="4542" y="2625"/>
                          </a:lnTo>
                          <a:lnTo>
                            <a:pt x="4667" y="2578"/>
                          </a:lnTo>
                          <a:lnTo>
                            <a:pt x="4792" y="2532"/>
                          </a:lnTo>
                          <a:lnTo>
                            <a:pt x="4916" y="2485"/>
                          </a:lnTo>
                          <a:lnTo>
                            <a:pt x="5040" y="2436"/>
                          </a:lnTo>
                          <a:lnTo>
                            <a:pt x="5164" y="2388"/>
                          </a:lnTo>
                          <a:lnTo>
                            <a:pt x="5289" y="2339"/>
                          </a:lnTo>
                          <a:lnTo>
                            <a:pt x="5413" y="2291"/>
                          </a:lnTo>
                          <a:lnTo>
                            <a:pt x="5537" y="2243"/>
                          </a:lnTo>
                          <a:lnTo>
                            <a:pt x="5661" y="2195"/>
                          </a:lnTo>
                          <a:lnTo>
                            <a:pt x="5785" y="2147"/>
                          </a:lnTo>
                          <a:lnTo>
                            <a:pt x="5909" y="2099"/>
                          </a:lnTo>
                          <a:lnTo>
                            <a:pt x="6033" y="2053"/>
                          </a:lnTo>
                          <a:lnTo>
                            <a:pt x="6098" y="2029"/>
                          </a:lnTo>
                          <a:lnTo>
                            <a:pt x="6161" y="2006"/>
                          </a:lnTo>
                          <a:lnTo>
                            <a:pt x="6225" y="1981"/>
                          </a:lnTo>
                          <a:lnTo>
                            <a:pt x="6289" y="1958"/>
                          </a:lnTo>
                          <a:lnTo>
                            <a:pt x="6351" y="1934"/>
                          </a:lnTo>
                          <a:lnTo>
                            <a:pt x="6414" y="1911"/>
                          </a:lnTo>
                          <a:lnTo>
                            <a:pt x="6476" y="1887"/>
                          </a:lnTo>
                          <a:lnTo>
                            <a:pt x="6539" y="1863"/>
                          </a:lnTo>
                          <a:lnTo>
                            <a:pt x="6600" y="1839"/>
                          </a:lnTo>
                          <a:lnTo>
                            <a:pt x="6663" y="1816"/>
                          </a:lnTo>
                          <a:lnTo>
                            <a:pt x="6725" y="1792"/>
                          </a:lnTo>
                          <a:lnTo>
                            <a:pt x="6788" y="1768"/>
                          </a:lnTo>
                          <a:lnTo>
                            <a:pt x="6850" y="1744"/>
                          </a:lnTo>
                          <a:lnTo>
                            <a:pt x="6914" y="1720"/>
                          </a:lnTo>
                          <a:lnTo>
                            <a:pt x="6978" y="1695"/>
                          </a:lnTo>
                          <a:lnTo>
                            <a:pt x="7041" y="1671"/>
                          </a:lnTo>
                          <a:lnTo>
                            <a:pt x="7087" y="1653"/>
                          </a:lnTo>
                          <a:lnTo>
                            <a:pt x="7140" y="1632"/>
                          </a:lnTo>
                          <a:lnTo>
                            <a:pt x="7201" y="1607"/>
                          </a:lnTo>
                          <a:lnTo>
                            <a:pt x="7266" y="1581"/>
                          </a:lnTo>
                          <a:lnTo>
                            <a:pt x="7337" y="1553"/>
                          </a:lnTo>
                          <a:lnTo>
                            <a:pt x="7410" y="1525"/>
                          </a:lnTo>
                          <a:lnTo>
                            <a:pt x="7487" y="1494"/>
                          </a:lnTo>
                          <a:lnTo>
                            <a:pt x="7564" y="1465"/>
                          </a:lnTo>
                          <a:lnTo>
                            <a:pt x="7639" y="1437"/>
                          </a:lnTo>
                          <a:lnTo>
                            <a:pt x="7715" y="1410"/>
                          </a:lnTo>
                          <a:lnTo>
                            <a:pt x="7787" y="1385"/>
                          </a:lnTo>
                          <a:lnTo>
                            <a:pt x="7855" y="1361"/>
                          </a:lnTo>
                          <a:lnTo>
                            <a:pt x="7918" y="1342"/>
                          </a:lnTo>
                          <a:lnTo>
                            <a:pt x="7975" y="1326"/>
                          </a:lnTo>
                          <a:lnTo>
                            <a:pt x="8000" y="1320"/>
                          </a:lnTo>
                          <a:lnTo>
                            <a:pt x="8025" y="1315"/>
                          </a:lnTo>
                          <a:lnTo>
                            <a:pt x="8046" y="1311"/>
                          </a:lnTo>
                          <a:lnTo>
                            <a:pt x="8065" y="1309"/>
                          </a:lnTo>
                          <a:lnTo>
                            <a:pt x="8051" y="1293"/>
                          </a:lnTo>
                          <a:lnTo>
                            <a:pt x="8046" y="1285"/>
                          </a:lnTo>
                          <a:lnTo>
                            <a:pt x="8044" y="1281"/>
                          </a:lnTo>
                          <a:lnTo>
                            <a:pt x="8043" y="1279"/>
                          </a:lnTo>
                          <a:lnTo>
                            <a:pt x="8040" y="1277"/>
                          </a:lnTo>
                          <a:lnTo>
                            <a:pt x="8031" y="1273"/>
                          </a:lnTo>
                          <a:lnTo>
                            <a:pt x="8013" y="1264"/>
                          </a:lnTo>
                          <a:lnTo>
                            <a:pt x="7982" y="1246"/>
                          </a:lnTo>
                          <a:lnTo>
                            <a:pt x="7970" y="1241"/>
                          </a:lnTo>
                          <a:lnTo>
                            <a:pt x="7948" y="1231"/>
                          </a:lnTo>
                          <a:lnTo>
                            <a:pt x="7925" y="1222"/>
                          </a:lnTo>
                          <a:lnTo>
                            <a:pt x="7910" y="1216"/>
                          </a:lnTo>
                          <a:lnTo>
                            <a:pt x="7889" y="1208"/>
                          </a:lnTo>
                          <a:lnTo>
                            <a:pt x="7870" y="1201"/>
                          </a:lnTo>
                          <a:lnTo>
                            <a:pt x="7852" y="1195"/>
                          </a:lnTo>
                          <a:lnTo>
                            <a:pt x="7834" y="1189"/>
                          </a:lnTo>
                          <a:lnTo>
                            <a:pt x="7816" y="1183"/>
                          </a:lnTo>
                          <a:lnTo>
                            <a:pt x="7798" y="1176"/>
                          </a:lnTo>
                          <a:lnTo>
                            <a:pt x="7779" y="1169"/>
                          </a:lnTo>
                          <a:lnTo>
                            <a:pt x="7758" y="1162"/>
                          </a:lnTo>
                          <a:lnTo>
                            <a:pt x="7711" y="1145"/>
                          </a:lnTo>
                          <a:lnTo>
                            <a:pt x="7657" y="1125"/>
                          </a:lnTo>
                          <a:lnTo>
                            <a:pt x="7600" y="1104"/>
                          </a:lnTo>
                          <a:lnTo>
                            <a:pt x="7537" y="1082"/>
                          </a:lnTo>
                          <a:lnTo>
                            <a:pt x="7473" y="1059"/>
                          </a:lnTo>
                          <a:lnTo>
                            <a:pt x="7406" y="1035"/>
                          </a:lnTo>
                          <a:lnTo>
                            <a:pt x="7340" y="1009"/>
                          </a:lnTo>
                          <a:lnTo>
                            <a:pt x="7272" y="984"/>
                          </a:lnTo>
                          <a:lnTo>
                            <a:pt x="7206" y="959"/>
                          </a:lnTo>
                          <a:lnTo>
                            <a:pt x="7142" y="934"/>
                          </a:lnTo>
                          <a:lnTo>
                            <a:pt x="7080" y="910"/>
                          </a:lnTo>
                          <a:lnTo>
                            <a:pt x="7023" y="885"/>
                          </a:lnTo>
                          <a:lnTo>
                            <a:pt x="6971" y="862"/>
                          </a:lnTo>
                          <a:lnTo>
                            <a:pt x="6925" y="840"/>
                          </a:lnTo>
                          <a:lnTo>
                            <a:pt x="6904" y="830"/>
                          </a:lnTo>
                          <a:lnTo>
                            <a:pt x="6885" y="820"/>
                          </a:lnTo>
                          <a:lnTo>
                            <a:pt x="6869" y="811"/>
                          </a:lnTo>
                          <a:lnTo>
                            <a:pt x="6853" y="802"/>
                          </a:lnTo>
                          <a:lnTo>
                            <a:pt x="6851" y="849"/>
                          </a:lnTo>
                          <a:lnTo>
                            <a:pt x="6855" y="954"/>
                          </a:lnTo>
                          <a:lnTo>
                            <a:pt x="6857" y="1046"/>
                          </a:lnTo>
                          <a:lnTo>
                            <a:pt x="6855" y="1087"/>
                          </a:lnTo>
                          <a:lnTo>
                            <a:pt x="6852" y="1125"/>
                          </a:lnTo>
                          <a:lnTo>
                            <a:pt x="6850" y="1144"/>
                          </a:lnTo>
                          <a:lnTo>
                            <a:pt x="6847" y="1162"/>
                          </a:lnTo>
                          <a:lnTo>
                            <a:pt x="6843" y="1179"/>
                          </a:lnTo>
                          <a:lnTo>
                            <a:pt x="6839" y="1196"/>
                          </a:lnTo>
                          <a:lnTo>
                            <a:pt x="6834" y="1212"/>
                          </a:lnTo>
                          <a:lnTo>
                            <a:pt x="6829" y="1227"/>
                          </a:lnTo>
                          <a:lnTo>
                            <a:pt x="6822" y="1242"/>
                          </a:lnTo>
                          <a:lnTo>
                            <a:pt x="6815" y="1257"/>
                          </a:lnTo>
                          <a:lnTo>
                            <a:pt x="6806" y="1272"/>
                          </a:lnTo>
                          <a:lnTo>
                            <a:pt x="6797" y="1285"/>
                          </a:lnTo>
                          <a:lnTo>
                            <a:pt x="6786" y="1298"/>
                          </a:lnTo>
                          <a:lnTo>
                            <a:pt x="6775" y="1311"/>
                          </a:lnTo>
                          <a:lnTo>
                            <a:pt x="6762" y="1323"/>
                          </a:lnTo>
                          <a:lnTo>
                            <a:pt x="6748" y="1335"/>
                          </a:lnTo>
                          <a:lnTo>
                            <a:pt x="6731" y="1347"/>
                          </a:lnTo>
                          <a:lnTo>
                            <a:pt x="6715" y="1358"/>
                          </a:lnTo>
                          <a:lnTo>
                            <a:pt x="6696" y="1370"/>
                          </a:lnTo>
                          <a:lnTo>
                            <a:pt x="6677" y="1380"/>
                          </a:lnTo>
                          <a:lnTo>
                            <a:pt x="6656" y="1392"/>
                          </a:lnTo>
                          <a:lnTo>
                            <a:pt x="6633" y="1402"/>
                          </a:lnTo>
                          <a:lnTo>
                            <a:pt x="6597" y="1417"/>
                          </a:lnTo>
                          <a:lnTo>
                            <a:pt x="6561" y="1430"/>
                          </a:lnTo>
                          <a:lnTo>
                            <a:pt x="6525" y="1442"/>
                          </a:lnTo>
                          <a:lnTo>
                            <a:pt x="6488" y="1453"/>
                          </a:lnTo>
                          <a:lnTo>
                            <a:pt x="6451" y="1463"/>
                          </a:lnTo>
                          <a:lnTo>
                            <a:pt x="6414" y="1472"/>
                          </a:lnTo>
                          <a:lnTo>
                            <a:pt x="6376" y="1480"/>
                          </a:lnTo>
                          <a:lnTo>
                            <a:pt x="6338" y="1486"/>
                          </a:lnTo>
                          <a:lnTo>
                            <a:pt x="6299" y="1492"/>
                          </a:lnTo>
                          <a:lnTo>
                            <a:pt x="6259" y="1496"/>
                          </a:lnTo>
                          <a:lnTo>
                            <a:pt x="6220" y="1500"/>
                          </a:lnTo>
                          <a:lnTo>
                            <a:pt x="6180" y="1503"/>
                          </a:lnTo>
                          <a:lnTo>
                            <a:pt x="6139" y="1506"/>
                          </a:lnTo>
                          <a:lnTo>
                            <a:pt x="6098" y="1507"/>
                          </a:lnTo>
                          <a:lnTo>
                            <a:pt x="6056" y="1507"/>
                          </a:lnTo>
                          <a:lnTo>
                            <a:pt x="6013" y="1506"/>
                          </a:lnTo>
                          <a:lnTo>
                            <a:pt x="5931" y="1503"/>
                          </a:lnTo>
                          <a:lnTo>
                            <a:pt x="5857" y="1498"/>
                          </a:lnTo>
                          <a:lnTo>
                            <a:pt x="5786" y="1492"/>
                          </a:lnTo>
                          <a:lnTo>
                            <a:pt x="5722" y="1483"/>
                          </a:lnTo>
                          <a:lnTo>
                            <a:pt x="5662" y="1473"/>
                          </a:lnTo>
                          <a:lnTo>
                            <a:pt x="5609" y="1461"/>
                          </a:lnTo>
                          <a:lnTo>
                            <a:pt x="5559" y="1448"/>
                          </a:lnTo>
                          <a:lnTo>
                            <a:pt x="5514" y="1433"/>
                          </a:lnTo>
                          <a:lnTo>
                            <a:pt x="5474" y="1417"/>
                          </a:lnTo>
                          <a:lnTo>
                            <a:pt x="5437" y="1399"/>
                          </a:lnTo>
                          <a:lnTo>
                            <a:pt x="5405" y="1379"/>
                          </a:lnTo>
                          <a:lnTo>
                            <a:pt x="5376" y="1359"/>
                          </a:lnTo>
                          <a:lnTo>
                            <a:pt x="5350" y="1338"/>
                          </a:lnTo>
                          <a:lnTo>
                            <a:pt x="5328" y="1316"/>
                          </a:lnTo>
                          <a:lnTo>
                            <a:pt x="5309" y="1293"/>
                          </a:lnTo>
                          <a:lnTo>
                            <a:pt x="5293" y="1269"/>
                          </a:lnTo>
                          <a:lnTo>
                            <a:pt x="5280" y="1243"/>
                          </a:lnTo>
                          <a:lnTo>
                            <a:pt x="5269" y="1218"/>
                          </a:lnTo>
                          <a:lnTo>
                            <a:pt x="5260" y="1191"/>
                          </a:lnTo>
                          <a:lnTo>
                            <a:pt x="5253" y="1165"/>
                          </a:lnTo>
                          <a:lnTo>
                            <a:pt x="5248" y="1137"/>
                          </a:lnTo>
                          <a:lnTo>
                            <a:pt x="5245" y="1109"/>
                          </a:lnTo>
                          <a:lnTo>
                            <a:pt x="5243" y="1082"/>
                          </a:lnTo>
                          <a:lnTo>
                            <a:pt x="5241" y="1054"/>
                          </a:lnTo>
                          <a:lnTo>
                            <a:pt x="5242" y="997"/>
                          </a:lnTo>
                          <a:lnTo>
                            <a:pt x="5244" y="940"/>
                          </a:lnTo>
                          <a:lnTo>
                            <a:pt x="5246" y="884"/>
                          </a:lnTo>
                          <a:lnTo>
                            <a:pt x="5246" y="830"/>
                          </a:lnTo>
                          <a:lnTo>
                            <a:pt x="5249" y="804"/>
                          </a:lnTo>
                          <a:lnTo>
                            <a:pt x="5252" y="779"/>
                          </a:lnTo>
                          <a:lnTo>
                            <a:pt x="5257" y="754"/>
                          </a:lnTo>
                          <a:lnTo>
                            <a:pt x="5262" y="732"/>
                          </a:lnTo>
                          <a:lnTo>
                            <a:pt x="5269" y="711"/>
                          </a:lnTo>
                          <a:lnTo>
                            <a:pt x="5277" y="691"/>
                          </a:lnTo>
                          <a:lnTo>
                            <a:pt x="5286" y="672"/>
                          </a:lnTo>
                          <a:lnTo>
                            <a:pt x="5296" y="655"/>
                          </a:lnTo>
                          <a:lnTo>
                            <a:pt x="5307" y="637"/>
                          </a:lnTo>
                          <a:lnTo>
                            <a:pt x="5319" y="622"/>
                          </a:lnTo>
                          <a:lnTo>
                            <a:pt x="5332" y="607"/>
                          </a:lnTo>
                          <a:lnTo>
                            <a:pt x="5346" y="593"/>
                          </a:lnTo>
                          <a:lnTo>
                            <a:pt x="5362" y="581"/>
                          </a:lnTo>
                          <a:lnTo>
                            <a:pt x="5378" y="569"/>
                          </a:lnTo>
                          <a:lnTo>
                            <a:pt x="5394" y="557"/>
                          </a:lnTo>
                          <a:lnTo>
                            <a:pt x="5412" y="547"/>
                          </a:lnTo>
                          <a:lnTo>
                            <a:pt x="5430" y="537"/>
                          </a:lnTo>
                          <a:lnTo>
                            <a:pt x="5449" y="528"/>
                          </a:lnTo>
                          <a:lnTo>
                            <a:pt x="5469" y="519"/>
                          </a:lnTo>
                          <a:lnTo>
                            <a:pt x="5490" y="511"/>
                          </a:lnTo>
                          <a:lnTo>
                            <a:pt x="5511" y="503"/>
                          </a:lnTo>
                          <a:lnTo>
                            <a:pt x="5533" y="496"/>
                          </a:lnTo>
                          <a:lnTo>
                            <a:pt x="5556" y="490"/>
                          </a:lnTo>
                          <a:lnTo>
                            <a:pt x="5579" y="484"/>
                          </a:lnTo>
                          <a:lnTo>
                            <a:pt x="5628" y="472"/>
                          </a:lnTo>
                          <a:lnTo>
                            <a:pt x="5678" y="462"/>
                          </a:lnTo>
                          <a:lnTo>
                            <a:pt x="5731" y="452"/>
                          </a:lnTo>
                          <a:lnTo>
                            <a:pt x="5785" y="443"/>
                          </a:lnTo>
                          <a:lnTo>
                            <a:pt x="5772" y="434"/>
                          </a:lnTo>
                          <a:lnTo>
                            <a:pt x="5761" y="426"/>
                          </a:lnTo>
                          <a:lnTo>
                            <a:pt x="5021" y="137"/>
                          </a:lnTo>
                          <a:lnTo>
                            <a:pt x="5027" y="225"/>
                          </a:lnTo>
                          <a:lnTo>
                            <a:pt x="5031" y="302"/>
                          </a:lnTo>
                          <a:lnTo>
                            <a:pt x="5032" y="336"/>
                          </a:lnTo>
                          <a:lnTo>
                            <a:pt x="5031" y="367"/>
                          </a:lnTo>
                          <a:lnTo>
                            <a:pt x="5031" y="382"/>
                          </a:lnTo>
                          <a:lnTo>
                            <a:pt x="5029" y="397"/>
                          </a:lnTo>
                          <a:lnTo>
                            <a:pt x="5028" y="412"/>
                          </a:lnTo>
                          <a:lnTo>
                            <a:pt x="5026" y="425"/>
                          </a:lnTo>
                          <a:lnTo>
                            <a:pt x="5023" y="438"/>
                          </a:lnTo>
                          <a:lnTo>
                            <a:pt x="5020" y="451"/>
                          </a:lnTo>
                          <a:lnTo>
                            <a:pt x="5016" y="464"/>
                          </a:lnTo>
                          <a:lnTo>
                            <a:pt x="5012" y="476"/>
                          </a:lnTo>
                          <a:lnTo>
                            <a:pt x="5005" y="487"/>
                          </a:lnTo>
                          <a:lnTo>
                            <a:pt x="5000" y="499"/>
                          </a:lnTo>
                          <a:lnTo>
                            <a:pt x="4993" y="510"/>
                          </a:lnTo>
                          <a:lnTo>
                            <a:pt x="4986" y="521"/>
                          </a:lnTo>
                          <a:lnTo>
                            <a:pt x="4978" y="532"/>
                          </a:lnTo>
                          <a:lnTo>
                            <a:pt x="4969" y="542"/>
                          </a:lnTo>
                          <a:lnTo>
                            <a:pt x="4959" y="553"/>
                          </a:lnTo>
                          <a:lnTo>
                            <a:pt x="4948" y="563"/>
                          </a:lnTo>
                          <a:lnTo>
                            <a:pt x="4936" y="573"/>
                          </a:lnTo>
                          <a:lnTo>
                            <a:pt x="4924" y="582"/>
                          </a:lnTo>
                          <a:lnTo>
                            <a:pt x="4910" y="592"/>
                          </a:lnTo>
                          <a:lnTo>
                            <a:pt x="4894" y="602"/>
                          </a:lnTo>
                          <a:lnTo>
                            <a:pt x="4869" y="617"/>
                          </a:lnTo>
                          <a:lnTo>
                            <a:pt x="4843" y="631"/>
                          </a:lnTo>
                          <a:lnTo>
                            <a:pt x="4816" y="644"/>
                          </a:lnTo>
                          <a:lnTo>
                            <a:pt x="4788" y="657"/>
                          </a:lnTo>
                          <a:lnTo>
                            <a:pt x="4758" y="668"/>
                          </a:lnTo>
                          <a:lnTo>
                            <a:pt x="4729" y="678"/>
                          </a:lnTo>
                          <a:lnTo>
                            <a:pt x="4699" y="688"/>
                          </a:lnTo>
                          <a:lnTo>
                            <a:pt x="4668" y="696"/>
                          </a:lnTo>
                          <a:lnTo>
                            <a:pt x="4636" y="704"/>
                          </a:lnTo>
                          <a:lnTo>
                            <a:pt x="4605" y="711"/>
                          </a:lnTo>
                          <a:lnTo>
                            <a:pt x="4574" y="718"/>
                          </a:lnTo>
                          <a:lnTo>
                            <a:pt x="4541" y="724"/>
                          </a:lnTo>
                          <a:lnTo>
                            <a:pt x="4509" y="729"/>
                          </a:lnTo>
                          <a:lnTo>
                            <a:pt x="4477" y="734"/>
                          </a:lnTo>
                          <a:lnTo>
                            <a:pt x="4445" y="738"/>
                          </a:lnTo>
                          <a:lnTo>
                            <a:pt x="4413" y="741"/>
                          </a:lnTo>
                          <a:lnTo>
                            <a:pt x="4379" y="744"/>
                          </a:lnTo>
                          <a:lnTo>
                            <a:pt x="4344" y="747"/>
                          </a:lnTo>
                          <a:lnTo>
                            <a:pt x="4308" y="749"/>
                          </a:lnTo>
                          <a:lnTo>
                            <a:pt x="4272" y="750"/>
                          </a:lnTo>
                          <a:lnTo>
                            <a:pt x="4236" y="751"/>
                          </a:lnTo>
                          <a:lnTo>
                            <a:pt x="4199" y="751"/>
                          </a:lnTo>
                          <a:lnTo>
                            <a:pt x="4162" y="750"/>
                          </a:lnTo>
                          <a:lnTo>
                            <a:pt x="4125" y="749"/>
                          </a:lnTo>
                          <a:lnTo>
                            <a:pt x="4087" y="746"/>
                          </a:lnTo>
                          <a:lnTo>
                            <a:pt x="4050" y="744"/>
                          </a:lnTo>
                          <a:lnTo>
                            <a:pt x="4014" y="740"/>
                          </a:lnTo>
                          <a:lnTo>
                            <a:pt x="3978" y="735"/>
                          </a:lnTo>
                          <a:lnTo>
                            <a:pt x="3940" y="730"/>
                          </a:lnTo>
                          <a:lnTo>
                            <a:pt x="3905" y="724"/>
                          </a:lnTo>
                          <a:lnTo>
                            <a:pt x="3870" y="718"/>
                          </a:lnTo>
                          <a:lnTo>
                            <a:pt x="3834" y="710"/>
                          </a:lnTo>
                          <a:lnTo>
                            <a:pt x="3801" y="702"/>
                          </a:lnTo>
                          <a:lnTo>
                            <a:pt x="3768" y="692"/>
                          </a:lnTo>
                          <a:lnTo>
                            <a:pt x="3735" y="682"/>
                          </a:lnTo>
                          <a:lnTo>
                            <a:pt x="3704" y="671"/>
                          </a:lnTo>
                          <a:lnTo>
                            <a:pt x="3674" y="659"/>
                          </a:lnTo>
                          <a:lnTo>
                            <a:pt x="3645" y="646"/>
                          </a:lnTo>
                          <a:lnTo>
                            <a:pt x="3616" y="632"/>
                          </a:lnTo>
                          <a:lnTo>
                            <a:pt x="3590" y="618"/>
                          </a:lnTo>
                          <a:lnTo>
                            <a:pt x="3566" y="602"/>
                          </a:lnTo>
                          <a:lnTo>
                            <a:pt x="3542" y="586"/>
                          </a:lnTo>
                          <a:lnTo>
                            <a:pt x="3521" y="568"/>
                          </a:lnTo>
                          <a:lnTo>
                            <a:pt x="3500" y="550"/>
                          </a:lnTo>
                          <a:lnTo>
                            <a:pt x="3482" y="531"/>
                          </a:lnTo>
                          <a:lnTo>
                            <a:pt x="3466" y="509"/>
                          </a:lnTo>
                          <a:lnTo>
                            <a:pt x="3452" y="488"/>
                          </a:lnTo>
                          <a:lnTo>
                            <a:pt x="3440" y="466"/>
                          </a:lnTo>
                          <a:lnTo>
                            <a:pt x="3435" y="456"/>
                          </a:lnTo>
                          <a:lnTo>
                            <a:pt x="3431" y="445"/>
                          </a:lnTo>
                          <a:lnTo>
                            <a:pt x="3426" y="433"/>
                          </a:lnTo>
                          <a:lnTo>
                            <a:pt x="3423" y="421"/>
                          </a:lnTo>
                          <a:lnTo>
                            <a:pt x="3416" y="395"/>
                          </a:lnTo>
                          <a:lnTo>
                            <a:pt x="3411" y="368"/>
                          </a:lnTo>
                          <a:lnTo>
                            <a:pt x="3408" y="339"/>
                          </a:lnTo>
                          <a:lnTo>
                            <a:pt x="3405" y="309"/>
                          </a:lnTo>
                          <a:lnTo>
                            <a:pt x="3404" y="278"/>
                          </a:lnTo>
                          <a:lnTo>
                            <a:pt x="3404" y="247"/>
                          </a:lnTo>
                          <a:lnTo>
                            <a:pt x="3404" y="183"/>
                          </a:lnTo>
                          <a:lnTo>
                            <a:pt x="3406" y="119"/>
                          </a:lnTo>
                          <a:lnTo>
                            <a:pt x="3407" y="58"/>
                          </a:lnTo>
                          <a:lnTo>
                            <a:pt x="3407" y="0"/>
                          </a:lnTo>
                          <a:lnTo>
                            <a:pt x="3363" y="12"/>
                          </a:lnTo>
                          <a:lnTo>
                            <a:pt x="3319" y="25"/>
                          </a:lnTo>
                          <a:lnTo>
                            <a:pt x="3274" y="40"/>
                          </a:lnTo>
                          <a:lnTo>
                            <a:pt x="3231" y="55"/>
                          </a:lnTo>
                          <a:lnTo>
                            <a:pt x="3143" y="86"/>
                          </a:lnTo>
                          <a:lnTo>
                            <a:pt x="3056" y="119"/>
                          </a:lnTo>
                          <a:lnTo>
                            <a:pt x="2968" y="153"/>
                          </a:lnTo>
                          <a:lnTo>
                            <a:pt x="2881" y="188"/>
                          </a:lnTo>
                          <a:lnTo>
                            <a:pt x="2794" y="223"/>
                          </a:lnTo>
                          <a:lnTo>
                            <a:pt x="2707" y="256"/>
                          </a:lnTo>
                          <a:lnTo>
                            <a:pt x="2668" y="271"/>
                          </a:lnTo>
                          <a:lnTo>
                            <a:pt x="2629" y="288"/>
                          </a:lnTo>
                          <a:lnTo>
                            <a:pt x="2588" y="303"/>
                          </a:lnTo>
                          <a:lnTo>
                            <a:pt x="2548" y="319"/>
                          </a:lnTo>
                          <a:lnTo>
                            <a:pt x="2507" y="335"/>
                          </a:lnTo>
                          <a:lnTo>
                            <a:pt x="2464" y="350"/>
                          </a:lnTo>
                          <a:lnTo>
                            <a:pt x="2422" y="365"/>
                          </a:lnTo>
                          <a:lnTo>
                            <a:pt x="2379" y="379"/>
                          </a:lnTo>
                          <a:lnTo>
                            <a:pt x="2351" y="387"/>
                          </a:lnTo>
                          <a:lnTo>
                            <a:pt x="2324" y="393"/>
                          </a:lnTo>
                          <a:lnTo>
                            <a:pt x="2297" y="398"/>
                          </a:lnTo>
                          <a:lnTo>
                            <a:pt x="2271" y="402"/>
                          </a:lnTo>
                          <a:lnTo>
                            <a:pt x="2219" y="408"/>
                          </a:lnTo>
                          <a:lnTo>
                            <a:pt x="2171" y="412"/>
                          </a:lnTo>
                          <a:lnTo>
                            <a:pt x="2123" y="414"/>
                          </a:lnTo>
                          <a:lnTo>
                            <a:pt x="2078" y="419"/>
                          </a:lnTo>
                          <a:lnTo>
                            <a:pt x="2057" y="421"/>
                          </a:lnTo>
                          <a:lnTo>
                            <a:pt x="2036" y="425"/>
                          </a:lnTo>
                          <a:lnTo>
                            <a:pt x="2016" y="430"/>
                          </a:lnTo>
                          <a:lnTo>
                            <a:pt x="1995" y="436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57" name="Freeform 19"/>
                    <p:cNvSpPr/>
                    <p:nvPr/>
                  </p:nvSpPr>
                  <p:spPr bwMode="auto">
                    <a:xfrm flipH="1">
                      <a:off x="7632611" y="4643566"/>
                      <a:ext cx="499552" cy="234453"/>
                    </a:xfrm>
                    <a:custGeom>
                      <a:avLst/>
                      <a:gdLst>
                        <a:gd name="T0" fmla="*/ 75 w 1628"/>
                        <a:gd name="T1" fmla="*/ 454 h 763"/>
                        <a:gd name="T2" fmla="*/ 157 w 1628"/>
                        <a:gd name="T3" fmla="*/ 508 h 763"/>
                        <a:gd name="T4" fmla="*/ 220 w 1628"/>
                        <a:gd name="T5" fmla="*/ 544 h 763"/>
                        <a:gd name="T6" fmla="*/ 284 w 1628"/>
                        <a:gd name="T7" fmla="*/ 575 h 763"/>
                        <a:gd name="T8" fmla="*/ 352 w 1628"/>
                        <a:gd name="T9" fmla="*/ 600 h 763"/>
                        <a:gd name="T10" fmla="*/ 422 w 1628"/>
                        <a:gd name="T11" fmla="*/ 621 h 763"/>
                        <a:gd name="T12" fmla="*/ 498 w 1628"/>
                        <a:gd name="T13" fmla="*/ 637 h 763"/>
                        <a:gd name="T14" fmla="*/ 580 w 1628"/>
                        <a:gd name="T15" fmla="*/ 649 h 763"/>
                        <a:gd name="T16" fmla="*/ 669 w 1628"/>
                        <a:gd name="T17" fmla="*/ 657 h 763"/>
                        <a:gd name="T18" fmla="*/ 832 w 1628"/>
                        <a:gd name="T19" fmla="*/ 662 h 763"/>
                        <a:gd name="T20" fmla="*/ 1010 w 1628"/>
                        <a:gd name="T21" fmla="*/ 654 h 763"/>
                        <a:gd name="T22" fmla="*/ 1123 w 1628"/>
                        <a:gd name="T23" fmla="*/ 639 h 763"/>
                        <a:gd name="T24" fmla="*/ 1205 w 1628"/>
                        <a:gd name="T25" fmla="*/ 624 h 763"/>
                        <a:gd name="T26" fmla="*/ 1283 w 1628"/>
                        <a:gd name="T27" fmla="*/ 603 h 763"/>
                        <a:gd name="T28" fmla="*/ 1357 w 1628"/>
                        <a:gd name="T29" fmla="*/ 578 h 763"/>
                        <a:gd name="T30" fmla="*/ 1427 w 1628"/>
                        <a:gd name="T31" fmla="*/ 546 h 763"/>
                        <a:gd name="T32" fmla="*/ 1494 w 1628"/>
                        <a:gd name="T33" fmla="*/ 509 h 763"/>
                        <a:gd name="T34" fmla="*/ 1554 w 1628"/>
                        <a:gd name="T35" fmla="*/ 466 h 763"/>
                        <a:gd name="T36" fmla="*/ 1610 w 1628"/>
                        <a:gd name="T37" fmla="*/ 417 h 763"/>
                        <a:gd name="T38" fmla="*/ 1616 w 1628"/>
                        <a:gd name="T39" fmla="*/ 332 h 763"/>
                        <a:gd name="T40" fmla="*/ 1576 w 1628"/>
                        <a:gd name="T41" fmla="*/ 244 h 763"/>
                        <a:gd name="T42" fmla="*/ 1513 w 1628"/>
                        <a:gd name="T43" fmla="*/ 172 h 763"/>
                        <a:gd name="T44" fmla="*/ 1430 w 1628"/>
                        <a:gd name="T45" fmla="*/ 114 h 763"/>
                        <a:gd name="T46" fmla="*/ 1332 w 1628"/>
                        <a:gd name="T47" fmla="*/ 69 h 763"/>
                        <a:gd name="T48" fmla="*/ 1221 w 1628"/>
                        <a:gd name="T49" fmla="*/ 37 h 763"/>
                        <a:gd name="T50" fmla="*/ 1103 w 1628"/>
                        <a:gd name="T51" fmla="*/ 15 h 763"/>
                        <a:gd name="T52" fmla="*/ 981 w 1628"/>
                        <a:gd name="T53" fmla="*/ 3 h 763"/>
                        <a:gd name="T54" fmla="*/ 859 w 1628"/>
                        <a:gd name="T55" fmla="*/ 0 h 763"/>
                        <a:gd name="T56" fmla="*/ 741 w 1628"/>
                        <a:gd name="T57" fmla="*/ 3 h 763"/>
                        <a:gd name="T58" fmla="*/ 631 w 1628"/>
                        <a:gd name="T59" fmla="*/ 13 h 763"/>
                        <a:gd name="T60" fmla="*/ 526 w 1628"/>
                        <a:gd name="T61" fmla="*/ 28 h 763"/>
                        <a:gd name="T62" fmla="*/ 416 w 1628"/>
                        <a:gd name="T63" fmla="*/ 51 h 763"/>
                        <a:gd name="T64" fmla="*/ 310 w 1628"/>
                        <a:gd name="T65" fmla="*/ 82 h 763"/>
                        <a:gd name="T66" fmla="*/ 213 w 1628"/>
                        <a:gd name="T67" fmla="*/ 120 h 763"/>
                        <a:gd name="T68" fmla="*/ 144 w 1628"/>
                        <a:gd name="T69" fmla="*/ 158 h 763"/>
                        <a:gd name="T70" fmla="*/ 110 w 1628"/>
                        <a:gd name="T71" fmla="*/ 184 h 763"/>
                        <a:gd name="T72" fmla="*/ 80 w 1628"/>
                        <a:gd name="T73" fmla="*/ 219 h 763"/>
                        <a:gd name="T74" fmla="*/ 55 w 1628"/>
                        <a:gd name="T75" fmla="*/ 261 h 763"/>
                        <a:gd name="T76" fmla="*/ 35 w 1628"/>
                        <a:gd name="T77" fmla="*/ 312 h 763"/>
                        <a:gd name="T78" fmla="*/ 19 w 1628"/>
                        <a:gd name="T79" fmla="*/ 370 h 763"/>
                        <a:gd name="T80" fmla="*/ 8 w 1628"/>
                        <a:gd name="T81" fmla="*/ 431 h 763"/>
                        <a:gd name="T82" fmla="*/ 0 w 1628"/>
                        <a:gd name="T83" fmla="*/ 537 h 763"/>
                        <a:gd name="T84" fmla="*/ 4 w 1628"/>
                        <a:gd name="T85" fmla="*/ 640 h 763"/>
                        <a:gd name="T86" fmla="*/ 12 w 1628"/>
                        <a:gd name="T87" fmla="*/ 698 h 763"/>
                        <a:gd name="T88" fmla="*/ 24 w 1628"/>
                        <a:gd name="T89" fmla="*/ 748 h 76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</a:cxnLst>
                      <a:rect l="0" t="0" r="r" b="b"/>
                      <a:pathLst>
                        <a:path w="1628" h="763">
                          <a:moveTo>
                            <a:pt x="29" y="763"/>
                          </a:moveTo>
                          <a:lnTo>
                            <a:pt x="34" y="422"/>
                          </a:lnTo>
                          <a:lnTo>
                            <a:pt x="75" y="454"/>
                          </a:lnTo>
                          <a:lnTo>
                            <a:pt x="116" y="482"/>
                          </a:lnTo>
                          <a:lnTo>
                            <a:pt x="137" y="496"/>
                          </a:lnTo>
                          <a:lnTo>
                            <a:pt x="157" y="508"/>
                          </a:lnTo>
                          <a:lnTo>
                            <a:pt x="178" y="521"/>
                          </a:lnTo>
                          <a:lnTo>
                            <a:pt x="198" y="532"/>
                          </a:lnTo>
                          <a:lnTo>
                            <a:pt x="220" y="544"/>
                          </a:lnTo>
                          <a:lnTo>
                            <a:pt x="241" y="554"/>
                          </a:lnTo>
                          <a:lnTo>
                            <a:pt x="262" y="564"/>
                          </a:lnTo>
                          <a:lnTo>
                            <a:pt x="284" y="575"/>
                          </a:lnTo>
                          <a:lnTo>
                            <a:pt x="306" y="584"/>
                          </a:lnTo>
                          <a:lnTo>
                            <a:pt x="329" y="592"/>
                          </a:lnTo>
                          <a:lnTo>
                            <a:pt x="352" y="600"/>
                          </a:lnTo>
                          <a:lnTo>
                            <a:pt x="375" y="607"/>
                          </a:lnTo>
                          <a:lnTo>
                            <a:pt x="398" y="614"/>
                          </a:lnTo>
                          <a:lnTo>
                            <a:pt x="422" y="621"/>
                          </a:lnTo>
                          <a:lnTo>
                            <a:pt x="448" y="627"/>
                          </a:lnTo>
                          <a:lnTo>
                            <a:pt x="473" y="632"/>
                          </a:lnTo>
                          <a:lnTo>
                            <a:pt x="498" y="637"/>
                          </a:lnTo>
                          <a:lnTo>
                            <a:pt x="525" y="642"/>
                          </a:lnTo>
                          <a:lnTo>
                            <a:pt x="553" y="645"/>
                          </a:lnTo>
                          <a:lnTo>
                            <a:pt x="580" y="649"/>
                          </a:lnTo>
                          <a:lnTo>
                            <a:pt x="609" y="652"/>
                          </a:lnTo>
                          <a:lnTo>
                            <a:pt x="638" y="655"/>
                          </a:lnTo>
                          <a:lnTo>
                            <a:pt x="669" y="657"/>
                          </a:lnTo>
                          <a:lnTo>
                            <a:pt x="699" y="659"/>
                          </a:lnTo>
                          <a:lnTo>
                            <a:pt x="763" y="661"/>
                          </a:lnTo>
                          <a:lnTo>
                            <a:pt x="832" y="662"/>
                          </a:lnTo>
                          <a:lnTo>
                            <a:pt x="892" y="661"/>
                          </a:lnTo>
                          <a:lnTo>
                            <a:pt x="952" y="658"/>
                          </a:lnTo>
                          <a:lnTo>
                            <a:pt x="1010" y="654"/>
                          </a:lnTo>
                          <a:lnTo>
                            <a:pt x="1068" y="647"/>
                          </a:lnTo>
                          <a:lnTo>
                            <a:pt x="1095" y="644"/>
                          </a:lnTo>
                          <a:lnTo>
                            <a:pt x="1123" y="639"/>
                          </a:lnTo>
                          <a:lnTo>
                            <a:pt x="1151" y="635"/>
                          </a:lnTo>
                          <a:lnTo>
                            <a:pt x="1178" y="629"/>
                          </a:lnTo>
                          <a:lnTo>
                            <a:pt x="1205" y="624"/>
                          </a:lnTo>
                          <a:lnTo>
                            <a:pt x="1231" y="617"/>
                          </a:lnTo>
                          <a:lnTo>
                            <a:pt x="1258" y="611"/>
                          </a:lnTo>
                          <a:lnTo>
                            <a:pt x="1283" y="603"/>
                          </a:lnTo>
                          <a:lnTo>
                            <a:pt x="1308" y="595"/>
                          </a:lnTo>
                          <a:lnTo>
                            <a:pt x="1333" y="587"/>
                          </a:lnTo>
                          <a:lnTo>
                            <a:pt x="1357" y="578"/>
                          </a:lnTo>
                          <a:lnTo>
                            <a:pt x="1382" y="568"/>
                          </a:lnTo>
                          <a:lnTo>
                            <a:pt x="1405" y="557"/>
                          </a:lnTo>
                          <a:lnTo>
                            <a:pt x="1427" y="546"/>
                          </a:lnTo>
                          <a:lnTo>
                            <a:pt x="1450" y="534"/>
                          </a:lnTo>
                          <a:lnTo>
                            <a:pt x="1471" y="522"/>
                          </a:lnTo>
                          <a:lnTo>
                            <a:pt x="1494" y="509"/>
                          </a:lnTo>
                          <a:lnTo>
                            <a:pt x="1514" y="496"/>
                          </a:lnTo>
                          <a:lnTo>
                            <a:pt x="1535" y="481"/>
                          </a:lnTo>
                          <a:lnTo>
                            <a:pt x="1554" y="466"/>
                          </a:lnTo>
                          <a:lnTo>
                            <a:pt x="1573" y="451"/>
                          </a:lnTo>
                          <a:lnTo>
                            <a:pt x="1593" y="434"/>
                          </a:lnTo>
                          <a:lnTo>
                            <a:pt x="1610" y="417"/>
                          </a:lnTo>
                          <a:lnTo>
                            <a:pt x="1628" y="399"/>
                          </a:lnTo>
                          <a:lnTo>
                            <a:pt x="1624" y="364"/>
                          </a:lnTo>
                          <a:lnTo>
                            <a:pt x="1616" y="332"/>
                          </a:lnTo>
                          <a:lnTo>
                            <a:pt x="1606" y="300"/>
                          </a:lnTo>
                          <a:lnTo>
                            <a:pt x="1593" y="271"/>
                          </a:lnTo>
                          <a:lnTo>
                            <a:pt x="1576" y="244"/>
                          </a:lnTo>
                          <a:lnTo>
                            <a:pt x="1558" y="219"/>
                          </a:lnTo>
                          <a:lnTo>
                            <a:pt x="1537" y="194"/>
                          </a:lnTo>
                          <a:lnTo>
                            <a:pt x="1513" y="172"/>
                          </a:lnTo>
                          <a:lnTo>
                            <a:pt x="1488" y="151"/>
                          </a:lnTo>
                          <a:lnTo>
                            <a:pt x="1460" y="132"/>
                          </a:lnTo>
                          <a:lnTo>
                            <a:pt x="1430" y="114"/>
                          </a:lnTo>
                          <a:lnTo>
                            <a:pt x="1399" y="98"/>
                          </a:lnTo>
                          <a:lnTo>
                            <a:pt x="1367" y="83"/>
                          </a:lnTo>
                          <a:lnTo>
                            <a:pt x="1332" y="69"/>
                          </a:lnTo>
                          <a:lnTo>
                            <a:pt x="1296" y="57"/>
                          </a:lnTo>
                          <a:lnTo>
                            <a:pt x="1260" y="46"/>
                          </a:lnTo>
                          <a:lnTo>
                            <a:pt x="1221" y="37"/>
                          </a:lnTo>
                          <a:lnTo>
                            <a:pt x="1183" y="28"/>
                          </a:lnTo>
                          <a:lnTo>
                            <a:pt x="1144" y="21"/>
                          </a:lnTo>
                          <a:lnTo>
                            <a:pt x="1103" y="15"/>
                          </a:lnTo>
                          <a:lnTo>
                            <a:pt x="1063" y="10"/>
                          </a:lnTo>
                          <a:lnTo>
                            <a:pt x="1023" y="6"/>
                          </a:lnTo>
                          <a:lnTo>
                            <a:pt x="981" y="3"/>
                          </a:lnTo>
                          <a:lnTo>
                            <a:pt x="941" y="1"/>
                          </a:lnTo>
                          <a:lnTo>
                            <a:pt x="901" y="0"/>
                          </a:lnTo>
                          <a:lnTo>
                            <a:pt x="859" y="0"/>
                          </a:lnTo>
                          <a:lnTo>
                            <a:pt x="820" y="0"/>
                          </a:lnTo>
                          <a:lnTo>
                            <a:pt x="780" y="1"/>
                          </a:lnTo>
                          <a:lnTo>
                            <a:pt x="741" y="3"/>
                          </a:lnTo>
                          <a:lnTo>
                            <a:pt x="704" y="6"/>
                          </a:lnTo>
                          <a:lnTo>
                            <a:pt x="667" y="9"/>
                          </a:lnTo>
                          <a:lnTo>
                            <a:pt x="631" y="13"/>
                          </a:lnTo>
                          <a:lnTo>
                            <a:pt x="597" y="17"/>
                          </a:lnTo>
                          <a:lnTo>
                            <a:pt x="562" y="22"/>
                          </a:lnTo>
                          <a:lnTo>
                            <a:pt x="526" y="28"/>
                          </a:lnTo>
                          <a:lnTo>
                            <a:pt x="490" y="35"/>
                          </a:lnTo>
                          <a:lnTo>
                            <a:pt x="453" y="42"/>
                          </a:lnTo>
                          <a:lnTo>
                            <a:pt x="416" y="51"/>
                          </a:lnTo>
                          <a:lnTo>
                            <a:pt x="380" y="60"/>
                          </a:lnTo>
                          <a:lnTo>
                            <a:pt x="345" y="70"/>
                          </a:lnTo>
                          <a:lnTo>
                            <a:pt x="310" y="82"/>
                          </a:lnTo>
                          <a:lnTo>
                            <a:pt x="276" y="94"/>
                          </a:lnTo>
                          <a:lnTo>
                            <a:pt x="244" y="107"/>
                          </a:lnTo>
                          <a:lnTo>
                            <a:pt x="213" y="120"/>
                          </a:lnTo>
                          <a:lnTo>
                            <a:pt x="183" y="135"/>
                          </a:lnTo>
                          <a:lnTo>
                            <a:pt x="157" y="150"/>
                          </a:lnTo>
                          <a:lnTo>
                            <a:pt x="144" y="158"/>
                          </a:lnTo>
                          <a:lnTo>
                            <a:pt x="132" y="167"/>
                          </a:lnTo>
                          <a:lnTo>
                            <a:pt x="121" y="175"/>
                          </a:lnTo>
                          <a:lnTo>
                            <a:pt x="110" y="184"/>
                          </a:lnTo>
                          <a:lnTo>
                            <a:pt x="100" y="194"/>
                          </a:lnTo>
                          <a:lnTo>
                            <a:pt x="89" y="206"/>
                          </a:lnTo>
                          <a:lnTo>
                            <a:pt x="80" y="219"/>
                          </a:lnTo>
                          <a:lnTo>
                            <a:pt x="71" y="232"/>
                          </a:lnTo>
                          <a:lnTo>
                            <a:pt x="63" y="246"/>
                          </a:lnTo>
                          <a:lnTo>
                            <a:pt x="55" y="261"/>
                          </a:lnTo>
                          <a:lnTo>
                            <a:pt x="48" y="278"/>
                          </a:lnTo>
                          <a:lnTo>
                            <a:pt x="41" y="295"/>
                          </a:lnTo>
                          <a:lnTo>
                            <a:pt x="35" y="312"/>
                          </a:lnTo>
                          <a:lnTo>
                            <a:pt x="29" y="332"/>
                          </a:lnTo>
                          <a:lnTo>
                            <a:pt x="24" y="351"/>
                          </a:lnTo>
                          <a:lnTo>
                            <a:pt x="19" y="370"/>
                          </a:lnTo>
                          <a:lnTo>
                            <a:pt x="15" y="390"/>
                          </a:lnTo>
                          <a:lnTo>
                            <a:pt x="12" y="410"/>
                          </a:lnTo>
                          <a:lnTo>
                            <a:pt x="8" y="431"/>
                          </a:lnTo>
                          <a:lnTo>
                            <a:pt x="6" y="453"/>
                          </a:lnTo>
                          <a:lnTo>
                            <a:pt x="2" y="495"/>
                          </a:lnTo>
                          <a:lnTo>
                            <a:pt x="0" y="537"/>
                          </a:lnTo>
                          <a:lnTo>
                            <a:pt x="0" y="580"/>
                          </a:lnTo>
                          <a:lnTo>
                            <a:pt x="2" y="620"/>
                          </a:lnTo>
                          <a:lnTo>
                            <a:pt x="4" y="640"/>
                          </a:lnTo>
                          <a:lnTo>
                            <a:pt x="6" y="660"/>
                          </a:lnTo>
                          <a:lnTo>
                            <a:pt x="8" y="678"/>
                          </a:lnTo>
                          <a:lnTo>
                            <a:pt x="12" y="698"/>
                          </a:lnTo>
                          <a:lnTo>
                            <a:pt x="15" y="715"/>
                          </a:lnTo>
                          <a:lnTo>
                            <a:pt x="19" y="732"/>
                          </a:lnTo>
                          <a:lnTo>
                            <a:pt x="24" y="748"/>
                          </a:lnTo>
                          <a:lnTo>
                            <a:pt x="29" y="763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58" name="Freeform 21"/>
                    <p:cNvSpPr/>
                    <p:nvPr/>
                  </p:nvSpPr>
                  <p:spPr bwMode="auto">
                    <a:xfrm flipH="1">
                      <a:off x="7606562" y="4217567"/>
                      <a:ext cx="494955" cy="245179"/>
                    </a:xfrm>
                    <a:custGeom>
                      <a:avLst/>
                      <a:gdLst>
                        <a:gd name="T0" fmla="*/ 3 w 1618"/>
                        <a:gd name="T1" fmla="*/ 391 h 799"/>
                        <a:gd name="T2" fmla="*/ 0 w 1618"/>
                        <a:gd name="T3" fmla="*/ 516 h 799"/>
                        <a:gd name="T4" fmla="*/ 0 w 1618"/>
                        <a:gd name="T5" fmla="*/ 611 h 799"/>
                        <a:gd name="T6" fmla="*/ 4 w 1618"/>
                        <a:gd name="T7" fmla="*/ 672 h 799"/>
                        <a:gd name="T8" fmla="*/ 12 w 1618"/>
                        <a:gd name="T9" fmla="*/ 728 h 799"/>
                        <a:gd name="T10" fmla="*/ 22 w 1618"/>
                        <a:gd name="T11" fmla="*/ 766 h 799"/>
                        <a:gd name="T12" fmla="*/ 31 w 1618"/>
                        <a:gd name="T13" fmla="*/ 789 h 799"/>
                        <a:gd name="T14" fmla="*/ 26 w 1618"/>
                        <a:gd name="T15" fmla="*/ 425 h 799"/>
                        <a:gd name="T16" fmla="*/ 106 w 1618"/>
                        <a:gd name="T17" fmla="*/ 471 h 799"/>
                        <a:gd name="T18" fmla="*/ 192 w 1618"/>
                        <a:gd name="T19" fmla="*/ 514 h 799"/>
                        <a:gd name="T20" fmla="*/ 281 w 1618"/>
                        <a:gd name="T21" fmla="*/ 550 h 799"/>
                        <a:gd name="T22" fmla="*/ 373 w 1618"/>
                        <a:gd name="T23" fmla="*/ 582 h 799"/>
                        <a:gd name="T24" fmla="*/ 467 w 1618"/>
                        <a:gd name="T25" fmla="*/ 609 h 799"/>
                        <a:gd name="T26" fmla="*/ 563 w 1618"/>
                        <a:gd name="T27" fmla="*/ 631 h 799"/>
                        <a:gd name="T28" fmla="*/ 660 w 1618"/>
                        <a:gd name="T29" fmla="*/ 647 h 799"/>
                        <a:gd name="T30" fmla="*/ 757 w 1618"/>
                        <a:gd name="T31" fmla="*/ 657 h 799"/>
                        <a:gd name="T32" fmla="*/ 855 w 1618"/>
                        <a:gd name="T33" fmla="*/ 661 h 799"/>
                        <a:gd name="T34" fmla="*/ 952 w 1618"/>
                        <a:gd name="T35" fmla="*/ 658 h 799"/>
                        <a:gd name="T36" fmla="*/ 1048 w 1618"/>
                        <a:gd name="T37" fmla="*/ 650 h 799"/>
                        <a:gd name="T38" fmla="*/ 1140 w 1618"/>
                        <a:gd name="T39" fmla="*/ 635 h 799"/>
                        <a:gd name="T40" fmla="*/ 1231 w 1618"/>
                        <a:gd name="T41" fmla="*/ 612 h 799"/>
                        <a:gd name="T42" fmla="*/ 1319 w 1618"/>
                        <a:gd name="T43" fmla="*/ 584 h 799"/>
                        <a:gd name="T44" fmla="*/ 1404 w 1618"/>
                        <a:gd name="T45" fmla="*/ 548 h 799"/>
                        <a:gd name="T46" fmla="*/ 1483 w 1618"/>
                        <a:gd name="T47" fmla="*/ 506 h 799"/>
                        <a:gd name="T48" fmla="*/ 1531 w 1618"/>
                        <a:gd name="T49" fmla="*/ 474 h 799"/>
                        <a:gd name="T50" fmla="*/ 1560 w 1618"/>
                        <a:gd name="T51" fmla="*/ 451 h 799"/>
                        <a:gd name="T52" fmla="*/ 1582 w 1618"/>
                        <a:gd name="T53" fmla="*/ 427 h 799"/>
                        <a:gd name="T54" fmla="*/ 1586 w 1618"/>
                        <a:gd name="T55" fmla="*/ 427 h 799"/>
                        <a:gd name="T56" fmla="*/ 1589 w 1618"/>
                        <a:gd name="T57" fmla="*/ 434 h 799"/>
                        <a:gd name="T58" fmla="*/ 1598 w 1618"/>
                        <a:gd name="T59" fmla="*/ 448 h 799"/>
                        <a:gd name="T60" fmla="*/ 1617 w 1618"/>
                        <a:gd name="T61" fmla="*/ 470 h 799"/>
                        <a:gd name="T62" fmla="*/ 1616 w 1618"/>
                        <a:gd name="T63" fmla="*/ 384 h 799"/>
                        <a:gd name="T64" fmla="*/ 1599 w 1618"/>
                        <a:gd name="T65" fmla="*/ 308 h 799"/>
                        <a:gd name="T66" fmla="*/ 1571 w 1618"/>
                        <a:gd name="T67" fmla="*/ 242 h 799"/>
                        <a:gd name="T68" fmla="*/ 1531 w 1618"/>
                        <a:gd name="T69" fmla="*/ 187 h 799"/>
                        <a:gd name="T70" fmla="*/ 1479 w 1618"/>
                        <a:gd name="T71" fmla="*/ 141 h 799"/>
                        <a:gd name="T72" fmla="*/ 1420 w 1618"/>
                        <a:gd name="T73" fmla="*/ 102 h 799"/>
                        <a:gd name="T74" fmla="*/ 1351 w 1618"/>
                        <a:gd name="T75" fmla="*/ 72 h 799"/>
                        <a:gd name="T76" fmla="*/ 1277 w 1618"/>
                        <a:gd name="T77" fmla="*/ 48 h 799"/>
                        <a:gd name="T78" fmla="*/ 1196 w 1618"/>
                        <a:gd name="T79" fmla="*/ 30 h 799"/>
                        <a:gd name="T80" fmla="*/ 1112 w 1618"/>
                        <a:gd name="T81" fmla="*/ 17 h 799"/>
                        <a:gd name="T82" fmla="*/ 1024 w 1618"/>
                        <a:gd name="T83" fmla="*/ 8 h 799"/>
                        <a:gd name="T84" fmla="*/ 936 w 1618"/>
                        <a:gd name="T85" fmla="*/ 2 h 799"/>
                        <a:gd name="T86" fmla="*/ 758 w 1618"/>
                        <a:gd name="T87" fmla="*/ 0 h 799"/>
                        <a:gd name="T88" fmla="*/ 590 w 1618"/>
                        <a:gd name="T89" fmla="*/ 2 h 799"/>
                        <a:gd name="T90" fmla="*/ 550 w 1618"/>
                        <a:gd name="T91" fmla="*/ 27 h 799"/>
                        <a:gd name="T92" fmla="*/ 511 w 1618"/>
                        <a:gd name="T93" fmla="*/ 44 h 799"/>
                        <a:gd name="T94" fmla="*/ 473 w 1618"/>
                        <a:gd name="T95" fmla="*/ 56 h 799"/>
                        <a:gd name="T96" fmla="*/ 434 w 1618"/>
                        <a:gd name="T97" fmla="*/ 64 h 799"/>
                        <a:gd name="T98" fmla="*/ 360 w 1618"/>
                        <a:gd name="T99" fmla="*/ 74 h 799"/>
                        <a:gd name="T100" fmla="*/ 286 w 1618"/>
                        <a:gd name="T101" fmla="*/ 84 h 799"/>
                        <a:gd name="T102" fmla="*/ 251 w 1618"/>
                        <a:gd name="T103" fmla="*/ 92 h 799"/>
                        <a:gd name="T104" fmla="*/ 214 w 1618"/>
                        <a:gd name="T105" fmla="*/ 104 h 799"/>
                        <a:gd name="T106" fmla="*/ 179 w 1618"/>
                        <a:gd name="T107" fmla="*/ 121 h 799"/>
                        <a:gd name="T108" fmla="*/ 144 w 1618"/>
                        <a:gd name="T109" fmla="*/ 146 h 799"/>
                        <a:gd name="T110" fmla="*/ 109 w 1618"/>
                        <a:gd name="T111" fmla="*/ 177 h 799"/>
                        <a:gd name="T112" fmla="*/ 73 w 1618"/>
                        <a:gd name="T113" fmla="*/ 218 h 799"/>
                        <a:gd name="T114" fmla="*/ 38 w 1618"/>
                        <a:gd name="T115" fmla="*/ 270 h 799"/>
                        <a:gd name="T116" fmla="*/ 3 w 1618"/>
                        <a:gd name="T117" fmla="*/ 333 h 79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</a:cxnLst>
                      <a:rect l="0" t="0" r="r" b="b"/>
                      <a:pathLst>
                        <a:path w="1618" h="799">
                          <a:moveTo>
                            <a:pt x="3" y="333"/>
                          </a:moveTo>
                          <a:lnTo>
                            <a:pt x="3" y="391"/>
                          </a:lnTo>
                          <a:lnTo>
                            <a:pt x="2" y="452"/>
                          </a:lnTo>
                          <a:lnTo>
                            <a:pt x="0" y="516"/>
                          </a:lnTo>
                          <a:lnTo>
                            <a:pt x="0" y="580"/>
                          </a:lnTo>
                          <a:lnTo>
                            <a:pt x="0" y="611"/>
                          </a:lnTo>
                          <a:lnTo>
                            <a:pt x="1" y="642"/>
                          </a:lnTo>
                          <a:lnTo>
                            <a:pt x="4" y="672"/>
                          </a:lnTo>
                          <a:lnTo>
                            <a:pt x="7" y="701"/>
                          </a:lnTo>
                          <a:lnTo>
                            <a:pt x="12" y="728"/>
                          </a:lnTo>
                          <a:lnTo>
                            <a:pt x="19" y="754"/>
                          </a:lnTo>
                          <a:lnTo>
                            <a:pt x="22" y="766"/>
                          </a:lnTo>
                          <a:lnTo>
                            <a:pt x="27" y="778"/>
                          </a:lnTo>
                          <a:lnTo>
                            <a:pt x="31" y="789"/>
                          </a:lnTo>
                          <a:lnTo>
                            <a:pt x="36" y="799"/>
                          </a:lnTo>
                          <a:lnTo>
                            <a:pt x="26" y="425"/>
                          </a:lnTo>
                          <a:lnTo>
                            <a:pt x="66" y="448"/>
                          </a:lnTo>
                          <a:lnTo>
                            <a:pt x="106" y="471"/>
                          </a:lnTo>
                          <a:lnTo>
                            <a:pt x="149" y="492"/>
                          </a:lnTo>
                          <a:lnTo>
                            <a:pt x="192" y="514"/>
                          </a:lnTo>
                          <a:lnTo>
                            <a:pt x="237" y="533"/>
                          </a:lnTo>
                          <a:lnTo>
                            <a:pt x="281" y="550"/>
                          </a:lnTo>
                          <a:lnTo>
                            <a:pt x="326" y="567"/>
                          </a:lnTo>
                          <a:lnTo>
                            <a:pt x="373" y="582"/>
                          </a:lnTo>
                          <a:lnTo>
                            <a:pt x="420" y="596"/>
                          </a:lnTo>
                          <a:lnTo>
                            <a:pt x="467" y="609"/>
                          </a:lnTo>
                          <a:lnTo>
                            <a:pt x="515" y="621"/>
                          </a:lnTo>
                          <a:lnTo>
                            <a:pt x="563" y="631"/>
                          </a:lnTo>
                          <a:lnTo>
                            <a:pt x="612" y="640"/>
                          </a:lnTo>
                          <a:lnTo>
                            <a:pt x="660" y="647"/>
                          </a:lnTo>
                          <a:lnTo>
                            <a:pt x="709" y="652"/>
                          </a:lnTo>
                          <a:lnTo>
                            <a:pt x="757" y="657"/>
                          </a:lnTo>
                          <a:lnTo>
                            <a:pt x="807" y="659"/>
                          </a:lnTo>
                          <a:lnTo>
                            <a:pt x="855" y="661"/>
                          </a:lnTo>
                          <a:lnTo>
                            <a:pt x="903" y="660"/>
                          </a:lnTo>
                          <a:lnTo>
                            <a:pt x="952" y="658"/>
                          </a:lnTo>
                          <a:lnTo>
                            <a:pt x="999" y="655"/>
                          </a:lnTo>
                          <a:lnTo>
                            <a:pt x="1048" y="650"/>
                          </a:lnTo>
                          <a:lnTo>
                            <a:pt x="1094" y="643"/>
                          </a:lnTo>
                          <a:lnTo>
                            <a:pt x="1140" y="635"/>
                          </a:lnTo>
                          <a:lnTo>
                            <a:pt x="1187" y="625"/>
                          </a:lnTo>
                          <a:lnTo>
                            <a:pt x="1231" y="612"/>
                          </a:lnTo>
                          <a:lnTo>
                            <a:pt x="1276" y="599"/>
                          </a:lnTo>
                          <a:lnTo>
                            <a:pt x="1319" y="584"/>
                          </a:lnTo>
                          <a:lnTo>
                            <a:pt x="1362" y="567"/>
                          </a:lnTo>
                          <a:lnTo>
                            <a:pt x="1404" y="548"/>
                          </a:lnTo>
                          <a:lnTo>
                            <a:pt x="1444" y="528"/>
                          </a:lnTo>
                          <a:lnTo>
                            <a:pt x="1483" y="506"/>
                          </a:lnTo>
                          <a:lnTo>
                            <a:pt x="1510" y="488"/>
                          </a:lnTo>
                          <a:lnTo>
                            <a:pt x="1531" y="474"/>
                          </a:lnTo>
                          <a:lnTo>
                            <a:pt x="1547" y="461"/>
                          </a:lnTo>
                          <a:lnTo>
                            <a:pt x="1560" y="451"/>
                          </a:lnTo>
                          <a:lnTo>
                            <a:pt x="1575" y="435"/>
                          </a:lnTo>
                          <a:lnTo>
                            <a:pt x="1582" y="427"/>
                          </a:lnTo>
                          <a:lnTo>
                            <a:pt x="1584" y="426"/>
                          </a:lnTo>
                          <a:lnTo>
                            <a:pt x="1586" y="427"/>
                          </a:lnTo>
                          <a:lnTo>
                            <a:pt x="1587" y="429"/>
                          </a:lnTo>
                          <a:lnTo>
                            <a:pt x="1589" y="434"/>
                          </a:lnTo>
                          <a:lnTo>
                            <a:pt x="1592" y="440"/>
                          </a:lnTo>
                          <a:lnTo>
                            <a:pt x="1598" y="448"/>
                          </a:lnTo>
                          <a:lnTo>
                            <a:pt x="1605" y="458"/>
                          </a:lnTo>
                          <a:lnTo>
                            <a:pt x="1617" y="470"/>
                          </a:lnTo>
                          <a:lnTo>
                            <a:pt x="1618" y="426"/>
                          </a:lnTo>
                          <a:lnTo>
                            <a:pt x="1616" y="384"/>
                          </a:lnTo>
                          <a:lnTo>
                            <a:pt x="1610" y="344"/>
                          </a:lnTo>
                          <a:lnTo>
                            <a:pt x="1599" y="308"/>
                          </a:lnTo>
                          <a:lnTo>
                            <a:pt x="1586" y="274"/>
                          </a:lnTo>
                          <a:lnTo>
                            <a:pt x="1571" y="242"/>
                          </a:lnTo>
                          <a:lnTo>
                            <a:pt x="1552" y="213"/>
                          </a:lnTo>
                          <a:lnTo>
                            <a:pt x="1531" y="187"/>
                          </a:lnTo>
                          <a:lnTo>
                            <a:pt x="1507" y="163"/>
                          </a:lnTo>
                          <a:lnTo>
                            <a:pt x="1479" y="141"/>
                          </a:lnTo>
                          <a:lnTo>
                            <a:pt x="1450" y="120"/>
                          </a:lnTo>
                          <a:lnTo>
                            <a:pt x="1420" y="102"/>
                          </a:lnTo>
                          <a:lnTo>
                            <a:pt x="1387" y="86"/>
                          </a:lnTo>
                          <a:lnTo>
                            <a:pt x="1351" y="72"/>
                          </a:lnTo>
                          <a:lnTo>
                            <a:pt x="1315" y="59"/>
                          </a:lnTo>
                          <a:lnTo>
                            <a:pt x="1277" y="48"/>
                          </a:lnTo>
                          <a:lnTo>
                            <a:pt x="1237" y="38"/>
                          </a:lnTo>
                          <a:lnTo>
                            <a:pt x="1196" y="30"/>
                          </a:lnTo>
                          <a:lnTo>
                            <a:pt x="1155" y="23"/>
                          </a:lnTo>
                          <a:lnTo>
                            <a:pt x="1112" y="17"/>
                          </a:lnTo>
                          <a:lnTo>
                            <a:pt x="1069" y="12"/>
                          </a:lnTo>
                          <a:lnTo>
                            <a:pt x="1024" y="8"/>
                          </a:lnTo>
                          <a:lnTo>
                            <a:pt x="980" y="5"/>
                          </a:lnTo>
                          <a:lnTo>
                            <a:pt x="936" y="2"/>
                          </a:lnTo>
                          <a:lnTo>
                            <a:pt x="847" y="0"/>
                          </a:lnTo>
                          <a:lnTo>
                            <a:pt x="758" y="0"/>
                          </a:lnTo>
                          <a:lnTo>
                            <a:pt x="672" y="0"/>
                          </a:lnTo>
                          <a:lnTo>
                            <a:pt x="590" y="2"/>
                          </a:lnTo>
                          <a:lnTo>
                            <a:pt x="570" y="16"/>
                          </a:lnTo>
                          <a:lnTo>
                            <a:pt x="550" y="27"/>
                          </a:lnTo>
                          <a:lnTo>
                            <a:pt x="530" y="36"/>
                          </a:lnTo>
                          <a:lnTo>
                            <a:pt x="511" y="44"/>
                          </a:lnTo>
                          <a:lnTo>
                            <a:pt x="492" y="50"/>
                          </a:lnTo>
                          <a:lnTo>
                            <a:pt x="473" y="56"/>
                          </a:lnTo>
                          <a:lnTo>
                            <a:pt x="454" y="60"/>
                          </a:lnTo>
                          <a:lnTo>
                            <a:pt x="434" y="64"/>
                          </a:lnTo>
                          <a:lnTo>
                            <a:pt x="397" y="70"/>
                          </a:lnTo>
                          <a:lnTo>
                            <a:pt x="360" y="74"/>
                          </a:lnTo>
                          <a:lnTo>
                            <a:pt x="322" y="78"/>
                          </a:lnTo>
                          <a:lnTo>
                            <a:pt x="286" y="84"/>
                          </a:lnTo>
                          <a:lnTo>
                            <a:pt x="268" y="87"/>
                          </a:lnTo>
                          <a:lnTo>
                            <a:pt x="251" y="92"/>
                          </a:lnTo>
                          <a:lnTo>
                            <a:pt x="233" y="97"/>
                          </a:lnTo>
                          <a:lnTo>
                            <a:pt x="214" y="104"/>
                          </a:lnTo>
                          <a:lnTo>
                            <a:pt x="196" y="112"/>
                          </a:lnTo>
                          <a:lnTo>
                            <a:pt x="179" y="121"/>
                          </a:lnTo>
                          <a:lnTo>
                            <a:pt x="161" y="133"/>
                          </a:lnTo>
                          <a:lnTo>
                            <a:pt x="144" y="146"/>
                          </a:lnTo>
                          <a:lnTo>
                            <a:pt x="126" y="160"/>
                          </a:lnTo>
                          <a:lnTo>
                            <a:pt x="109" y="177"/>
                          </a:lnTo>
                          <a:lnTo>
                            <a:pt x="90" y="196"/>
                          </a:lnTo>
                          <a:lnTo>
                            <a:pt x="73" y="218"/>
                          </a:lnTo>
                          <a:lnTo>
                            <a:pt x="56" y="242"/>
                          </a:lnTo>
                          <a:lnTo>
                            <a:pt x="38" y="270"/>
                          </a:lnTo>
                          <a:lnTo>
                            <a:pt x="21" y="300"/>
                          </a:lnTo>
                          <a:lnTo>
                            <a:pt x="3" y="333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59" name="Freeform 22"/>
                    <p:cNvSpPr/>
                    <p:nvPr/>
                  </p:nvSpPr>
                  <p:spPr bwMode="auto">
                    <a:xfrm flipH="1">
                      <a:off x="7050373" y="4445859"/>
                      <a:ext cx="493422" cy="199208"/>
                    </a:xfrm>
                    <a:custGeom>
                      <a:avLst/>
                      <a:gdLst>
                        <a:gd name="T0" fmla="*/ 39 w 1607"/>
                        <a:gd name="T1" fmla="*/ 438 h 654"/>
                        <a:gd name="T2" fmla="*/ 116 w 1607"/>
                        <a:gd name="T3" fmla="*/ 492 h 654"/>
                        <a:gd name="T4" fmla="*/ 174 w 1607"/>
                        <a:gd name="T5" fmla="*/ 526 h 654"/>
                        <a:gd name="T6" fmla="*/ 213 w 1607"/>
                        <a:gd name="T7" fmla="*/ 547 h 654"/>
                        <a:gd name="T8" fmla="*/ 255 w 1607"/>
                        <a:gd name="T9" fmla="*/ 565 h 654"/>
                        <a:gd name="T10" fmla="*/ 297 w 1607"/>
                        <a:gd name="T11" fmla="*/ 582 h 654"/>
                        <a:gd name="T12" fmla="*/ 342 w 1607"/>
                        <a:gd name="T13" fmla="*/ 598 h 654"/>
                        <a:gd name="T14" fmla="*/ 388 w 1607"/>
                        <a:gd name="T15" fmla="*/ 610 h 654"/>
                        <a:gd name="T16" fmla="*/ 437 w 1607"/>
                        <a:gd name="T17" fmla="*/ 622 h 654"/>
                        <a:gd name="T18" fmla="*/ 489 w 1607"/>
                        <a:gd name="T19" fmla="*/ 631 h 654"/>
                        <a:gd name="T20" fmla="*/ 544 w 1607"/>
                        <a:gd name="T21" fmla="*/ 639 h 654"/>
                        <a:gd name="T22" fmla="*/ 603 w 1607"/>
                        <a:gd name="T23" fmla="*/ 645 h 654"/>
                        <a:gd name="T24" fmla="*/ 699 w 1607"/>
                        <a:gd name="T25" fmla="*/ 651 h 654"/>
                        <a:gd name="T26" fmla="*/ 812 w 1607"/>
                        <a:gd name="T27" fmla="*/ 654 h 654"/>
                        <a:gd name="T28" fmla="*/ 890 w 1607"/>
                        <a:gd name="T29" fmla="*/ 653 h 654"/>
                        <a:gd name="T30" fmla="*/ 962 w 1607"/>
                        <a:gd name="T31" fmla="*/ 651 h 654"/>
                        <a:gd name="T32" fmla="*/ 1025 w 1607"/>
                        <a:gd name="T33" fmla="*/ 647 h 654"/>
                        <a:gd name="T34" fmla="*/ 1083 w 1607"/>
                        <a:gd name="T35" fmla="*/ 640 h 654"/>
                        <a:gd name="T36" fmla="*/ 1134 w 1607"/>
                        <a:gd name="T37" fmla="*/ 632 h 654"/>
                        <a:gd name="T38" fmla="*/ 1182 w 1607"/>
                        <a:gd name="T39" fmla="*/ 622 h 654"/>
                        <a:gd name="T40" fmla="*/ 1226 w 1607"/>
                        <a:gd name="T41" fmla="*/ 609 h 654"/>
                        <a:gd name="T42" fmla="*/ 1268 w 1607"/>
                        <a:gd name="T43" fmla="*/ 595 h 654"/>
                        <a:gd name="T44" fmla="*/ 1308 w 1607"/>
                        <a:gd name="T45" fmla="*/ 578 h 654"/>
                        <a:gd name="T46" fmla="*/ 1367 w 1607"/>
                        <a:gd name="T47" fmla="*/ 551 h 654"/>
                        <a:gd name="T48" fmla="*/ 1452 w 1607"/>
                        <a:gd name="T49" fmla="*/ 507 h 654"/>
                        <a:gd name="T50" fmla="*/ 1550 w 1607"/>
                        <a:gd name="T51" fmla="*/ 456 h 654"/>
                        <a:gd name="T52" fmla="*/ 1607 w 1607"/>
                        <a:gd name="T53" fmla="*/ 381 h 654"/>
                        <a:gd name="T54" fmla="*/ 1603 w 1607"/>
                        <a:gd name="T55" fmla="*/ 340 h 654"/>
                        <a:gd name="T56" fmla="*/ 1596 w 1607"/>
                        <a:gd name="T57" fmla="*/ 304 h 654"/>
                        <a:gd name="T58" fmla="*/ 1585 w 1607"/>
                        <a:gd name="T59" fmla="*/ 271 h 654"/>
                        <a:gd name="T60" fmla="*/ 1572 w 1607"/>
                        <a:gd name="T61" fmla="*/ 242 h 654"/>
                        <a:gd name="T62" fmla="*/ 1556 w 1607"/>
                        <a:gd name="T63" fmla="*/ 215 h 654"/>
                        <a:gd name="T64" fmla="*/ 1537 w 1607"/>
                        <a:gd name="T65" fmla="*/ 191 h 654"/>
                        <a:gd name="T66" fmla="*/ 1515 w 1607"/>
                        <a:gd name="T67" fmla="*/ 170 h 654"/>
                        <a:gd name="T68" fmla="*/ 1490 w 1607"/>
                        <a:gd name="T69" fmla="*/ 151 h 654"/>
                        <a:gd name="T70" fmla="*/ 1464 w 1607"/>
                        <a:gd name="T71" fmla="*/ 134 h 654"/>
                        <a:gd name="T72" fmla="*/ 1436 w 1607"/>
                        <a:gd name="T73" fmla="*/ 119 h 654"/>
                        <a:gd name="T74" fmla="*/ 1372 w 1607"/>
                        <a:gd name="T75" fmla="*/ 91 h 654"/>
                        <a:gd name="T76" fmla="*/ 1302 w 1607"/>
                        <a:gd name="T77" fmla="*/ 69 h 654"/>
                        <a:gd name="T78" fmla="*/ 1225 w 1607"/>
                        <a:gd name="T79" fmla="*/ 48 h 654"/>
                        <a:gd name="T80" fmla="*/ 1145 w 1607"/>
                        <a:gd name="T81" fmla="*/ 30 h 654"/>
                        <a:gd name="T82" fmla="*/ 1062 w 1607"/>
                        <a:gd name="T83" fmla="*/ 16 h 654"/>
                        <a:gd name="T84" fmla="*/ 974 w 1607"/>
                        <a:gd name="T85" fmla="*/ 7 h 654"/>
                        <a:gd name="T86" fmla="*/ 885 w 1607"/>
                        <a:gd name="T87" fmla="*/ 2 h 654"/>
                        <a:gd name="T88" fmla="*/ 796 w 1607"/>
                        <a:gd name="T89" fmla="*/ 0 h 654"/>
                        <a:gd name="T90" fmla="*/ 708 w 1607"/>
                        <a:gd name="T91" fmla="*/ 4 h 654"/>
                        <a:gd name="T92" fmla="*/ 622 w 1607"/>
                        <a:gd name="T93" fmla="*/ 11 h 654"/>
                        <a:gd name="T94" fmla="*/ 539 w 1607"/>
                        <a:gd name="T95" fmla="*/ 22 h 654"/>
                        <a:gd name="T96" fmla="*/ 432 w 1607"/>
                        <a:gd name="T97" fmla="*/ 41 h 654"/>
                        <a:gd name="T98" fmla="*/ 333 w 1607"/>
                        <a:gd name="T99" fmla="*/ 63 h 654"/>
                        <a:gd name="T100" fmla="*/ 287 w 1607"/>
                        <a:gd name="T101" fmla="*/ 75 h 654"/>
                        <a:gd name="T102" fmla="*/ 244 w 1607"/>
                        <a:gd name="T103" fmla="*/ 90 h 654"/>
                        <a:gd name="T104" fmla="*/ 203 w 1607"/>
                        <a:gd name="T105" fmla="*/ 107 h 654"/>
                        <a:gd name="T106" fmla="*/ 166 w 1607"/>
                        <a:gd name="T107" fmla="*/ 126 h 654"/>
                        <a:gd name="T108" fmla="*/ 132 w 1607"/>
                        <a:gd name="T109" fmla="*/ 148 h 654"/>
                        <a:gd name="T110" fmla="*/ 100 w 1607"/>
                        <a:gd name="T111" fmla="*/ 172 h 654"/>
                        <a:gd name="T112" fmla="*/ 73 w 1607"/>
                        <a:gd name="T113" fmla="*/ 201 h 654"/>
                        <a:gd name="T114" fmla="*/ 50 w 1607"/>
                        <a:gd name="T115" fmla="*/ 234 h 654"/>
                        <a:gd name="T116" fmla="*/ 31 w 1607"/>
                        <a:gd name="T117" fmla="*/ 270 h 654"/>
                        <a:gd name="T118" fmla="*/ 16 w 1607"/>
                        <a:gd name="T119" fmla="*/ 311 h 654"/>
                        <a:gd name="T120" fmla="*/ 6 w 1607"/>
                        <a:gd name="T121" fmla="*/ 358 h 654"/>
                        <a:gd name="T122" fmla="*/ 0 w 1607"/>
                        <a:gd name="T123" fmla="*/ 409 h 65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</a:cxnLst>
                      <a:rect l="0" t="0" r="r" b="b"/>
                      <a:pathLst>
                        <a:path w="1607" h="654">
                          <a:moveTo>
                            <a:pt x="0" y="409"/>
                          </a:moveTo>
                          <a:lnTo>
                            <a:pt x="39" y="438"/>
                          </a:lnTo>
                          <a:lnTo>
                            <a:pt x="77" y="466"/>
                          </a:lnTo>
                          <a:lnTo>
                            <a:pt x="116" y="492"/>
                          </a:lnTo>
                          <a:lnTo>
                            <a:pt x="154" y="516"/>
                          </a:lnTo>
                          <a:lnTo>
                            <a:pt x="174" y="526"/>
                          </a:lnTo>
                          <a:lnTo>
                            <a:pt x="193" y="537"/>
                          </a:lnTo>
                          <a:lnTo>
                            <a:pt x="213" y="547"/>
                          </a:lnTo>
                          <a:lnTo>
                            <a:pt x="234" y="556"/>
                          </a:lnTo>
                          <a:lnTo>
                            <a:pt x="255" y="565"/>
                          </a:lnTo>
                          <a:lnTo>
                            <a:pt x="276" y="574"/>
                          </a:lnTo>
                          <a:lnTo>
                            <a:pt x="297" y="582"/>
                          </a:lnTo>
                          <a:lnTo>
                            <a:pt x="319" y="589"/>
                          </a:lnTo>
                          <a:lnTo>
                            <a:pt x="342" y="598"/>
                          </a:lnTo>
                          <a:lnTo>
                            <a:pt x="365" y="604"/>
                          </a:lnTo>
                          <a:lnTo>
                            <a:pt x="388" y="610"/>
                          </a:lnTo>
                          <a:lnTo>
                            <a:pt x="412" y="616"/>
                          </a:lnTo>
                          <a:lnTo>
                            <a:pt x="437" y="622"/>
                          </a:lnTo>
                          <a:lnTo>
                            <a:pt x="463" y="627"/>
                          </a:lnTo>
                          <a:lnTo>
                            <a:pt x="489" y="631"/>
                          </a:lnTo>
                          <a:lnTo>
                            <a:pt x="516" y="635"/>
                          </a:lnTo>
                          <a:lnTo>
                            <a:pt x="544" y="639"/>
                          </a:lnTo>
                          <a:lnTo>
                            <a:pt x="574" y="642"/>
                          </a:lnTo>
                          <a:lnTo>
                            <a:pt x="603" y="645"/>
                          </a:lnTo>
                          <a:lnTo>
                            <a:pt x="634" y="647"/>
                          </a:lnTo>
                          <a:lnTo>
                            <a:pt x="699" y="651"/>
                          </a:lnTo>
                          <a:lnTo>
                            <a:pt x="768" y="653"/>
                          </a:lnTo>
                          <a:lnTo>
                            <a:pt x="812" y="654"/>
                          </a:lnTo>
                          <a:lnTo>
                            <a:pt x="852" y="654"/>
                          </a:lnTo>
                          <a:lnTo>
                            <a:pt x="890" y="653"/>
                          </a:lnTo>
                          <a:lnTo>
                            <a:pt x="928" y="652"/>
                          </a:lnTo>
                          <a:lnTo>
                            <a:pt x="962" y="651"/>
                          </a:lnTo>
                          <a:lnTo>
                            <a:pt x="994" y="649"/>
                          </a:lnTo>
                          <a:lnTo>
                            <a:pt x="1025" y="647"/>
                          </a:lnTo>
                          <a:lnTo>
                            <a:pt x="1055" y="644"/>
                          </a:lnTo>
                          <a:lnTo>
                            <a:pt x="1083" y="640"/>
                          </a:lnTo>
                          <a:lnTo>
                            <a:pt x="1109" y="636"/>
                          </a:lnTo>
                          <a:lnTo>
                            <a:pt x="1134" y="632"/>
                          </a:lnTo>
                          <a:lnTo>
                            <a:pt x="1159" y="627"/>
                          </a:lnTo>
                          <a:lnTo>
                            <a:pt x="1182" y="622"/>
                          </a:lnTo>
                          <a:lnTo>
                            <a:pt x="1204" y="616"/>
                          </a:lnTo>
                          <a:lnTo>
                            <a:pt x="1226" y="609"/>
                          </a:lnTo>
                          <a:lnTo>
                            <a:pt x="1246" y="603"/>
                          </a:lnTo>
                          <a:lnTo>
                            <a:pt x="1268" y="595"/>
                          </a:lnTo>
                          <a:lnTo>
                            <a:pt x="1288" y="587"/>
                          </a:lnTo>
                          <a:lnTo>
                            <a:pt x="1308" y="578"/>
                          </a:lnTo>
                          <a:lnTo>
                            <a:pt x="1327" y="570"/>
                          </a:lnTo>
                          <a:lnTo>
                            <a:pt x="1367" y="551"/>
                          </a:lnTo>
                          <a:lnTo>
                            <a:pt x="1409" y="530"/>
                          </a:lnTo>
                          <a:lnTo>
                            <a:pt x="1452" y="507"/>
                          </a:lnTo>
                          <a:lnTo>
                            <a:pt x="1499" y="483"/>
                          </a:lnTo>
                          <a:lnTo>
                            <a:pt x="1550" y="456"/>
                          </a:lnTo>
                          <a:lnTo>
                            <a:pt x="1605" y="428"/>
                          </a:lnTo>
                          <a:lnTo>
                            <a:pt x="1607" y="381"/>
                          </a:lnTo>
                          <a:lnTo>
                            <a:pt x="1606" y="360"/>
                          </a:lnTo>
                          <a:lnTo>
                            <a:pt x="1603" y="340"/>
                          </a:lnTo>
                          <a:lnTo>
                            <a:pt x="1600" y="321"/>
                          </a:lnTo>
                          <a:lnTo>
                            <a:pt x="1596" y="304"/>
                          </a:lnTo>
                          <a:lnTo>
                            <a:pt x="1591" y="287"/>
                          </a:lnTo>
                          <a:lnTo>
                            <a:pt x="1585" y="271"/>
                          </a:lnTo>
                          <a:lnTo>
                            <a:pt x="1579" y="256"/>
                          </a:lnTo>
                          <a:lnTo>
                            <a:pt x="1572" y="242"/>
                          </a:lnTo>
                          <a:lnTo>
                            <a:pt x="1564" y="229"/>
                          </a:lnTo>
                          <a:lnTo>
                            <a:pt x="1556" y="215"/>
                          </a:lnTo>
                          <a:lnTo>
                            <a:pt x="1546" y="203"/>
                          </a:lnTo>
                          <a:lnTo>
                            <a:pt x="1537" y="191"/>
                          </a:lnTo>
                          <a:lnTo>
                            <a:pt x="1526" y="180"/>
                          </a:lnTo>
                          <a:lnTo>
                            <a:pt x="1515" y="170"/>
                          </a:lnTo>
                          <a:lnTo>
                            <a:pt x="1504" y="160"/>
                          </a:lnTo>
                          <a:lnTo>
                            <a:pt x="1490" y="151"/>
                          </a:lnTo>
                          <a:lnTo>
                            <a:pt x="1478" y="142"/>
                          </a:lnTo>
                          <a:lnTo>
                            <a:pt x="1464" y="134"/>
                          </a:lnTo>
                          <a:lnTo>
                            <a:pt x="1450" y="126"/>
                          </a:lnTo>
                          <a:lnTo>
                            <a:pt x="1436" y="119"/>
                          </a:lnTo>
                          <a:lnTo>
                            <a:pt x="1406" y="104"/>
                          </a:lnTo>
                          <a:lnTo>
                            <a:pt x="1372" y="91"/>
                          </a:lnTo>
                          <a:lnTo>
                            <a:pt x="1338" y="80"/>
                          </a:lnTo>
                          <a:lnTo>
                            <a:pt x="1302" y="69"/>
                          </a:lnTo>
                          <a:lnTo>
                            <a:pt x="1265" y="58"/>
                          </a:lnTo>
                          <a:lnTo>
                            <a:pt x="1225" y="48"/>
                          </a:lnTo>
                          <a:lnTo>
                            <a:pt x="1186" y="38"/>
                          </a:lnTo>
                          <a:lnTo>
                            <a:pt x="1145" y="30"/>
                          </a:lnTo>
                          <a:lnTo>
                            <a:pt x="1104" y="22"/>
                          </a:lnTo>
                          <a:lnTo>
                            <a:pt x="1062" y="16"/>
                          </a:lnTo>
                          <a:lnTo>
                            <a:pt x="1018" y="11"/>
                          </a:lnTo>
                          <a:lnTo>
                            <a:pt x="974" y="7"/>
                          </a:lnTo>
                          <a:lnTo>
                            <a:pt x="930" y="4"/>
                          </a:lnTo>
                          <a:lnTo>
                            <a:pt x="885" y="2"/>
                          </a:lnTo>
                          <a:lnTo>
                            <a:pt x="841" y="0"/>
                          </a:lnTo>
                          <a:lnTo>
                            <a:pt x="796" y="0"/>
                          </a:lnTo>
                          <a:lnTo>
                            <a:pt x="752" y="2"/>
                          </a:lnTo>
                          <a:lnTo>
                            <a:pt x="708" y="4"/>
                          </a:lnTo>
                          <a:lnTo>
                            <a:pt x="664" y="7"/>
                          </a:lnTo>
                          <a:lnTo>
                            <a:pt x="622" y="11"/>
                          </a:lnTo>
                          <a:lnTo>
                            <a:pt x="580" y="16"/>
                          </a:lnTo>
                          <a:lnTo>
                            <a:pt x="539" y="22"/>
                          </a:lnTo>
                          <a:lnTo>
                            <a:pt x="485" y="31"/>
                          </a:lnTo>
                          <a:lnTo>
                            <a:pt x="432" y="41"/>
                          </a:lnTo>
                          <a:lnTo>
                            <a:pt x="382" y="51"/>
                          </a:lnTo>
                          <a:lnTo>
                            <a:pt x="333" y="63"/>
                          </a:lnTo>
                          <a:lnTo>
                            <a:pt x="310" y="69"/>
                          </a:lnTo>
                          <a:lnTo>
                            <a:pt x="287" y="75"/>
                          </a:lnTo>
                          <a:lnTo>
                            <a:pt x="265" y="82"/>
                          </a:lnTo>
                          <a:lnTo>
                            <a:pt x="244" y="90"/>
                          </a:lnTo>
                          <a:lnTo>
                            <a:pt x="223" y="98"/>
                          </a:lnTo>
                          <a:lnTo>
                            <a:pt x="203" y="107"/>
                          </a:lnTo>
                          <a:lnTo>
                            <a:pt x="184" y="116"/>
                          </a:lnTo>
                          <a:lnTo>
                            <a:pt x="166" y="126"/>
                          </a:lnTo>
                          <a:lnTo>
                            <a:pt x="148" y="136"/>
                          </a:lnTo>
                          <a:lnTo>
                            <a:pt x="132" y="148"/>
                          </a:lnTo>
                          <a:lnTo>
                            <a:pt x="116" y="160"/>
                          </a:lnTo>
                          <a:lnTo>
                            <a:pt x="100" y="172"/>
                          </a:lnTo>
                          <a:lnTo>
                            <a:pt x="86" y="186"/>
                          </a:lnTo>
                          <a:lnTo>
                            <a:pt x="73" y="201"/>
                          </a:lnTo>
                          <a:lnTo>
                            <a:pt x="61" y="216"/>
                          </a:lnTo>
                          <a:lnTo>
                            <a:pt x="50" y="234"/>
                          </a:lnTo>
                          <a:lnTo>
                            <a:pt x="40" y="251"/>
                          </a:lnTo>
                          <a:lnTo>
                            <a:pt x="31" y="270"/>
                          </a:lnTo>
                          <a:lnTo>
                            <a:pt x="23" y="290"/>
                          </a:lnTo>
                          <a:lnTo>
                            <a:pt x="16" y="311"/>
                          </a:lnTo>
                          <a:lnTo>
                            <a:pt x="11" y="333"/>
                          </a:lnTo>
                          <a:lnTo>
                            <a:pt x="6" y="358"/>
                          </a:lnTo>
                          <a:lnTo>
                            <a:pt x="3" y="383"/>
                          </a:lnTo>
                          <a:lnTo>
                            <a:pt x="0" y="409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60" name="Freeform 25"/>
                    <p:cNvSpPr/>
                    <p:nvPr/>
                  </p:nvSpPr>
                  <p:spPr bwMode="auto">
                    <a:xfrm flipH="1">
                      <a:off x="8233360" y="4447391"/>
                      <a:ext cx="494955" cy="197676"/>
                    </a:xfrm>
                    <a:custGeom>
                      <a:avLst/>
                      <a:gdLst>
                        <a:gd name="T0" fmla="*/ 1 w 1612"/>
                        <a:gd name="T1" fmla="*/ 399 h 646"/>
                        <a:gd name="T2" fmla="*/ 83 w 1612"/>
                        <a:gd name="T3" fmla="*/ 457 h 646"/>
                        <a:gd name="T4" fmla="*/ 150 w 1612"/>
                        <a:gd name="T5" fmla="*/ 506 h 646"/>
                        <a:gd name="T6" fmla="*/ 186 w 1612"/>
                        <a:gd name="T7" fmla="*/ 528 h 646"/>
                        <a:gd name="T8" fmla="*/ 227 w 1612"/>
                        <a:gd name="T9" fmla="*/ 548 h 646"/>
                        <a:gd name="T10" fmla="*/ 275 w 1612"/>
                        <a:gd name="T11" fmla="*/ 568 h 646"/>
                        <a:gd name="T12" fmla="*/ 335 w 1612"/>
                        <a:gd name="T13" fmla="*/ 589 h 646"/>
                        <a:gd name="T14" fmla="*/ 388 w 1612"/>
                        <a:gd name="T15" fmla="*/ 602 h 646"/>
                        <a:gd name="T16" fmla="*/ 446 w 1612"/>
                        <a:gd name="T17" fmla="*/ 614 h 646"/>
                        <a:gd name="T18" fmla="*/ 506 w 1612"/>
                        <a:gd name="T19" fmla="*/ 624 h 646"/>
                        <a:gd name="T20" fmla="*/ 569 w 1612"/>
                        <a:gd name="T21" fmla="*/ 632 h 646"/>
                        <a:gd name="T22" fmla="*/ 693 w 1612"/>
                        <a:gd name="T23" fmla="*/ 642 h 646"/>
                        <a:gd name="T24" fmla="*/ 810 w 1612"/>
                        <a:gd name="T25" fmla="*/ 646 h 646"/>
                        <a:gd name="T26" fmla="*/ 953 w 1612"/>
                        <a:gd name="T27" fmla="*/ 642 h 646"/>
                        <a:gd name="T28" fmla="*/ 1018 w 1612"/>
                        <a:gd name="T29" fmla="*/ 638 h 646"/>
                        <a:gd name="T30" fmla="*/ 1076 w 1612"/>
                        <a:gd name="T31" fmla="*/ 631 h 646"/>
                        <a:gd name="T32" fmla="*/ 1132 w 1612"/>
                        <a:gd name="T33" fmla="*/ 623 h 646"/>
                        <a:gd name="T34" fmla="*/ 1183 w 1612"/>
                        <a:gd name="T35" fmla="*/ 614 h 646"/>
                        <a:gd name="T36" fmla="*/ 1232 w 1612"/>
                        <a:gd name="T37" fmla="*/ 602 h 646"/>
                        <a:gd name="T38" fmla="*/ 1277 w 1612"/>
                        <a:gd name="T39" fmla="*/ 588 h 646"/>
                        <a:gd name="T40" fmla="*/ 1321 w 1612"/>
                        <a:gd name="T41" fmla="*/ 572 h 646"/>
                        <a:gd name="T42" fmla="*/ 1364 w 1612"/>
                        <a:gd name="T43" fmla="*/ 554 h 646"/>
                        <a:gd name="T44" fmla="*/ 1404 w 1612"/>
                        <a:gd name="T45" fmla="*/ 534 h 646"/>
                        <a:gd name="T46" fmla="*/ 1446 w 1612"/>
                        <a:gd name="T47" fmla="*/ 512 h 646"/>
                        <a:gd name="T48" fmla="*/ 1526 w 1612"/>
                        <a:gd name="T49" fmla="*/ 462 h 646"/>
                        <a:gd name="T50" fmla="*/ 1612 w 1612"/>
                        <a:gd name="T51" fmla="*/ 403 h 646"/>
                        <a:gd name="T52" fmla="*/ 1603 w 1612"/>
                        <a:gd name="T53" fmla="*/ 331 h 646"/>
                        <a:gd name="T54" fmla="*/ 1582 w 1612"/>
                        <a:gd name="T55" fmla="*/ 268 h 646"/>
                        <a:gd name="T56" fmla="*/ 1549 w 1612"/>
                        <a:gd name="T57" fmla="*/ 213 h 646"/>
                        <a:gd name="T58" fmla="*/ 1508 w 1612"/>
                        <a:gd name="T59" fmla="*/ 166 h 646"/>
                        <a:gd name="T60" fmla="*/ 1457 w 1612"/>
                        <a:gd name="T61" fmla="*/ 126 h 646"/>
                        <a:gd name="T62" fmla="*/ 1398 w 1612"/>
                        <a:gd name="T63" fmla="*/ 92 h 646"/>
                        <a:gd name="T64" fmla="*/ 1333 w 1612"/>
                        <a:gd name="T65" fmla="*/ 65 h 646"/>
                        <a:gd name="T66" fmla="*/ 1261 w 1612"/>
                        <a:gd name="T67" fmla="*/ 43 h 646"/>
                        <a:gd name="T68" fmla="*/ 1185 w 1612"/>
                        <a:gd name="T69" fmla="*/ 27 h 646"/>
                        <a:gd name="T70" fmla="*/ 1106 w 1612"/>
                        <a:gd name="T71" fmla="*/ 15 h 646"/>
                        <a:gd name="T72" fmla="*/ 1024 w 1612"/>
                        <a:gd name="T73" fmla="*/ 7 h 646"/>
                        <a:gd name="T74" fmla="*/ 940 w 1612"/>
                        <a:gd name="T75" fmla="*/ 2 h 646"/>
                        <a:gd name="T76" fmla="*/ 856 w 1612"/>
                        <a:gd name="T77" fmla="*/ 0 h 646"/>
                        <a:gd name="T78" fmla="*/ 774 w 1612"/>
                        <a:gd name="T79" fmla="*/ 1 h 646"/>
                        <a:gd name="T80" fmla="*/ 614 w 1612"/>
                        <a:gd name="T81" fmla="*/ 7 h 646"/>
                        <a:gd name="T82" fmla="*/ 507 w 1612"/>
                        <a:gd name="T83" fmla="*/ 18 h 646"/>
                        <a:gd name="T84" fmla="*/ 407 w 1612"/>
                        <a:gd name="T85" fmla="*/ 35 h 646"/>
                        <a:gd name="T86" fmla="*/ 358 w 1612"/>
                        <a:gd name="T87" fmla="*/ 46 h 646"/>
                        <a:gd name="T88" fmla="*/ 313 w 1612"/>
                        <a:gd name="T89" fmla="*/ 59 h 646"/>
                        <a:gd name="T90" fmla="*/ 268 w 1612"/>
                        <a:gd name="T91" fmla="*/ 73 h 646"/>
                        <a:gd name="T92" fmla="*/ 227 w 1612"/>
                        <a:gd name="T93" fmla="*/ 90 h 646"/>
                        <a:gd name="T94" fmla="*/ 188 w 1612"/>
                        <a:gd name="T95" fmla="*/ 110 h 646"/>
                        <a:gd name="T96" fmla="*/ 152 w 1612"/>
                        <a:gd name="T97" fmla="*/ 132 h 646"/>
                        <a:gd name="T98" fmla="*/ 118 w 1612"/>
                        <a:gd name="T99" fmla="*/ 156 h 646"/>
                        <a:gd name="T100" fmla="*/ 88 w 1612"/>
                        <a:gd name="T101" fmla="*/ 182 h 646"/>
                        <a:gd name="T102" fmla="*/ 61 w 1612"/>
                        <a:gd name="T103" fmla="*/ 211 h 646"/>
                        <a:gd name="T104" fmla="*/ 37 w 1612"/>
                        <a:gd name="T105" fmla="*/ 245 h 646"/>
                        <a:gd name="T106" fmla="*/ 17 w 1612"/>
                        <a:gd name="T107" fmla="*/ 280 h 646"/>
                        <a:gd name="T108" fmla="*/ 0 w 1612"/>
                        <a:gd name="T109" fmla="*/ 318 h 6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</a:cxnLst>
                      <a:rect l="0" t="0" r="r" b="b"/>
                      <a:pathLst>
                        <a:path w="1612" h="646">
                          <a:moveTo>
                            <a:pt x="0" y="318"/>
                          </a:moveTo>
                          <a:lnTo>
                            <a:pt x="1" y="399"/>
                          </a:lnTo>
                          <a:lnTo>
                            <a:pt x="45" y="429"/>
                          </a:lnTo>
                          <a:lnTo>
                            <a:pt x="83" y="457"/>
                          </a:lnTo>
                          <a:lnTo>
                            <a:pt x="117" y="483"/>
                          </a:lnTo>
                          <a:lnTo>
                            <a:pt x="150" y="506"/>
                          </a:lnTo>
                          <a:lnTo>
                            <a:pt x="167" y="517"/>
                          </a:lnTo>
                          <a:lnTo>
                            <a:pt x="186" y="528"/>
                          </a:lnTo>
                          <a:lnTo>
                            <a:pt x="206" y="538"/>
                          </a:lnTo>
                          <a:lnTo>
                            <a:pt x="227" y="548"/>
                          </a:lnTo>
                          <a:lnTo>
                            <a:pt x="250" y="558"/>
                          </a:lnTo>
                          <a:lnTo>
                            <a:pt x="275" y="568"/>
                          </a:lnTo>
                          <a:lnTo>
                            <a:pt x="304" y="578"/>
                          </a:lnTo>
                          <a:lnTo>
                            <a:pt x="335" y="589"/>
                          </a:lnTo>
                          <a:lnTo>
                            <a:pt x="361" y="596"/>
                          </a:lnTo>
                          <a:lnTo>
                            <a:pt x="388" y="602"/>
                          </a:lnTo>
                          <a:lnTo>
                            <a:pt x="417" y="609"/>
                          </a:lnTo>
                          <a:lnTo>
                            <a:pt x="446" y="614"/>
                          </a:lnTo>
                          <a:lnTo>
                            <a:pt x="476" y="619"/>
                          </a:lnTo>
                          <a:lnTo>
                            <a:pt x="506" y="624"/>
                          </a:lnTo>
                          <a:lnTo>
                            <a:pt x="538" y="628"/>
                          </a:lnTo>
                          <a:lnTo>
                            <a:pt x="569" y="632"/>
                          </a:lnTo>
                          <a:lnTo>
                            <a:pt x="632" y="638"/>
                          </a:lnTo>
                          <a:lnTo>
                            <a:pt x="693" y="642"/>
                          </a:lnTo>
                          <a:lnTo>
                            <a:pt x="754" y="645"/>
                          </a:lnTo>
                          <a:lnTo>
                            <a:pt x="810" y="646"/>
                          </a:lnTo>
                          <a:lnTo>
                            <a:pt x="885" y="645"/>
                          </a:lnTo>
                          <a:lnTo>
                            <a:pt x="953" y="642"/>
                          </a:lnTo>
                          <a:lnTo>
                            <a:pt x="986" y="640"/>
                          </a:lnTo>
                          <a:lnTo>
                            <a:pt x="1018" y="638"/>
                          </a:lnTo>
                          <a:lnTo>
                            <a:pt x="1047" y="635"/>
                          </a:lnTo>
                          <a:lnTo>
                            <a:pt x="1076" y="631"/>
                          </a:lnTo>
                          <a:lnTo>
                            <a:pt x="1105" y="628"/>
                          </a:lnTo>
                          <a:lnTo>
                            <a:pt x="1132" y="623"/>
                          </a:lnTo>
                          <a:lnTo>
                            <a:pt x="1158" y="619"/>
                          </a:lnTo>
                          <a:lnTo>
                            <a:pt x="1183" y="614"/>
                          </a:lnTo>
                          <a:lnTo>
                            <a:pt x="1207" y="608"/>
                          </a:lnTo>
                          <a:lnTo>
                            <a:pt x="1232" y="602"/>
                          </a:lnTo>
                          <a:lnTo>
                            <a:pt x="1255" y="595"/>
                          </a:lnTo>
                          <a:lnTo>
                            <a:pt x="1277" y="588"/>
                          </a:lnTo>
                          <a:lnTo>
                            <a:pt x="1299" y="580"/>
                          </a:lnTo>
                          <a:lnTo>
                            <a:pt x="1321" y="572"/>
                          </a:lnTo>
                          <a:lnTo>
                            <a:pt x="1343" y="563"/>
                          </a:lnTo>
                          <a:lnTo>
                            <a:pt x="1364" y="554"/>
                          </a:lnTo>
                          <a:lnTo>
                            <a:pt x="1384" y="544"/>
                          </a:lnTo>
                          <a:lnTo>
                            <a:pt x="1404" y="534"/>
                          </a:lnTo>
                          <a:lnTo>
                            <a:pt x="1425" y="524"/>
                          </a:lnTo>
                          <a:lnTo>
                            <a:pt x="1446" y="512"/>
                          </a:lnTo>
                          <a:lnTo>
                            <a:pt x="1486" y="489"/>
                          </a:lnTo>
                          <a:lnTo>
                            <a:pt x="1526" y="462"/>
                          </a:lnTo>
                          <a:lnTo>
                            <a:pt x="1569" y="433"/>
                          </a:lnTo>
                          <a:lnTo>
                            <a:pt x="1612" y="403"/>
                          </a:lnTo>
                          <a:lnTo>
                            <a:pt x="1609" y="366"/>
                          </a:lnTo>
                          <a:lnTo>
                            <a:pt x="1603" y="331"/>
                          </a:lnTo>
                          <a:lnTo>
                            <a:pt x="1594" y="298"/>
                          </a:lnTo>
                          <a:lnTo>
                            <a:pt x="1582" y="268"/>
                          </a:lnTo>
                          <a:lnTo>
                            <a:pt x="1568" y="240"/>
                          </a:lnTo>
                          <a:lnTo>
                            <a:pt x="1549" y="213"/>
                          </a:lnTo>
                          <a:lnTo>
                            <a:pt x="1530" y="188"/>
                          </a:lnTo>
                          <a:lnTo>
                            <a:pt x="1508" y="166"/>
                          </a:lnTo>
                          <a:lnTo>
                            <a:pt x="1484" y="145"/>
                          </a:lnTo>
                          <a:lnTo>
                            <a:pt x="1457" y="126"/>
                          </a:lnTo>
                          <a:lnTo>
                            <a:pt x="1428" y="109"/>
                          </a:lnTo>
                          <a:lnTo>
                            <a:pt x="1398" y="92"/>
                          </a:lnTo>
                          <a:lnTo>
                            <a:pt x="1366" y="78"/>
                          </a:lnTo>
                          <a:lnTo>
                            <a:pt x="1333" y="65"/>
                          </a:lnTo>
                          <a:lnTo>
                            <a:pt x="1297" y="53"/>
                          </a:lnTo>
                          <a:lnTo>
                            <a:pt x="1261" y="43"/>
                          </a:lnTo>
                          <a:lnTo>
                            <a:pt x="1224" y="34"/>
                          </a:lnTo>
                          <a:lnTo>
                            <a:pt x="1185" y="27"/>
                          </a:lnTo>
                          <a:lnTo>
                            <a:pt x="1146" y="20"/>
                          </a:lnTo>
                          <a:lnTo>
                            <a:pt x="1106" y="15"/>
                          </a:lnTo>
                          <a:lnTo>
                            <a:pt x="1065" y="10"/>
                          </a:lnTo>
                          <a:lnTo>
                            <a:pt x="1024" y="7"/>
                          </a:lnTo>
                          <a:lnTo>
                            <a:pt x="983" y="4"/>
                          </a:lnTo>
                          <a:lnTo>
                            <a:pt x="940" y="2"/>
                          </a:lnTo>
                          <a:lnTo>
                            <a:pt x="899" y="1"/>
                          </a:lnTo>
                          <a:lnTo>
                            <a:pt x="856" y="0"/>
                          </a:lnTo>
                          <a:lnTo>
                            <a:pt x="815" y="0"/>
                          </a:lnTo>
                          <a:lnTo>
                            <a:pt x="774" y="1"/>
                          </a:lnTo>
                          <a:lnTo>
                            <a:pt x="693" y="3"/>
                          </a:lnTo>
                          <a:lnTo>
                            <a:pt x="614" y="7"/>
                          </a:lnTo>
                          <a:lnTo>
                            <a:pt x="560" y="12"/>
                          </a:lnTo>
                          <a:lnTo>
                            <a:pt x="507" y="18"/>
                          </a:lnTo>
                          <a:lnTo>
                            <a:pt x="456" y="26"/>
                          </a:lnTo>
                          <a:lnTo>
                            <a:pt x="407" y="35"/>
                          </a:lnTo>
                          <a:lnTo>
                            <a:pt x="382" y="40"/>
                          </a:lnTo>
                          <a:lnTo>
                            <a:pt x="358" y="46"/>
                          </a:lnTo>
                          <a:lnTo>
                            <a:pt x="335" y="52"/>
                          </a:lnTo>
                          <a:lnTo>
                            <a:pt x="313" y="59"/>
                          </a:lnTo>
                          <a:lnTo>
                            <a:pt x="291" y="66"/>
                          </a:lnTo>
                          <a:lnTo>
                            <a:pt x="268" y="73"/>
                          </a:lnTo>
                          <a:lnTo>
                            <a:pt x="247" y="81"/>
                          </a:lnTo>
                          <a:lnTo>
                            <a:pt x="227" y="90"/>
                          </a:lnTo>
                          <a:lnTo>
                            <a:pt x="207" y="100"/>
                          </a:lnTo>
                          <a:lnTo>
                            <a:pt x="188" y="110"/>
                          </a:lnTo>
                          <a:lnTo>
                            <a:pt x="169" y="121"/>
                          </a:lnTo>
                          <a:lnTo>
                            <a:pt x="152" y="132"/>
                          </a:lnTo>
                          <a:lnTo>
                            <a:pt x="135" y="143"/>
                          </a:lnTo>
                          <a:lnTo>
                            <a:pt x="118" y="156"/>
                          </a:lnTo>
                          <a:lnTo>
                            <a:pt x="103" y="168"/>
                          </a:lnTo>
                          <a:lnTo>
                            <a:pt x="88" y="182"/>
                          </a:lnTo>
                          <a:lnTo>
                            <a:pt x="74" y="196"/>
                          </a:lnTo>
                          <a:lnTo>
                            <a:pt x="61" y="211"/>
                          </a:lnTo>
                          <a:lnTo>
                            <a:pt x="48" y="228"/>
                          </a:lnTo>
                          <a:lnTo>
                            <a:pt x="37" y="245"/>
                          </a:lnTo>
                          <a:lnTo>
                            <a:pt x="26" y="262"/>
                          </a:lnTo>
                          <a:lnTo>
                            <a:pt x="17" y="280"/>
                          </a:lnTo>
                          <a:lnTo>
                            <a:pt x="8" y="299"/>
                          </a:lnTo>
                          <a:lnTo>
                            <a:pt x="0" y="318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61" name="Freeform 27"/>
                    <p:cNvSpPr/>
                    <p:nvPr/>
                  </p:nvSpPr>
                  <p:spPr bwMode="auto">
                    <a:xfrm flipH="1">
                      <a:off x="8231828" y="4569981"/>
                      <a:ext cx="496487" cy="208402"/>
                    </a:xfrm>
                    <a:custGeom>
                      <a:avLst/>
                      <a:gdLst>
                        <a:gd name="T0" fmla="*/ 1569 w 1617"/>
                        <a:gd name="T1" fmla="*/ 34 h 679"/>
                        <a:gd name="T2" fmla="*/ 1486 w 1617"/>
                        <a:gd name="T3" fmla="*/ 90 h 679"/>
                        <a:gd name="T4" fmla="*/ 1425 w 1617"/>
                        <a:gd name="T5" fmla="*/ 125 h 679"/>
                        <a:gd name="T6" fmla="*/ 1384 w 1617"/>
                        <a:gd name="T7" fmla="*/ 145 h 679"/>
                        <a:gd name="T8" fmla="*/ 1343 w 1617"/>
                        <a:gd name="T9" fmla="*/ 164 h 679"/>
                        <a:gd name="T10" fmla="*/ 1299 w 1617"/>
                        <a:gd name="T11" fmla="*/ 181 h 679"/>
                        <a:gd name="T12" fmla="*/ 1255 w 1617"/>
                        <a:gd name="T13" fmla="*/ 196 h 679"/>
                        <a:gd name="T14" fmla="*/ 1207 w 1617"/>
                        <a:gd name="T15" fmla="*/ 209 h 679"/>
                        <a:gd name="T16" fmla="*/ 1158 w 1617"/>
                        <a:gd name="T17" fmla="*/ 220 h 679"/>
                        <a:gd name="T18" fmla="*/ 1105 w 1617"/>
                        <a:gd name="T19" fmla="*/ 229 h 679"/>
                        <a:gd name="T20" fmla="*/ 1047 w 1617"/>
                        <a:gd name="T21" fmla="*/ 236 h 679"/>
                        <a:gd name="T22" fmla="*/ 986 w 1617"/>
                        <a:gd name="T23" fmla="*/ 241 h 679"/>
                        <a:gd name="T24" fmla="*/ 885 w 1617"/>
                        <a:gd name="T25" fmla="*/ 246 h 679"/>
                        <a:gd name="T26" fmla="*/ 754 w 1617"/>
                        <a:gd name="T27" fmla="*/ 246 h 679"/>
                        <a:gd name="T28" fmla="*/ 632 w 1617"/>
                        <a:gd name="T29" fmla="*/ 239 h 679"/>
                        <a:gd name="T30" fmla="*/ 538 w 1617"/>
                        <a:gd name="T31" fmla="*/ 229 h 679"/>
                        <a:gd name="T32" fmla="*/ 476 w 1617"/>
                        <a:gd name="T33" fmla="*/ 220 h 679"/>
                        <a:gd name="T34" fmla="*/ 417 w 1617"/>
                        <a:gd name="T35" fmla="*/ 210 h 679"/>
                        <a:gd name="T36" fmla="*/ 361 w 1617"/>
                        <a:gd name="T37" fmla="*/ 197 h 679"/>
                        <a:gd name="T38" fmla="*/ 304 w 1617"/>
                        <a:gd name="T39" fmla="*/ 179 h 679"/>
                        <a:gd name="T40" fmla="*/ 250 w 1617"/>
                        <a:gd name="T41" fmla="*/ 159 h 679"/>
                        <a:gd name="T42" fmla="*/ 206 w 1617"/>
                        <a:gd name="T43" fmla="*/ 139 h 679"/>
                        <a:gd name="T44" fmla="*/ 167 w 1617"/>
                        <a:gd name="T45" fmla="*/ 118 h 679"/>
                        <a:gd name="T46" fmla="*/ 117 w 1617"/>
                        <a:gd name="T47" fmla="*/ 84 h 679"/>
                        <a:gd name="T48" fmla="*/ 45 w 1617"/>
                        <a:gd name="T49" fmla="*/ 30 h 679"/>
                        <a:gd name="T50" fmla="*/ 1 w 1617"/>
                        <a:gd name="T51" fmla="*/ 61 h 679"/>
                        <a:gd name="T52" fmla="*/ 0 w 1617"/>
                        <a:gd name="T53" fmla="*/ 153 h 679"/>
                        <a:gd name="T54" fmla="*/ 1 w 1617"/>
                        <a:gd name="T55" fmla="*/ 214 h 679"/>
                        <a:gd name="T56" fmla="*/ 5 w 1617"/>
                        <a:gd name="T57" fmla="*/ 272 h 679"/>
                        <a:gd name="T58" fmla="*/ 14 w 1617"/>
                        <a:gd name="T59" fmla="*/ 330 h 679"/>
                        <a:gd name="T60" fmla="*/ 30 w 1617"/>
                        <a:gd name="T61" fmla="*/ 384 h 679"/>
                        <a:gd name="T62" fmla="*/ 54 w 1617"/>
                        <a:gd name="T63" fmla="*/ 436 h 679"/>
                        <a:gd name="T64" fmla="*/ 88 w 1617"/>
                        <a:gd name="T65" fmla="*/ 484 h 679"/>
                        <a:gd name="T66" fmla="*/ 132 w 1617"/>
                        <a:gd name="T67" fmla="*/ 528 h 679"/>
                        <a:gd name="T68" fmla="*/ 191 w 1617"/>
                        <a:gd name="T69" fmla="*/ 568 h 679"/>
                        <a:gd name="T70" fmla="*/ 262 w 1617"/>
                        <a:gd name="T71" fmla="*/ 602 h 679"/>
                        <a:gd name="T72" fmla="*/ 351 w 1617"/>
                        <a:gd name="T73" fmla="*/ 631 h 679"/>
                        <a:gd name="T74" fmla="*/ 457 w 1617"/>
                        <a:gd name="T75" fmla="*/ 653 h 679"/>
                        <a:gd name="T76" fmla="*/ 582 w 1617"/>
                        <a:gd name="T77" fmla="*/ 668 h 679"/>
                        <a:gd name="T78" fmla="*/ 728 w 1617"/>
                        <a:gd name="T79" fmla="*/ 678 h 679"/>
                        <a:gd name="T80" fmla="*/ 894 w 1617"/>
                        <a:gd name="T81" fmla="*/ 678 h 679"/>
                        <a:gd name="T82" fmla="*/ 1045 w 1617"/>
                        <a:gd name="T83" fmla="*/ 669 h 679"/>
                        <a:gd name="T84" fmla="*/ 1173 w 1617"/>
                        <a:gd name="T85" fmla="*/ 652 h 679"/>
                        <a:gd name="T86" fmla="*/ 1281 w 1617"/>
                        <a:gd name="T87" fmla="*/ 627 h 679"/>
                        <a:gd name="T88" fmla="*/ 1370 w 1617"/>
                        <a:gd name="T89" fmla="*/ 596 h 679"/>
                        <a:gd name="T90" fmla="*/ 1443 w 1617"/>
                        <a:gd name="T91" fmla="*/ 559 h 679"/>
                        <a:gd name="T92" fmla="*/ 1499 w 1617"/>
                        <a:gd name="T93" fmla="*/ 516 h 679"/>
                        <a:gd name="T94" fmla="*/ 1542 w 1617"/>
                        <a:gd name="T95" fmla="*/ 470 h 679"/>
                        <a:gd name="T96" fmla="*/ 1574 w 1617"/>
                        <a:gd name="T97" fmla="*/ 419 h 679"/>
                        <a:gd name="T98" fmla="*/ 1595 w 1617"/>
                        <a:gd name="T99" fmla="*/ 366 h 679"/>
                        <a:gd name="T100" fmla="*/ 1608 w 1617"/>
                        <a:gd name="T101" fmla="*/ 311 h 679"/>
                        <a:gd name="T102" fmla="*/ 1615 w 1617"/>
                        <a:gd name="T103" fmla="*/ 253 h 679"/>
                        <a:gd name="T104" fmla="*/ 1617 w 1617"/>
                        <a:gd name="T105" fmla="*/ 197 h 679"/>
                        <a:gd name="T106" fmla="*/ 1616 w 1617"/>
                        <a:gd name="T107" fmla="*/ 139 h 679"/>
                        <a:gd name="T108" fmla="*/ 1613 w 1617"/>
                        <a:gd name="T109" fmla="*/ 56 h 67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</a:cxnLst>
                      <a:rect l="0" t="0" r="r" b="b"/>
                      <a:pathLst>
                        <a:path w="1617" h="679">
                          <a:moveTo>
                            <a:pt x="1612" y="4"/>
                          </a:moveTo>
                          <a:lnTo>
                            <a:pt x="1569" y="34"/>
                          </a:lnTo>
                          <a:lnTo>
                            <a:pt x="1526" y="63"/>
                          </a:lnTo>
                          <a:lnTo>
                            <a:pt x="1486" y="90"/>
                          </a:lnTo>
                          <a:lnTo>
                            <a:pt x="1446" y="113"/>
                          </a:lnTo>
                          <a:lnTo>
                            <a:pt x="1425" y="125"/>
                          </a:lnTo>
                          <a:lnTo>
                            <a:pt x="1404" y="135"/>
                          </a:lnTo>
                          <a:lnTo>
                            <a:pt x="1384" y="145"/>
                          </a:lnTo>
                          <a:lnTo>
                            <a:pt x="1364" y="155"/>
                          </a:lnTo>
                          <a:lnTo>
                            <a:pt x="1343" y="164"/>
                          </a:lnTo>
                          <a:lnTo>
                            <a:pt x="1321" y="173"/>
                          </a:lnTo>
                          <a:lnTo>
                            <a:pt x="1299" y="181"/>
                          </a:lnTo>
                          <a:lnTo>
                            <a:pt x="1277" y="189"/>
                          </a:lnTo>
                          <a:lnTo>
                            <a:pt x="1255" y="196"/>
                          </a:lnTo>
                          <a:lnTo>
                            <a:pt x="1232" y="203"/>
                          </a:lnTo>
                          <a:lnTo>
                            <a:pt x="1207" y="209"/>
                          </a:lnTo>
                          <a:lnTo>
                            <a:pt x="1183" y="215"/>
                          </a:lnTo>
                          <a:lnTo>
                            <a:pt x="1158" y="220"/>
                          </a:lnTo>
                          <a:lnTo>
                            <a:pt x="1132" y="224"/>
                          </a:lnTo>
                          <a:lnTo>
                            <a:pt x="1105" y="229"/>
                          </a:lnTo>
                          <a:lnTo>
                            <a:pt x="1076" y="232"/>
                          </a:lnTo>
                          <a:lnTo>
                            <a:pt x="1047" y="236"/>
                          </a:lnTo>
                          <a:lnTo>
                            <a:pt x="1018" y="239"/>
                          </a:lnTo>
                          <a:lnTo>
                            <a:pt x="986" y="241"/>
                          </a:lnTo>
                          <a:lnTo>
                            <a:pt x="953" y="243"/>
                          </a:lnTo>
                          <a:lnTo>
                            <a:pt x="885" y="246"/>
                          </a:lnTo>
                          <a:lnTo>
                            <a:pt x="810" y="247"/>
                          </a:lnTo>
                          <a:lnTo>
                            <a:pt x="754" y="246"/>
                          </a:lnTo>
                          <a:lnTo>
                            <a:pt x="693" y="243"/>
                          </a:lnTo>
                          <a:lnTo>
                            <a:pt x="632" y="239"/>
                          </a:lnTo>
                          <a:lnTo>
                            <a:pt x="569" y="233"/>
                          </a:lnTo>
                          <a:lnTo>
                            <a:pt x="538" y="229"/>
                          </a:lnTo>
                          <a:lnTo>
                            <a:pt x="506" y="225"/>
                          </a:lnTo>
                          <a:lnTo>
                            <a:pt x="476" y="220"/>
                          </a:lnTo>
                          <a:lnTo>
                            <a:pt x="446" y="215"/>
                          </a:lnTo>
                          <a:lnTo>
                            <a:pt x="417" y="210"/>
                          </a:lnTo>
                          <a:lnTo>
                            <a:pt x="388" y="203"/>
                          </a:lnTo>
                          <a:lnTo>
                            <a:pt x="361" y="197"/>
                          </a:lnTo>
                          <a:lnTo>
                            <a:pt x="335" y="190"/>
                          </a:lnTo>
                          <a:lnTo>
                            <a:pt x="304" y="179"/>
                          </a:lnTo>
                          <a:lnTo>
                            <a:pt x="275" y="169"/>
                          </a:lnTo>
                          <a:lnTo>
                            <a:pt x="250" y="159"/>
                          </a:lnTo>
                          <a:lnTo>
                            <a:pt x="227" y="149"/>
                          </a:lnTo>
                          <a:lnTo>
                            <a:pt x="206" y="139"/>
                          </a:lnTo>
                          <a:lnTo>
                            <a:pt x="186" y="129"/>
                          </a:lnTo>
                          <a:lnTo>
                            <a:pt x="167" y="118"/>
                          </a:lnTo>
                          <a:lnTo>
                            <a:pt x="150" y="107"/>
                          </a:lnTo>
                          <a:lnTo>
                            <a:pt x="117" y="84"/>
                          </a:lnTo>
                          <a:lnTo>
                            <a:pt x="83" y="58"/>
                          </a:lnTo>
                          <a:lnTo>
                            <a:pt x="45" y="30"/>
                          </a:lnTo>
                          <a:lnTo>
                            <a:pt x="1" y="0"/>
                          </a:lnTo>
                          <a:lnTo>
                            <a:pt x="1" y="61"/>
                          </a:lnTo>
                          <a:lnTo>
                            <a:pt x="0" y="123"/>
                          </a:lnTo>
                          <a:lnTo>
                            <a:pt x="0" y="153"/>
                          </a:lnTo>
                          <a:lnTo>
                            <a:pt x="0" y="183"/>
                          </a:lnTo>
                          <a:lnTo>
                            <a:pt x="1" y="214"/>
                          </a:lnTo>
                          <a:lnTo>
                            <a:pt x="2" y="243"/>
                          </a:lnTo>
                          <a:lnTo>
                            <a:pt x="5" y="272"/>
                          </a:lnTo>
                          <a:lnTo>
                            <a:pt x="9" y="301"/>
                          </a:lnTo>
                          <a:lnTo>
                            <a:pt x="14" y="330"/>
                          </a:lnTo>
                          <a:lnTo>
                            <a:pt x="21" y="357"/>
                          </a:lnTo>
                          <a:lnTo>
                            <a:pt x="30" y="384"/>
                          </a:lnTo>
                          <a:lnTo>
                            <a:pt x="41" y="410"/>
                          </a:lnTo>
                          <a:lnTo>
                            <a:pt x="54" y="436"/>
                          </a:lnTo>
                          <a:lnTo>
                            <a:pt x="70" y="461"/>
                          </a:lnTo>
                          <a:lnTo>
                            <a:pt x="88" y="484"/>
                          </a:lnTo>
                          <a:lnTo>
                            <a:pt x="109" y="507"/>
                          </a:lnTo>
                          <a:lnTo>
                            <a:pt x="132" y="528"/>
                          </a:lnTo>
                          <a:lnTo>
                            <a:pt x="159" y="548"/>
                          </a:lnTo>
                          <a:lnTo>
                            <a:pt x="191" y="568"/>
                          </a:lnTo>
                          <a:lnTo>
                            <a:pt x="224" y="586"/>
                          </a:lnTo>
                          <a:lnTo>
                            <a:pt x="262" y="602"/>
                          </a:lnTo>
                          <a:lnTo>
                            <a:pt x="305" y="617"/>
                          </a:lnTo>
                          <a:lnTo>
                            <a:pt x="351" y="631"/>
                          </a:lnTo>
                          <a:lnTo>
                            <a:pt x="402" y="642"/>
                          </a:lnTo>
                          <a:lnTo>
                            <a:pt x="457" y="653"/>
                          </a:lnTo>
                          <a:lnTo>
                            <a:pt x="517" y="661"/>
                          </a:lnTo>
                          <a:lnTo>
                            <a:pt x="582" y="668"/>
                          </a:lnTo>
                          <a:lnTo>
                            <a:pt x="653" y="673"/>
                          </a:lnTo>
                          <a:lnTo>
                            <a:pt x="728" y="678"/>
                          </a:lnTo>
                          <a:lnTo>
                            <a:pt x="810" y="679"/>
                          </a:lnTo>
                          <a:lnTo>
                            <a:pt x="894" y="678"/>
                          </a:lnTo>
                          <a:lnTo>
                            <a:pt x="972" y="674"/>
                          </a:lnTo>
                          <a:lnTo>
                            <a:pt x="1045" y="669"/>
                          </a:lnTo>
                          <a:lnTo>
                            <a:pt x="1112" y="661"/>
                          </a:lnTo>
                          <a:lnTo>
                            <a:pt x="1173" y="652"/>
                          </a:lnTo>
                          <a:lnTo>
                            <a:pt x="1230" y="641"/>
                          </a:lnTo>
                          <a:lnTo>
                            <a:pt x="1281" y="627"/>
                          </a:lnTo>
                          <a:lnTo>
                            <a:pt x="1328" y="613"/>
                          </a:lnTo>
                          <a:lnTo>
                            <a:pt x="1370" y="596"/>
                          </a:lnTo>
                          <a:lnTo>
                            <a:pt x="1408" y="579"/>
                          </a:lnTo>
                          <a:lnTo>
                            <a:pt x="1443" y="559"/>
                          </a:lnTo>
                          <a:lnTo>
                            <a:pt x="1473" y="538"/>
                          </a:lnTo>
                          <a:lnTo>
                            <a:pt x="1499" y="516"/>
                          </a:lnTo>
                          <a:lnTo>
                            <a:pt x="1522" y="494"/>
                          </a:lnTo>
                          <a:lnTo>
                            <a:pt x="1542" y="470"/>
                          </a:lnTo>
                          <a:lnTo>
                            <a:pt x="1560" y="445"/>
                          </a:lnTo>
                          <a:lnTo>
                            <a:pt x="1574" y="419"/>
                          </a:lnTo>
                          <a:lnTo>
                            <a:pt x="1586" y="392"/>
                          </a:lnTo>
                          <a:lnTo>
                            <a:pt x="1595" y="366"/>
                          </a:lnTo>
                          <a:lnTo>
                            <a:pt x="1603" y="338"/>
                          </a:lnTo>
                          <a:lnTo>
                            <a:pt x="1608" y="311"/>
                          </a:lnTo>
                          <a:lnTo>
                            <a:pt x="1612" y="282"/>
                          </a:lnTo>
                          <a:lnTo>
                            <a:pt x="1615" y="253"/>
                          </a:lnTo>
                          <a:lnTo>
                            <a:pt x="1616" y="225"/>
                          </a:lnTo>
                          <a:lnTo>
                            <a:pt x="1617" y="197"/>
                          </a:lnTo>
                          <a:lnTo>
                            <a:pt x="1617" y="167"/>
                          </a:lnTo>
                          <a:lnTo>
                            <a:pt x="1616" y="139"/>
                          </a:lnTo>
                          <a:lnTo>
                            <a:pt x="1615" y="112"/>
                          </a:lnTo>
                          <a:lnTo>
                            <a:pt x="1613" y="56"/>
                          </a:lnTo>
                          <a:lnTo>
                            <a:pt x="1612" y="4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62" name="Freeform 29"/>
                    <p:cNvSpPr/>
                    <p:nvPr/>
                  </p:nvSpPr>
                  <p:spPr bwMode="auto">
                    <a:xfrm flipH="1">
                      <a:off x="7050372" y="4569981"/>
                      <a:ext cx="494955" cy="208402"/>
                    </a:xfrm>
                    <a:custGeom>
                      <a:avLst/>
                      <a:gdLst>
                        <a:gd name="T0" fmla="*/ 1555 w 1616"/>
                        <a:gd name="T1" fmla="*/ 47 h 677"/>
                        <a:gd name="T2" fmla="*/ 1457 w 1616"/>
                        <a:gd name="T3" fmla="*/ 98 h 677"/>
                        <a:gd name="T4" fmla="*/ 1372 w 1616"/>
                        <a:gd name="T5" fmla="*/ 142 h 677"/>
                        <a:gd name="T6" fmla="*/ 1313 w 1616"/>
                        <a:gd name="T7" fmla="*/ 169 h 677"/>
                        <a:gd name="T8" fmla="*/ 1273 w 1616"/>
                        <a:gd name="T9" fmla="*/ 186 h 677"/>
                        <a:gd name="T10" fmla="*/ 1231 w 1616"/>
                        <a:gd name="T11" fmla="*/ 200 h 677"/>
                        <a:gd name="T12" fmla="*/ 1187 w 1616"/>
                        <a:gd name="T13" fmla="*/ 213 h 677"/>
                        <a:gd name="T14" fmla="*/ 1139 w 1616"/>
                        <a:gd name="T15" fmla="*/ 223 h 677"/>
                        <a:gd name="T16" fmla="*/ 1088 w 1616"/>
                        <a:gd name="T17" fmla="*/ 231 h 677"/>
                        <a:gd name="T18" fmla="*/ 1030 w 1616"/>
                        <a:gd name="T19" fmla="*/ 238 h 677"/>
                        <a:gd name="T20" fmla="*/ 967 w 1616"/>
                        <a:gd name="T21" fmla="*/ 242 h 677"/>
                        <a:gd name="T22" fmla="*/ 895 w 1616"/>
                        <a:gd name="T23" fmla="*/ 244 h 677"/>
                        <a:gd name="T24" fmla="*/ 817 w 1616"/>
                        <a:gd name="T25" fmla="*/ 245 h 677"/>
                        <a:gd name="T26" fmla="*/ 704 w 1616"/>
                        <a:gd name="T27" fmla="*/ 242 h 677"/>
                        <a:gd name="T28" fmla="*/ 608 w 1616"/>
                        <a:gd name="T29" fmla="*/ 236 h 677"/>
                        <a:gd name="T30" fmla="*/ 549 w 1616"/>
                        <a:gd name="T31" fmla="*/ 230 h 677"/>
                        <a:gd name="T32" fmla="*/ 494 w 1616"/>
                        <a:gd name="T33" fmla="*/ 222 h 677"/>
                        <a:gd name="T34" fmla="*/ 442 w 1616"/>
                        <a:gd name="T35" fmla="*/ 213 h 677"/>
                        <a:gd name="T36" fmla="*/ 393 w 1616"/>
                        <a:gd name="T37" fmla="*/ 201 h 677"/>
                        <a:gd name="T38" fmla="*/ 347 w 1616"/>
                        <a:gd name="T39" fmla="*/ 189 h 677"/>
                        <a:gd name="T40" fmla="*/ 302 w 1616"/>
                        <a:gd name="T41" fmla="*/ 173 h 677"/>
                        <a:gd name="T42" fmla="*/ 260 w 1616"/>
                        <a:gd name="T43" fmla="*/ 156 h 677"/>
                        <a:gd name="T44" fmla="*/ 218 w 1616"/>
                        <a:gd name="T45" fmla="*/ 138 h 677"/>
                        <a:gd name="T46" fmla="*/ 179 w 1616"/>
                        <a:gd name="T47" fmla="*/ 117 h 677"/>
                        <a:gd name="T48" fmla="*/ 121 w 1616"/>
                        <a:gd name="T49" fmla="*/ 83 h 677"/>
                        <a:gd name="T50" fmla="*/ 44 w 1616"/>
                        <a:gd name="T51" fmla="*/ 29 h 677"/>
                        <a:gd name="T52" fmla="*/ 5 w 1616"/>
                        <a:gd name="T53" fmla="*/ 54 h 677"/>
                        <a:gd name="T54" fmla="*/ 1 w 1616"/>
                        <a:gd name="T55" fmla="*/ 167 h 677"/>
                        <a:gd name="T56" fmla="*/ 2 w 1616"/>
                        <a:gd name="T57" fmla="*/ 252 h 677"/>
                        <a:gd name="T58" fmla="*/ 7 w 1616"/>
                        <a:gd name="T59" fmla="*/ 307 h 677"/>
                        <a:gd name="T60" fmla="*/ 19 w 1616"/>
                        <a:gd name="T61" fmla="*/ 361 h 677"/>
                        <a:gd name="T62" fmla="*/ 39 w 1616"/>
                        <a:gd name="T63" fmla="*/ 413 h 677"/>
                        <a:gd name="T64" fmla="*/ 68 w 1616"/>
                        <a:gd name="T65" fmla="*/ 463 h 677"/>
                        <a:gd name="T66" fmla="*/ 109 w 1616"/>
                        <a:gd name="T67" fmla="*/ 508 h 677"/>
                        <a:gd name="T68" fmla="*/ 164 w 1616"/>
                        <a:gd name="T69" fmla="*/ 549 h 677"/>
                        <a:gd name="T70" fmla="*/ 233 w 1616"/>
                        <a:gd name="T71" fmla="*/ 587 h 677"/>
                        <a:gd name="T72" fmla="*/ 318 w 1616"/>
                        <a:gd name="T73" fmla="*/ 618 h 677"/>
                        <a:gd name="T74" fmla="*/ 421 w 1616"/>
                        <a:gd name="T75" fmla="*/ 643 h 677"/>
                        <a:gd name="T76" fmla="*/ 545 w 1616"/>
                        <a:gd name="T77" fmla="*/ 662 h 677"/>
                        <a:gd name="T78" fmla="*/ 690 w 1616"/>
                        <a:gd name="T79" fmla="*/ 673 h 677"/>
                        <a:gd name="T80" fmla="*/ 815 w 1616"/>
                        <a:gd name="T81" fmla="*/ 677 h 677"/>
                        <a:gd name="T82" fmla="*/ 898 w 1616"/>
                        <a:gd name="T83" fmla="*/ 676 h 677"/>
                        <a:gd name="T84" fmla="*/ 979 w 1616"/>
                        <a:gd name="T85" fmla="*/ 670 h 677"/>
                        <a:gd name="T86" fmla="*/ 1058 w 1616"/>
                        <a:gd name="T87" fmla="*/ 662 h 677"/>
                        <a:gd name="T88" fmla="*/ 1135 w 1616"/>
                        <a:gd name="T89" fmla="*/ 650 h 677"/>
                        <a:gd name="T90" fmla="*/ 1210 w 1616"/>
                        <a:gd name="T91" fmla="*/ 633 h 677"/>
                        <a:gd name="T92" fmla="*/ 1284 w 1616"/>
                        <a:gd name="T93" fmla="*/ 612 h 677"/>
                        <a:gd name="T94" fmla="*/ 1356 w 1616"/>
                        <a:gd name="T95" fmla="*/ 587 h 677"/>
                        <a:gd name="T96" fmla="*/ 1415 w 1616"/>
                        <a:gd name="T97" fmla="*/ 562 h 677"/>
                        <a:gd name="T98" fmla="*/ 1455 w 1616"/>
                        <a:gd name="T99" fmla="*/ 540 h 677"/>
                        <a:gd name="T100" fmla="*/ 1490 w 1616"/>
                        <a:gd name="T101" fmla="*/ 517 h 677"/>
                        <a:gd name="T102" fmla="*/ 1521 w 1616"/>
                        <a:gd name="T103" fmla="*/ 493 h 677"/>
                        <a:gd name="T104" fmla="*/ 1545 w 1616"/>
                        <a:gd name="T105" fmla="*/ 468 h 677"/>
                        <a:gd name="T106" fmla="*/ 1565 w 1616"/>
                        <a:gd name="T107" fmla="*/ 442 h 677"/>
                        <a:gd name="T108" fmla="*/ 1581 w 1616"/>
                        <a:gd name="T109" fmla="*/ 412 h 677"/>
                        <a:gd name="T110" fmla="*/ 1593 w 1616"/>
                        <a:gd name="T111" fmla="*/ 382 h 677"/>
                        <a:gd name="T112" fmla="*/ 1602 w 1616"/>
                        <a:gd name="T113" fmla="*/ 349 h 677"/>
                        <a:gd name="T114" fmla="*/ 1609 w 1616"/>
                        <a:gd name="T115" fmla="*/ 314 h 677"/>
                        <a:gd name="T116" fmla="*/ 1614 w 1616"/>
                        <a:gd name="T117" fmla="*/ 257 h 677"/>
                        <a:gd name="T118" fmla="*/ 1614 w 1616"/>
                        <a:gd name="T119" fmla="*/ 124 h 67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</a:cxnLst>
                      <a:rect l="0" t="0" r="r" b="b"/>
                      <a:pathLst>
                        <a:path w="1616" h="677">
                          <a:moveTo>
                            <a:pt x="1610" y="19"/>
                          </a:moveTo>
                          <a:lnTo>
                            <a:pt x="1555" y="47"/>
                          </a:lnTo>
                          <a:lnTo>
                            <a:pt x="1504" y="74"/>
                          </a:lnTo>
                          <a:lnTo>
                            <a:pt x="1457" y="98"/>
                          </a:lnTo>
                          <a:lnTo>
                            <a:pt x="1414" y="121"/>
                          </a:lnTo>
                          <a:lnTo>
                            <a:pt x="1372" y="142"/>
                          </a:lnTo>
                          <a:lnTo>
                            <a:pt x="1332" y="161"/>
                          </a:lnTo>
                          <a:lnTo>
                            <a:pt x="1313" y="169"/>
                          </a:lnTo>
                          <a:lnTo>
                            <a:pt x="1293" y="178"/>
                          </a:lnTo>
                          <a:lnTo>
                            <a:pt x="1273" y="186"/>
                          </a:lnTo>
                          <a:lnTo>
                            <a:pt x="1251" y="194"/>
                          </a:lnTo>
                          <a:lnTo>
                            <a:pt x="1231" y="200"/>
                          </a:lnTo>
                          <a:lnTo>
                            <a:pt x="1209" y="207"/>
                          </a:lnTo>
                          <a:lnTo>
                            <a:pt x="1187" y="213"/>
                          </a:lnTo>
                          <a:lnTo>
                            <a:pt x="1164" y="218"/>
                          </a:lnTo>
                          <a:lnTo>
                            <a:pt x="1139" y="223"/>
                          </a:lnTo>
                          <a:lnTo>
                            <a:pt x="1114" y="227"/>
                          </a:lnTo>
                          <a:lnTo>
                            <a:pt x="1088" y="231"/>
                          </a:lnTo>
                          <a:lnTo>
                            <a:pt x="1060" y="235"/>
                          </a:lnTo>
                          <a:lnTo>
                            <a:pt x="1030" y="238"/>
                          </a:lnTo>
                          <a:lnTo>
                            <a:pt x="999" y="240"/>
                          </a:lnTo>
                          <a:lnTo>
                            <a:pt x="967" y="242"/>
                          </a:lnTo>
                          <a:lnTo>
                            <a:pt x="933" y="243"/>
                          </a:lnTo>
                          <a:lnTo>
                            <a:pt x="895" y="244"/>
                          </a:lnTo>
                          <a:lnTo>
                            <a:pt x="857" y="245"/>
                          </a:lnTo>
                          <a:lnTo>
                            <a:pt x="817" y="245"/>
                          </a:lnTo>
                          <a:lnTo>
                            <a:pt x="773" y="244"/>
                          </a:lnTo>
                          <a:lnTo>
                            <a:pt x="704" y="242"/>
                          </a:lnTo>
                          <a:lnTo>
                            <a:pt x="639" y="238"/>
                          </a:lnTo>
                          <a:lnTo>
                            <a:pt x="608" y="236"/>
                          </a:lnTo>
                          <a:lnTo>
                            <a:pt x="579" y="233"/>
                          </a:lnTo>
                          <a:lnTo>
                            <a:pt x="549" y="230"/>
                          </a:lnTo>
                          <a:lnTo>
                            <a:pt x="521" y="226"/>
                          </a:lnTo>
                          <a:lnTo>
                            <a:pt x="494" y="222"/>
                          </a:lnTo>
                          <a:lnTo>
                            <a:pt x="468" y="218"/>
                          </a:lnTo>
                          <a:lnTo>
                            <a:pt x="442" y="213"/>
                          </a:lnTo>
                          <a:lnTo>
                            <a:pt x="417" y="207"/>
                          </a:lnTo>
                          <a:lnTo>
                            <a:pt x="393" y="201"/>
                          </a:lnTo>
                          <a:lnTo>
                            <a:pt x="370" y="195"/>
                          </a:lnTo>
                          <a:lnTo>
                            <a:pt x="347" y="189"/>
                          </a:lnTo>
                          <a:lnTo>
                            <a:pt x="324" y="180"/>
                          </a:lnTo>
                          <a:lnTo>
                            <a:pt x="302" y="173"/>
                          </a:lnTo>
                          <a:lnTo>
                            <a:pt x="281" y="165"/>
                          </a:lnTo>
                          <a:lnTo>
                            <a:pt x="260" y="156"/>
                          </a:lnTo>
                          <a:lnTo>
                            <a:pt x="239" y="147"/>
                          </a:lnTo>
                          <a:lnTo>
                            <a:pt x="218" y="138"/>
                          </a:lnTo>
                          <a:lnTo>
                            <a:pt x="198" y="128"/>
                          </a:lnTo>
                          <a:lnTo>
                            <a:pt x="179" y="117"/>
                          </a:lnTo>
                          <a:lnTo>
                            <a:pt x="159" y="107"/>
                          </a:lnTo>
                          <a:lnTo>
                            <a:pt x="121" y="83"/>
                          </a:lnTo>
                          <a:lnTo>
                            <a:pt x="82" y="57"/>
                          </a:lnTo>
                          <a:lnTo>
                            <a:pt x="44" y="29"/>
                          </a:lnTo>
                          <a:lnTo>
                            <a:pt x="5" y="0"/>
                          </a:lnTo>
                          <a:lnTo>
                            <a:pt x="5" y="54"/>
                          </a:lnTo>
                          <a:lnTo>
                            <a:pt x="3" y="110"/>
                          </a:lnTo>
                          <a:lnTo>
                            <a:pt x="1" y="167"/>
                          </a:lnTo>
                          <a:lnTo>
                            <a:pt x="0" y="224"/>
                          </a:lnTo>
                          <a:lnTo>
                            <a:pt x="2" y="252"/>
                          </a:lnTo>
                          <a:lnTo>
                            <a:pt x="4" y="279"/>
                          </a:lnTo>
                          <a:lnTo>
                            <a:pt x="7" y="307"/>
                          </a:lnTo>
                          <a:lnTo>
                            <a:pt x="12" y="335"/>
                          </a:lnTo>
                          <a:lnTo>
                            <a:pt x="19" y="361"/>
                          </a:lnTo>
                          <a:lnTo>
                            <a:pt x="28" y="388"/>
                          </a:lnTo>
                          <a:lnTo>
                            <a:pt x="39" y="413"/>
                          </a:lnTo>
                          <a:lnTo>
                            <a:pt x="52" y="439"/>
                          </a:lnTo>
                          <a:lnTo>
                            <a:pt x="68" y="463"/>
                          </a:lnTo>
                          <a:lnTo>
                            <a:pt x="87" y="486"/>
                          </a:lnTo>
                          <a:lnTo>
                            <a:pt x="109" y="508"/>
                          </a:lnTo>
                          <a:lnTo>
                            <a:pt x="135" y="529"/>
                          </a:lnTo>
                          <a:lnTo>
                            <a:pt x="164" y="549"/>
                          </a:lnTo>
                          <a:lnTo>
                            <a:pt x="196" y="569"/>
                          </a:lnTo>
                          <a:lnTo>
                            <a:pt x="233" y="587"/>
                          </a:lnTo>
                          <a:lnTo>
                            <a:pt x="273" y="603"/>
                          </a:lnTo>
                          <a:lnTo>
                            <a:pt x="318" y="618"/>
                          </a:lnTo>
                          <a:lnTo>
                            <a:pt x="368" y="631"/>
                          </a:lnTo>
                          <a:lnTo>
                            <a:pt x="421" y="643"/>
                          </a:lnTo>
                          <a:lnTo>
                            <a:pt x="481" y="653"/>
                          </a:lnTo>
                          <a:lnTo>
                            <a:pt x="545" y="662"/>
                          </a:lnTo>
                          <a:lnTo>
                            <a:pt x="616" y="668"/>
                          </a:lnTo>
                          <a:lnTo>
                            <a:pt x="690" y="673"/>
                          </a:lnTo>
                          <a:lnTo>
                            <a:pt x="772" y="676"/>
                          </a:lnTo>
                          <a:lnTo>
                            <a:pt x="815" y="677"/>
                          </a:lnTo>
                          <a:lnTo>
                            <a:pt x="857" y="677"/>
                          </a:lnTo>
                          <a:lnTo>
                            <a:pt x="898" y="676"/>
                          </a:lnTo>
                          <a:lnTo>
                            <a:pt x="939" y="673"/>
                          </a:lnTo>
                          <a:lnTo>
                            <a:pt x="979" y="670"/>
                          </a:lnTo>
                          <a:lnTo>
                            <a:pt x="1018" y="666"/>
                          </a:lnTo>
                          <a:lnTo>
                            <a:pt x="1058" y="662"/>
                          </a:lnTo>
                          <a:lnTo>
                            <a:pt x="1097" y="656"/>
                          </a:lnTo>
                          <a:lnTo>
                            <a:pt x="1135" y="650"/>
                          </a:lnTo>
                          <a:lnTo>
                            <a:pt x="1173" y="642"/>
                          </a:lnTo>
                          <a:lnTo>
                            <a:pt x="1210" y="633"/>
                          </a:lnTo>
                          <a:lnTo>
                            <a:pt x="1247" y="623"/>
                          </a:lnTo>
                          <a:lnTo>
                            <a:pt x="1284" y="612"/>
                          </a:lnTo>
                          <a:lnTo>
                            <a:pt x="1320" y="600"/>
                          </a:lnTo>
                          <a:lnTo>
                            <a:pt x="1356" y="587"/>
                          </a:lnTo>
                          <a:lnTo>
                            <a:pt x="1392" y="572"/>
                          </a:lnTo>
                          <a:lnTo>
                            <a:pt x="1415" y="562"/>
                          </a:lnTo>
                          <a:lnTo>
                            <a:pt x="1436" y="550"/>
                          </a:lnTo>
                          <a:lnTo>
                            <a:pt x="1455" y="540"/>
                          </a:lnTo>
                          <a:lnTo>
                            <a:pt x="1474" y="528"/>
                          </a:lnTo>
                          <a:lnTo>
                            <a:pt x="1490" y="517"/>
                          </a:lnTo>
                          <a:lnTo>
                            <a:pt x="1507" y="505"/>
                          </a:lnTo>
                          <a:lnTo>
                            <a:pt x="1521" y="493"/>
                          </a:lnTo>
                          <a:lnTo>
                            <a:pt x="1534" y="481"/>
                          </a:lnTo>
                          <a:lnTo>
                            <a:pt x="1545" y="468"/>
                          </a:lnTo>
                          <a:lnTo>
                            <a:pt x="1556" y="455"/>
                          </a:lnTo>
                          <a:lnTo>
                            <a:pt x="1565" y="442"/>
                          </a:lnTo>
                          <a:lnTo>
                            <a:pt x="1574" y="427"/>
                          </a:lnTo>
                          <a:lnTo>
                            <a:pt x="1581" y="412"/>
                          </a:lnTo>
                          <a:lnTo>
                            <a:pt x="1588" y="397"/>
                          </a:lnTo>
                          <a:lnTo>
                            <a:pt x="1593" y="382"/>
                          </a:lnTo>
                          <a:lnTo>
                            <a:pt x="1598" y="366"/>
                          </a:lnTo>
                          <a:lnTo>
                            <a:pt x="1602" y="349"/>
                          </a:lnTo>
                          <a:lnTo>
                            <a:pt x="1606" y="332"/>
                          </a:lnTo>
                          <a:lnTo>
                            <a:pt x="1609" y="314"/>
                          </a:lnTo>
                          <a:lnTo>
                            <a:pt x="1611" y="295"/>
                          </a:lnTo>
                          <a:lnTo>
                            <a:pt x="1614" y="257"/>
                          </a:lnTo>
                          <a:lnTo>
                            <a:pt x="1616" y="216"/>
                          </a:lnTo>
                          <a:lnTo>
                            <a:pt x="1614" y="124"/>
                          </a:lnTo>
                          <a:lnTo>
                            <a:pt x="1610" y="19"/>
                          </a:lnTo>
                          <a:close/>
                        </a:path>
                      </a:pathLst>
                    </a:custGeom>
                    <a:solidFill>
                      <a:schemeClr val="accent3">
                        <a:lumMod val="75000"/>
                      </a:scheme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63" name="Freeform 31"/>
                    <p:cNvSpPr/>
                    <p:nvPr/>
                  </p:nvSpPr>
                  <p:spPr bwMode="auto">
                    <a:xfrm flipH="1">
                      <a:off x="7610082" y="4347817"/>
                      <a:ext cx="490359" cy="202273"/>
                    </a:xfrm>
                    <a:custGeom>
                      <a:avLst/>
                      <a:gdLst>
                        <a:gd name="T0" fmla="*/ 22 w 1602"/>
                        <a:gd name="T1" fmla="*/ 396 h 659"/>
                        <a:gd name="T2" fmla="*/ 52 w 1602"/>
                        <a:gd name="T3" fmla="*/ 439 h 659"/>
                        <a:gd name="T4" fmla="*/ 91 w 1602"/>
                        <a:gd name="T5" fmla="*/ 476 h 659"/>
                        <a:gd name="T6" fmla="*/ 136 w 1602"/>
                        <a:gd name="T7" fmla="*/ 510 h 659"/>
                        <a:gd name="T8" fmla="*/ 186 w 1602"/>
                        <a:gd name="T9" fmla="*/ 540 h 659"/>
                        <a:gd name="T10" fmla="*/ 244 w 1602"/>
                        <a:gd name="T11" fmla="*/ 567 h 659"/>
                        <a:gd name="T12" fmla="*/ 305 w 1602"/>
                        <a:gd name="T13" fmla="*/ 590 h 659"/>
                        <a:gd name="T14" fmla="*/ 371 w 1602"/>
                        <a:gd name="T15" fmla="*/ 610 h 659"/>
                        <a:gd name="T16" fmla="*/ 440 w 1602"/>
                        <a:gd name="T17" fmla="*/ 626 h 659"/>
                        <a:gd name="T18" fmla="*/ 510 w 1602"/>
                        <a:gd name="T19" fmla="*/ 638 h 659"/>
                        <a:gd name="T20" fmla="*/ 584 w 1602"/>
                        <a:gd name="T21" fmla="*/ 648 h 659"/>
                        <a:gd name="T22" fmla="*/ 657 w 1602"/>
                        <a:gd name="T23" fmla="*/ 654 h 659"/>
                        <a:gd name="T24" fmla="*/ 732 w 1602"/>
                        <a:gd name="T25" fmla="*/ 658 h 659"/>
                        <a:gd name="T26" fmla="*/ 806 w 1602"/>
                        <a:gd name="T27" fmla="*/ 659 h 659"/>
                        <a:gd name="T28" fmla="*/ 878 w 1602"/>
                        <a:gd name="T29" fmla="*/ 657 h 659"/>
                        <a:gd name="T30" fmla="*/ 949 w 1602"/>
                        <a:gd name="T31" fmla="*/ 652 h 659"/>
                        <a:gd name="T32" fmla="*/ 1015 w 1602"/>
                        <a:gd name="T33" fmla="*/ 646 h 659"/>
                        <a:gd name="T34" fmla="*/ 1079 w 1602"/>
                        <a:gd name="T35" fmla="*/ 637 h 659"/>
                        <a:gd name="T36" fmla="*/ 1144 w 1602"/>
                        <a:gd name="T37" fmla="*/ 626 h 659"/>
                        <a:gd name="T38" fmla="*/ 1206 w 1602"/>
                        <a:gd name="T39" fmla="*/ 612 h 659"/>
                        <a:gd name="T40" fmla="*/ 1269 w 1602"/>
                        <a:gd name="T41" fmla="*/ 596 h 659"/>
                        <a:gd name="T42" fmla="*/ 1328 w 1602"/>
                        <a:gd name="T43" fmla="*/ 576 h 659"/>
                        <a:gd name="T44" fmla="*/ 1386 w 1602"/>
                        <a:gd name="T45" fmla="*/ 552 h 659"/>
                        <a:gd name="T46" fmla="*/ 1439 w 1602"/>
                        <a:gd name="T47" fmla="*/ 525 h 659"/>
                        <a:gd name="T48" fmla="*/ 1480 w 1602"/>
                        <a:gd name="T49" fmla="*/ 500 h 659"/>
                        <a:gd name="T50" fmla="*/ 1506 w 1602"/>
                        <a:gd name="T51" fmla="*/ 481 h 659"/>
                        <a:gd name="T52" fmla="*/ 1529 w 1602"/>
                        <a:gd name="T53" fmla="*/ 461 h 659"/>
                        <a:gd name="T54" fmla="*/ 1548 w 1602"/>
                        <a:gd name="T55" fmla="*/ 440 h 659"/>
                        <a:gd name="T56" fmla="*/ 1563 w 1602"/>
                        <a:gd name="T57" fmla="*/ 418 h 659"/>
                        <a:gd name="T58" fmla="*/ 1575 w 1602"/>
                        <a:gd name="T59" fmla="*/ 395 h 659"/>
                        <a:gd name="T60" fmla="*/ 1586 w 1602"/>
                        <a:gd name="T61" fmla="*/ 372 h 659"/>
                        <a:gd name="T62" fmla="*/ 1593 w 1602"/>
                        <a:gd name="T63" fmla="*/ 346 h 659"/>
                        <a:gd name="T64" fmla="*/ 1598 w 1602"/>
                        <a:gd name="T65" fmla="*/ 320 h 659"/>
                        <a:gd name="T66" fmla="*/ 1601 w 1602"/>
                        <a:gd name="T67" fmla="*/ 290 h 659"/>
                        <a:gd name="T68" fmla="*/ 1602 w 1602"/>
                        <a:gd name="T69" fmla="*/ 244 h 659"/>
                        <a:gd name="T70" fmla="*/ 1597 w 1602"/>
                        <a:gd name="T71" fmla="*/ 133 h 659"/>
                        <a:gd name="T72" fmla="*/ 1579 w 1602"/>
                        <a:gd name="T73" fmla="*/ 33 h 659"/>
                        <a:gd name="T74" fmla="*/ 1566 w 1602"/>
                        <a:gd name="T75" fmla="*/ 15 h 659"/>
                        <a:gd name="T76" fmla="*/ 1561 w 1602"/>
                        <a:gd name="T77" fmla="*/ 4 h 659"/>
                        <a:gd name="T78" fmla="*/ 1558 w 1602"/>
                        <a:gd name="T79" fmla="*/ 1 h 659"/>
                        <a:gd name="T80" fmla="*/ 1549 w 1602"/>
                        <a:gd name="T81" fmla="*/ 10 h 659"/>
                        <a:gd name="T82" fmla="*/ 1521 w 1602"/>
                        <a:gd name="T83" fmla="*/ 36 h 659"/>
                        <a:gd name="T84" fmla="*/ 1484 w 1602"/>
                        <a:gd name="T85" fmla="*/ 63 h 659"/>
                        <a:gd name="T86" fmla="*/ 1418 w 1602"/>
                        <a:gd name="T87" fmla="*/ 103 h 659"/>
                        <a:gd name="T88" fmla="*/ 1336 w 1602"/>
                        <a:gd name="T89" fmla="*/ 142 h 659"/>
                        <a:gd name="T90" fmla="*/ 1250 w 1602"/>
                        <a:gd name="T91" fmla="*/ 174 h 659"/>
                        <a:gd name="T92" fmla="*/ 1161 w 1602"/>
                        <a:gd name="T93" fmla="*/ 200 h 659"/>
                        <a:gd name="T94" fmla="*/ 1068 w 1602"/>
                        <a:gd name="T95" fmla="*/ 218 h 659"/>
                        <a:gd name="T96" fmla="*/ 973 w 1602"/>
                        <a:gd name="T97" fmla="*/ 230 h 659"/>
                        <a:gd name="T98" fmla="*/ 877 w 1602"/>
                        <a:gd name="T99" fmla="*/ 235 h 659"/>
                        <a:gd name="T100" fmla="*/ 781 w 1602"/>
                        <a:gd name="T101" fmla="*/ 234 h 659"/>
                        <a:gd name="T102" fmla="*/ 683 w 1602"/>
                        <a:gd name="T103" fmla="*/ 227 h 659"/>
                        <a:gd name="T104" fmla="*/ 586 w 1602"/>
                        <a:gd name="T105" fmla="*/ 215 h 659"/>
                        <a:gd name="T106" fmla="*/ 489 w 1602"/>
                        <a:gd name="T107" fmla="*/ 196 h 659"/>
                        <a:gd name="T108" fmla="*/ 394 w 1602"/>
                        <a:gd name="T109" fmla="*/ 171 h 659"/>
                        <a:gd name="T110" fmla="*/ 300 w 1602"/>
                        <a:gd name="T111" fmla="*/ 142 h 659"/>
                        <a:gd name="T112" fmla="*/ 211 w 1602"/>
                        <a:gd name="T113" fmla="*/ 108 h 659"/>
                        <a:gd name="T114" fmla="*/ 123 w 1602"/>
                        <a:gd name="T115" fmla="*/ 67 h 659"/>
                        <a:gd name="T116" fmla="*/ 40 w 1602"/>
                        <a:gd name="T117" fmla="*/ 23 h 659"/>
                        <a:gd name="T118" fmla="*/ 10 w 1602"/>
                        <a:gd name="T119" fmla="*/ 374 h 65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</a:cxnLst>
                      <a:rect l="0" t="0" r="r" b="b"/>
                      <a:pathLst>
                        <a:path w="1602" h="659">
                          <a:moveTo>
                            <a:pt x="10" y="374"/>
                          </a:moveTo>
                          <a:lnTo>
                            <a:pt x="22" y="396"/>
                          </a:lnTo>
                          <a:lnTo>
                            <a:pt x="36" y="417"/>
                          </a:lnTo>
                          <a:lnTo>
                            <a:pt x="52" y="439"/>
                          </a:lnTo>
                          <a:lnTo>
                            <a:pt x="70" y="458"/>
                          </a:lnTo>
                          <a:lnTo>
                            <a:pt x="91" y="476"/>
                          </a:lnTo>
                          <a:lnTo>
                            <a:pt x="112" y="494"/>
                          </a:lnTo>
                          <a:lnTo>
                            <a:pt x="136" y="510"/>
                          </a:lnTo>
                          <a:lnTo>
                            <a:pt x="160" y="526"/>
                          </a:lnTo>
                          <a:lnTo>
                            <a:pt x="186" y="540"/>
                          </a:lnTo>
                          <a:lnTo>
                            <a:pt x="215" y="554"/>
                          </a:lnTo>
                          <a:lnTo>
                            <a:pt x="244" y="567"/>
                          </a:lnTo>
                          <a:lnTo>
                            <a:pt x="274" y="579"/>
                          </a:lnTo>
                          <a:lnTo>
                            <a:pt x="305" y="590"/>
                          </a:lnTo>
                          <a:lnTo>
                            <a:pt x="338" y="600"/>
                          </a:lnTo>
                          <a:lnTo>
                            <a:pt x="371" y="610"/>
                          </a:lnTo>
                          <a:lnTo>
                            <a:pt x="404" y="618"/>
                          </a:lnTo>
                          <a:lnTo>
                            <a:pt x="440" y="626"/>
                          </a:lnTo>
                          <a:lnTo>
                            <a:pt x="475" y="632"/>
                          </a:lnTo>
                          <a:lnTo>
                            <a:pt x="510" y="638"/>
                          </a:lnTo>
                          <a:lnTo>
                            <a:pt x="548" y="643"/>
                          </a:lnTo>
                          <a:lnTo>
                            <a:pt x="584" y="648"/>
                          </a:lnTo>
                          <a:lnTo>
                            <a:pt x="620" y="652"/>
                          </a:lnTo>
                          <a:lnTo>
                            <a:pt x="657" y="654"/>
                          </a:lnTo>
                          <a:lnTo>
                            <a:pt x="695" y="657"/>
                          </a:lnTo>
                          <a:lnTo>
                            <a:pt x="732" y="658"/>
                          </a:lnTo>
                          <a:lnTo>
                            <a:pt x="769" y="659"/>
                          </a:lnTo>
                          <a:lnTo>
                            <a:pt x="806" y="659"/>
                          </a:lnTo>
                          <a:lnTo>
                            <a:pt x="842" y="658"/>
                          </a:lnTo>
                          <a:lnTo>
                            <a:pt x="878" y="657"/>
                          </a:lnTo>
                          <a:lnTo>
                            <a:pt x="914" y="655"/>
                          </a:lnTo>
                          <a:lnTo>
                            <a:pt x="949" y="652"/>
                          </a:lnTo>
                          <a:lnTo>
                            <a:pt x="983" y="649"/>
                          </a:lnTo>
                          <a:lnTo>
                            <a:pt x="1015" y="646"/>
                          </a:lnTo>
                          <a:lnTo>
                            <a:pt x="1047" y="642"/>
                          </a:lnTo>
                          <a:lnTo>
                            <a:pt x="1079" y="637"/>
                          </a:lnTo>
                          <a:lnTo>
                            <a:pt x="1111" y="632"/>
                          </a:lnTo>
                          <a:lnTo>
                            <a:pt x="1144" y="626"/>
                          </a:lnTo>
                          <a:lnTo>
                            <a:pt x="1175" y="619"/>
                          </a:lnTo>
                          <a:lnTo>
                            <a:pt x="1206" y="612"/>
                          </a:lnTo>
                          <a:lnTo>
                            <a:pt x="1238" y="604"/>
                          </a:lnTo>
                          <a:lnTo>
                            <a:pt x="1269" y="596"/>
                          </a:lnTo>
                          <a:lnTo>
                            <a:pt x="1299" y="586"/>
                          </a:lnTo>
                          <a:lnTo>
                            <a:pt x="1328" y="576"/>
                          </a:lnTo>
                          <a:lnTo>
                            <a:pt x="1358" y="565"/>
                          </a:lnTo>
                          <a:lnTo>
                            <a:pt x="1386" y="552"/>
                          </a:lnTo>
                          <a:lnTo>
                            <a:pt x="1413" y="539"/>
                          </a:lnTo>
                          <a:lnTo>
                            <a:pt x="1439" y="525"/>
                          </a:lnTo>
                          <a:lnTo>
                            <a:pt x="1464" y="510"/>
                          </a:lnTo>
                          <a:lnTo>
                            <a:pt x="1480" y="500"/>
                          </a:lnTo>
                          <a:lnTo>
                            <a:pt x="1494" y="490"/>
                          </a:lnTo>
                          <a:lnTo>
                            <a:pt x="1506" y="481"/>
                          </a:lnTo>
                          <a:lnTo>
                            <a:pt x="1518" y="471"/>
                          </a:lnTo>
                          <a:lnTo>
                            <a:pt x="1529" y="461"/>
                          </a:lnTo>
                          <a:lnTo>
                            <a:pt x="1539" y="450"/>
                          </a:lnTo>
                          <a:lnTo>
                            <a:pt x="1548" y="440"/>
                          </a:lnTo>
                          <a:lnTo>
                            <a:pt x="1556" y="429"/>
                          </a:lnTo>
                          <a:lnTo>
                            <a:pt x="1563" y="418"/>
                          </a:lnTo>
                          <a:lnTo>
                            <a:pt x="1570" y="407"/>
                          </a:lnTo>
                          <a:lnTo>
                            <a:pt x="1575" y="395"/>
                          </a:lnTo>
                          <a:lnTo>
                            <a:pt x="1582" y="384"/>
                          </a:lnTo>
                          <a:lnTo>
                            <a:pt x="1586" y="372"/>
                          </a:lnTo>
                          <a:lnTo>
                            <a:pt x="1590" y="359"/>
                          </a:lnTo>
                          <a:lnTo>
                            <a:pt x="1593" y="346"/>
                          </a:lnTo>
                          <a:lnTo>
                            <a:pt x="1596" y="333"/>
                          </a:lnTo>
                          <a:lnTo>
                            <a:pt x="1598" y="320"/>
                          </a:lnTo>
                          <a:lnTo>
                            <a:pt x="1599" y="305"/>
                          </a:lnTo>
                          <a:lnTo>
                            <a:pt x="1601" y="290"/>
                          </a:lnTo>
                          <a:lnTo>
                            <a:pt x="1601" y="275"/>
                          </a:lnTo>
                          <a:lnTo>
                            <a:pt x="1602" y="244"/>
                          </a:lnTo>
                          <a:lnTo>
                            <a:pt x="1601" y="210"/>
                          </a:lnTo>
                          <a:lnTo>
                            <a:pt x="1597" y="133"/>
                          </a:lnTo>
                          <a:lnTo>
                            <a:pt x="1591" y="45"/>
                          </a:lnTo>
                          <a:lnTo>
                            <a:pt x="1579" y="33"/>
                          </a:lnTo>
                          <a:lnTo>
                            <a:pt x="1572" y="23"/>
                          </a:lnTo>
                          <a:lnTo>
                            <a:pt x="1566" y="15"/>
                          </a:lnTo>
                          <a:lnTo>
                            <a:pt x="1563" y="9"/>
                          </a:lnTo>
                          <a:lnTo>
                            <a:pt x="1561" y="4"/>
                          </a:lnTo>
                          <a:lnTo>
                            <a:pt x="1560" y="2"/>
                          </a:lnTo>
                          <a:lnTo>
                            <a:pt x="1558" y="1"/>
                          </a:lnTo>
                          <a:lnTo>
                            <a:pt x="1556" y="2"/>
                          </a:lnTo>
                          <a:lnTo>
                            <a:pt x="1549" y="10"/>
                          </a:lnTo>
                          <a:lnTo>
                            <a:pt x="1534" y="26"/>
                          </a:lnTo>
                          <a:lnTo>
                            <a:pt x="1521" y="36"/>
                          </a:lnTo>
                          <a:lnTo>
                            <a:pt x="1505" y="49"/>
                          </a:lnTo>
                          <a:lnTo>
                            <a:pt x="1484" y="63"/>
                          </a:lnTo>
                          <a:lnTo>
                            <a:pt x="1457" y="81"/>
                          </a:lnTo>
                          <a:lnTo>
                            <a:pt x="1418" y="103"/>
                          </a:lnTo>
                          <a:lnTo>
                            <a:pt x="1378" y="123"/>
                          </a:lnTo>
                          <a:lnTo>
                            <a:pt x="1336" y="142"/>
                          </a:lnTo>
                          <a:lnTo>
                            <a:pt x="1293" y="159"/>
                          </a:lnTo>
                          <a:lnTo>
                            <a:pt x="1250" y="174"/>
                          </a:lnTo>
                          <a:lnTo>
                            <a:pt x="1205" y="187"/>
                          </a:lnTo>
                          <a:lnTo>
                            <a:pt x="1161" y="200"/>
                          </a:lnTo>
                          <a:lnTo>
                            <a:pt x="1114" y="210"/>
                          </a:lnTo>
                          <a:lnTo>
                            <a:pt x="1068" y="218"/>
                          </a:lnTo>
                          <a:lnTo>
                            <a:pt x="1022" y="225"/>
                          </a:lnTo>
                          <a:lnTo>
                            <a:pt x="973" y="230"/>
                          </a:lnTo>
                          <a:lnTo>
                            <a:pt x="926" y="233"/>
                          </a:lnTo>
                          <a:lnTo>
                            <a:pt x="877" y="235"/>
                          </a:lnTo>
                          <a:lnTo>
                            <a:pt x="829" y="236"/>
                          </a:lnTo>
                          <a:lnTo>
                            <a:pt x="781" y="234"/>
                          </a:lnTo>
                          <a:lnTo>
                            <a:pt x="731" y="232"/>
                          </a:lnTo>
                          <a:lnTo>
                            <a:pt x="683" y="227"/>
                          </a:lnTo>
                          <a:lnTo>
                            <a:pt x="634" y="222"/>
                          </a:lnTo>
                          <a:lnTo>
                            <a:pt x="586" y="215"/>
                          </a:lnTo>
                          <a:lnTo>
                            <a:pt x="537" y="206"/>
                          </a:lnTo>
                          <a:lnTo>
                            <a:pt x="489" y="196"/>
                          </a:lnTo>
                          <a:lnTo>
                            <a:pt x="441" y="184"/>
                          </a:lnTo>
                          <a:lnTo>
                            <a:pt x="394" y="171"/>
                          </a:lnTo>
                          <a:lnTo>
                            <a:pt x="347" y="157"/>
                          </a:lnTo>
                          <a:lnTo>
                            <a:pt x="300" y="142"/>
                          </a:lnTo>
                          <a:lnTo>
                            <a:pt x="255" y="125"/>
                          </a:lnTo>
                          <a:lnTo>
                            <a:pt x="211" y="108"/>
                          </a:lnTo>
                          <a:lnTo>
                            <a:pt x="166" y="89"/>
                          </a:lnTo>
                          <a:lnTo>
                            <a:pt x="123" y="67"/>
                          </a:lnTo>
                          <a:lnTo>
                            <a:pt x="80" y="46"/>
                          </a:lnTo>
                          <a:lnTo>
                            <a:pt x="40" y="23"/>
                          </a:lnTo>
                          <a:lnTo>
                            <a:pt x="0" y="0"/>
                          </a:lnTo>
                          <a:lnTo>
                            <a:pt x="10" y="374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64" name="Freeform 33"/>
                    <p:cNvSpPr/>
                    <p:nvPr/>
                  </p:nvSpPr>
                  <p:spPr bwMode="auto">
                    <a:xfrm flipH="1">
                      <a:off x="7637665" y="4766155"/>
                      <a:ext cx="491891" cy="211467"/>
                    </a:xfrm>
                    <a:custGeom>
                      <a:avLst/>
                      <a:gdLst>
                        <a:gd name="T0" fmla="*/ 20 w 1604"/>
                        <a:gd name="T1" fmla="*/ 417 h 692"/>
                        <a:gd name="T2" fmla="*/ 68 w 1604"/>
                        <a:gd name="T3" fmla="*/ 486 h 692"/>
                        <a:gd name="T4" fmla="*/ 134 w 1604"/>
                        <a:gd name="T5" fmla="*/ 544 h 692"/>
                        <a:gd name="T6" fmla="*/ 217 w 1604"/>
                        <a:gd name="T7" fmla="*/ 591 h 692"/>
                        <a:gd name="T8" fmla="*/ 312 w 1604"/>
                        <a:gd name="T9" fmla="*/ 628 h 692"/>
                        <a:gd name="T10" fmla="*/ 417 w 1604"/>
                        <a:gd name="T11" fmla="*/ 655 h 692"/>
                        <a:gd name="T12" fmla="*/ 528 w 1604"/>
                        <a:gd name="T13" fmla="*/ 676 h 692"/>
                        <a:gd name="T14" fmla="*/ 643 w 1604"/>
                        <a:gd name="T15" fmla="*/ 687 h 692"/>
                        <a:gd name="T16" fmla="*/ 758 w 1604"/>
                        <a:gd name="T17" fmla="*/ 692 h 692"/>
                        <a:gd name="T18" fmla="*/ 870 w 1604"/>
                        <a:gd name="T19" fmla="*/ 690 h 692"/>
                        <a:gd name="T20" fmla="*/ 976 w 1604"/>
                        <a:gd name="T21" fmla="*/ 683 h 692"/>
                        <a:gd name="T22" fmla="*/ 1079 w 1604"/>
                        <a:gd name="T23" fmla="*/ 670 h 692"/>
                        <a:gd name="T24" fmla="*/ 1181 w 1604"/>
                        <a:gd name="T25" fmla="*/ 650 h 692"/>
                        <a:gd name="T26" fmla="*/ 1281 w 1604"/>
                        <a:gd name="T27" fmla="*/ 623 h 692"/>
                        <a:gd name="T28" fmla="*/ 1374 w 1604"/>
                        <a:gd name="T29" fmla="*/ 588 h 692"/>
                        <a:gd name="T30" fmla="*/ 1458 w 1604"/>
                        <a:gd name="T31" fmla="*/ 544 h 692"/>
                        <a:gd name="T32" fmla="*/ 1511 w 1604"/>
                        <a:gd name="T33" fmla="*/ 503 h 692"/>
                        <a:gd name="T34" fmla="*/ 1545 w 1604"/>
                        <a:gd name="T35" fmla="*/ 466 h 692"/>
                        <a:gd name="T36" fmla="*/ 1570 w 1604"/>
                        <a:gd name="T37" fmla="*/ 426 h 692"/>
                        <a:gd name="T38" fmla="*/ 1587 w 1604"/>
                        <a:gd name="T39" fmla="*/ 383 h 692"/>
                        <a:gd name="T40" fmla="*/ 1597 w 1604"/>
                        <a:gd name="T41" fmla="*/ 338 h 692"/>
                        <a:gd name="T42" fmla="*/ 1604 w 1604"/>
                        <a:gd name="T43" fmla="*/ 273 h 692"/>
                        <a:gd name="T44" fmla="*/ 1602 w 1604"/>
                        <a:gd name="T45" fmla="*/ 164 h 692"/>
                        <a:gd name="T46" fmla="*/ 1599 w 1604"/>
                        <a:gd name="T47" fmla="*/ 43 h 692"/>
                        <a:gd name="T48" fmla="*/ 1564 w 1604"/>
                        <a:gd name="T49" fmla="*/ 35 h 692"/>
                        <a:gd name="T50" fmla="*/ 1506 w 1604"/>
                        <a:gd name="T51" fmla="*/ 82 h 692"/>
                        <a:gd name="T52" fmla="*/ 1442 w 1604"/>
                        <a:gd name="T53" fmla="*/ 123 h 692"/>
                        <a:gd name="T54" fmla="*/ 1376 w 1604"/>
                        <a:gd name="T55" fmla="*/ 158 h 692"/>
                        <a:gd name="T56" fmla="*/ 1304 w 1604"/>
                        <a:gd name="T57" fmla="*/ 188 h 692"/>
                        <a:gd name="T58" fmla="*/ 1229 w 1604"/>
                        <a:gd name="T59" fmla="*/ 212 h 692"/>
                        <a:gd name="T60" fmla="*/ 1149 w 1604"/>
                        <a:gd name="T61" fmla="*/ 230 h 692"/>
                        <a:gd name="T62" fmla="*/ 1066 w 1604"/>
                        <a:gd name="T63" fmla="*/ 245 h 692"/>
                        <a:gd name="T64" fmla="*/ 923 w 1604"/>
                        <a:gd name="T65" fmla="*/ 259 h 692"/>
                        <a:gd name="T66" fmla="*/ 734 w 1604"/>
                        <a:gd name="T67" fmla="*/ 262 h 692"/>
                        <a:gd name="T68" fmla="*/ 609 w 1604"/>
                        <a:gd name="T69" fmla="*/ 256 h 692"/>
                        <a:gd name="T70" fmla="*/ 524 w 1604"/>
                        <a:gd name="T71" fmla="*/ 246 h 692"/>
                        <a:gd name="T72" fmla="*/ 444 w 1604"/>
                        <a:gd name="T73" fmla="*/ 233 h 692"/>
                        <a:gd name="T74" fmla="*/ 369 w 1604"/>
                        <a:gd name="T75" fmla="*/ 215 h 692"/>
                        <a:gd name="T76" fmla="*/ 300 w 1604"/>
                        <a:gd name="T77" fmla="*/ 193 h 692"/>
                        <a:gd name="T78" fmla="*/ 233 w 1604"/>
                        <a:gd name="T79" fmla="*/ 165 h 692"/>
                        <a:gd name="T80" fmla="*/ 169 w 1604"/>
                        <a:gd name="T81" fmla="*/ 133 h 692"/>
                        <a:gd name="T82" fmla="*/ 108 w 1604"/>
                        <a:gd name="T83" fmla="*/ 97 h 692"/>
                        <a:gd name="T84" fmla="*/ 5 w 1604"/>
                        <a:gd name="T85" fmla="*/ 23 h 69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</a:cxnLst>
                      <a:rect l="0" t="0" r="r" b="b"/>
                      <a:pathLst>
                        <a:path w="1604" h="692">
                          <a:moveTo>
                            <a:pt x="0" y="364"/>
                          </a:moveTo>
                          <a:lnTo>
                            <a:pt x="9" y="391"/>
                          </a:lnTo>
                          <a:lnTo>
                            <a:pt x="20" y="417"/>
                          </a:lnTo>
                          <a:lnTo>
                            <a:pt x="33" y="441"/>
                          </a:lnTo>
                          <a:lnTo>
                            <a:pt x="49" y="464"/>
                          </a:lnTo>
                          <a:lnTo>
                            <a:pt x="68" y="486"/>
                          </a:lnTo>
                          <a:lnTo>
                            <a:pt x="88" y="506"/>
                          </a:lnTo>
                          <a:lnTo>
                            <a:pt x="110" y="525"/>
                          </a:lnTo>
                          <a:lnTo>
                            <a:pt x="134" y="544"/>
                          </a:lnTo>
                          <a:lnTo>
                            <a:pt x="160" y="561"/>
                          </a:lnTo>
                          <a:lnTo>
                            <a:pt x="188" y="576"/>
                          </a:lnTo>
                          <a:lnTo>
                            <a:pt x="217" y="591"/>
                          </a:lnTo>
                          <a:lnTo>
                            <a:pt x="247" y="604"/>
                          </a:lnTo>
                          <a:lnTo>
                            <a:pt x="278" y="616"/>
                          </a:lnTo>
                          <a:lnTo>
                            <a:pt x="312" y="628"/>
                          </a:lnTo>
                          <a:lnTo>
                            <a:pt x="346" y="638"/>
                          </a:lnTo>
                          <a:lnTo>
                            <a:pt x="380" y="647"/>
                          </a:lnTo>
                          <a:lnTo>
                            <a:pt x="417" y="655"/>
                          </a:lnTo>
                          <a:lnTo>
                            <a:pt x="453" y="664"/>
                          </a:lnTo>
                          <a:lnTo>
                            <a:pt x="490" y="670"/>
                          </a:lnTo>
                          <a:lnTo>
                            <a:pt x="528" y="676"/>
                          </a:lnTo>
                          <a:lnTo>
                            <a:pt x="566" y="680"/>
                          </a:lnTo>
                          <a:lnTo>
                            <a:pt x="604" y="684"/>
                          </a:lnTo>
                          <a:lnTo>
                            <a:pt x="643" y="687"/>
                          </a:lnTo>
                          <a:lnTo>
                            <a:pt x="681" y="689"/>
                          </a:lnTo>
                          <a:lnTo>
                            <a:pt x="719" y="691"/>
                          </a:lnTo>
                          <a:lnTo>
                            <a:pt x="758" y="692"/>
                          </a:lnTo>
                          <a:lnTo>
                            <a:pt x="795" y="692"/>
                          </a:lnTo>
                          <a:lnTo>
                            <a:pt x="833" y="691"/>
                          </a:lnTo>
                          <a:lnTo>
                            <a:pt x="870" y="690"/>
                          </a:lnTo>
                          <a:lnTo>
                            <a:pt x="906" y="688"/>
                          </a:lnTo>
                          <a:lnTo>
                            <a:pt x="942" y="686"/>
                          </a:lnTo>
                          <a:lnTo>
                            <a:pt x="976" y="683"/>
                          </a:lnTo>
                          <a:lnTo>
                            <a:pt x="1011" y="679"/>
                          </a:lnTo>
                          <a:lnTo>
                            <a:pt x="1045" y="675"/>
                          </a:lnTo>
                          <a:lnTo>
                            <a:pt x="1079" y="670"/>
                          </a:lnTo>
                          <a:lnTo>
                            <a:pt x="1114" y="664"/>
                          </a:lnTo>
                          <a:lnTo>
                            <a:pt x="1148" y="658"/>
                          </a:lnTo>
                          <a:lnTo>
                            <a:pt x="1181" y="650"/>
                          </a:lnTo>
                          <a:lnTo>
                            <a:pt x="1216" y="642"/>
                          </a:lnTo>
                          <a:lnTo>
                            <a:pt x="1249" y="633"/>
                          </a:lnTo>
                          <a:lnTo>
                            <a:pt x="1281" y="623"/>
                          </a:lnTo>
                          <a:lnTo>
                            <a:pt x="1313" y="613"/>
                          </a:lnTo>
                          <a:lnTo>
                            <a:pt x="1344" y="601"/>
                          </a:lnTo>
                          <a:lnTo>
                            <a:pt x="1374" y="588"/>
                          </a:lnTo>
                          <a:lnTo>
                            <a:pt x="1403" y="575"/>
                          </a:lnTo>
                          <a:lnTo>
                            <a:pt x="1431" y="560"/>
                          </a:lnTo>
                          <a:lnTo>
                            <a:pt x="1458" y="544"/>
                          </a:lnTo>
                          <a:lnTo>
                            <a:pt x="1483" y="526"/>
                          </a:lnTo>
                          <a:lnTo>
                            <a:pt x="1498" y="514"/>
                          </a:lnTo>
                          <a:lnTo>
                            <a:pt x="1511" y="503"/>
                          </a:lnTo>
                          <a:lnTo>
                            <a:pt x="1523" y="491"/>
                          </a:lnTo>
                          <a:lnTo>
                            <a:pt x="1535" y="478"/>
                          </a:lnTo>
                          <a:lnTo>
                            <a:pt x="1545" y="466"/>
                          </a:lnTo>
                          <a:lnTo>
                            <a:pt x="1554" y="453"/>
                          </a:lnTo>
                          <a:lnTo>
                            <a:pt x="1563" y="440"/>
                          </a:lnTo>
                          <a:lnTo>
                            <a:pt x="1570" y="426"/>
                          </a:lnTo>
                          <a:lnTo>
                            <a:pt x="1577" y="412"/>
                          </a:lnTo>
                          <a:lnTo>
                            <a:pt x="1582" y="398"/>
                          </a:lnTo>
                          <a:lnTo>
                            <a:pt x="1587" y="383"/>
                          </a:lnTo>
                          <a:lnTo>
                            <a:pt x="1591" y="369"/>
                          </a:lnTo>
                          <a:lnTo>
                            <a:pt x="1595" y="354"/>
                          </a:lnTo>
                          <a:lnTo>
                            <a:pt x="1597" y="338"/>
                          </a:lnTo>
                          <a:lnTo>
                            <a:pt x="1600" y="323"/>
                          </a:lnTo>
                          <a:lnTo>
                            <a:pt x="1601" y="307"/>
                          </a:lnTo>
                          <a:lnTo>
                            <a:pt x="1604" y="273"/>
                          </a:lnTo>
                          <a:lnTo>
                            <a:pt x="1604" y="238"/>
                          </a:lnTo>
                          <a:lnTo>
                            <a:pt x="1604" y="203"/>
                          </a:lnTo>
                          <a:lnTo>
                            <a:pt x="1602" y="164"/>
                          </a:lnTo>
                          <a:lnTo>
                            <a:pt x="1601" y="126"/>
                          </a:lnTo>
                          <a:lnTo>
                            <a:pt x="1600" y="86"/>
                          </a:lnTo>
                          <a:lnTo>
                            <a:pt x="1599" y="43"/>
                          </a:lnTo>
                          <a:lnTo>
                            <a:pt x="1599" y="0"/>
                          </a:lnTo>
                          <a:lnTo>
                            <a:pt x="1581" y="18"/>
                          </a:lnTo>
                          <a:lnTo>
                            <a:pt x="1564" y="35"/>
                          </a:lnTo>
                          <a:lnTo>
                            <a:pt x="1544" y="52"/>
                          </a:lnTo>
                          <a:lnTo>
                            <a:pt x="1525" y="67"/>
                          </a:lnTo>
                          <a:lnTo>
                            <a:pt x="1506" y="82"/>
                          </a:lnTo>
                          <a:lnTo>
                            <a:pt x="1485" y="97"/>
                          </a:lnTo>
                          <a:lnTo>
                            <a:pt x="1465" y="110"/>
                          </a:lnTo>
                          <a:lnTo>
                            <a:pt x="1442" y="123"/>
                          </a:lnTo>
                          <a:lnTo>
                            <a:pt x="1421" y="135"/>
                          </a:lnTo>
                          <a:lnTo>
                            <a:pt x="1398" y="147"/>
                          </a:lnTo>
                          <a:lnTo>
                            <a:pt x="1376" y="158"/>
                          </a:lnTo>
                          <a:lnTo>
                            <a:pt x="1353" y="169"/>
                          </a:lnTo>
                          <a:lnTo>
                            <a:pt x="1328" y="179"/>
                          </a:lnTo>
                          <a:lnTo>
                            <a:pt x="1304" y="188"/>
                          </a:lnTo>
                          <a:lnTo>
                            <a:pt x="1279" y="196"/>
                          </a:lnTo>
                          <a:lnTo>
                            <a:pt x="1254" y="204"/>
                          </a:lnTo>
                          <a:lnTo>
                            <a:pt x="1229" y="212"/>
                          </a:lnTo>
                          <a:lnTo>
                            <a:pt x="1202" y="218"/>
                          </a:lnTo>
                          <a:lnTo>
                            <a:pt x="1176" y="225"/>
                          </a:lnTo>
                          <a:lnTo>
                            <a:pt x="1149" y="230"/>
                          </a:lnTo>
                          <a:lnTo>
                            <a:pt x="1122" y="236"/>
                          </a:lnTo>
                          <a:lnTo>
                            <a:pt x="1094" y="240"/>
                          </a:lnTo>
                          <a:lnTo>
                            <a:pt x="1066" y="245"/>
                          </a:lnTo>
                          <a:lnTo>
                            <a:pt x="1039" y="248"/>
                          </a:lnTo>
                          <a:lnTo>
                            <a:pt x="981" y="255"/>
                          </a:lnTo>
                          <a:lnTo>
                            <a:pt x="923" y="259"/>
                          </a:lnTo>
                          <a:lnTo>
                            <a:pt x="863" y="262"/>
                          </a:lnTo>
                          <a:lnTo>
                            <a:pt x="803" y="263"/>
                          </a:lnTo>
                          <a:lnTo>
                            <a:pt x="734" y="262"/>
                          </a:lnTo>
                          <a:lnTo>
                            <a:pt x="670" y="260"/>
                          </a:lnTo>
                          <a:lnTo>
                            <a:pt x="640" y="258"/>
                          </a:lnTo>
                          <a:lnTo>
                            <a:pt x="609" y="256"/>
                          </a:lnTo>
                          <a:lnTo>
                            <a:pt x="580" y="253"/>
                          </a:lnTo>
                          <a:lnTo>
                            <a:pt x="551" y="250"/>
                          </a:lnTo>
                          <a:lnTo>
                            <a:pt x="524" y="246"/>
                          </a:lnTo>
                          <a:lnTo>
                            <a:pt x="496" y="243"/>
                          </a:lnTo>
                          <a:lnTo>
                            <a:pt x="469" y="238"/>
                          </a:lnTo>
                          <a:lnTo>
                            <a:pt x="444" y="233"/>
                          </a:lnTo>
                          <a:lnTo>
                            <a:pt x="419" y="228"/>
                          </a:lnTo>
                          <a:lnTo>
                            <a:pt x="393" y="222"/>
                          </a:lnTo>
                          <a:lnTo>
                            <a:pt x="369" y="215"/>
                          </a:lnTo>
                          <a:lnTo>
                            <a:pt x="346" y="208"/>
                          </a:lnTo>
                          <a:lnTo>
                            <a:pt x="323" y="201"/>
                          </a:lnTo>
                          <a:lnTo>
                            <a:pt x="300" y="193"/>
                          </a:lnTo>
                          <a:lnTo>
                            <a:pt x="277" y="185"/>
                          </a:lnTo>
                          <a:lnTo>
                            <a:pt x="255" y="176"/>
                          </a:lnTo>
                          <a:lnTo>
                            <a:pt x="233" y="165"/>
                          </a:lnTo>
                          <a:lnTo>
                            <a:pt x="212" y="155"/>
                          </a:lnTo>
                          <a:lnTo>
                            <a:pt x="191" y="145"/>
                          </a:lnTo>
                          <a:lnTo>
                            <a:pt x="169" y="133"/>
                          </a:lnTo>
                          <a:lnTo>
                            <a:pt x="149" y="122"/>
                          </a:lnTo>
                          <a:lnTo>
                            <a:pt x="128" y="109"/>
                          </a:lnTo>
                          <a:lnTo>
                            <a:pt x="108" y="97"/>
                          </a:lnTo>
                          <a:lnTo>
                            <a:pt x="87" y="83"/>
                          </a:lnTo>
                          <a:lnTo>
                            <a:pt x="46" y="55"/>
                          </a:lnTo>
                          <a:lnTo>
                            <a:pt x="5" y="23"/>
                          </a:lnTo>
                          <a:lnTo>
                            <a:pt x="0" y="364"/>
                          </a:lnTo>
                          <a:close/>
                        </a:path>
                      </a:pathLst>
                    </a:custGeom>
                    <a:solidFill>
                      <a:schemeClr val="accent3">
                        <a:lumMod val="75000"/>
                      </a:scheme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</p:grpSp>
            </p:grpSp>
            <p:grpSp>
              <p:nvGrpSpPr>
                <p:cNvPr id="4" name="Group 3"/>
                <p:cNvGrpSpPr/>
                <p:nvPr/>
              </p:nvGrpSpPr>
              <p:grpSpPr>
                <a:xfrm>
                  <a:off x="7870302" y="2304988"/>
                  <a:ext cx="2849675" cy="1997809"/>
                  <a:chOff x="6679539" y="3751820"/>
                  <a:chExt cx="3704703" cy="2597240"/>
                </a:xfrm>
              </p:grpSpPr>
              <p:grpSp>
                <p:nvGrpSpPr>
                  <p:cNvPr id="29" name="Group 28"/>
                  <p:cNvGrpSpPr/>
                  <p:nvPr/>
                </p:nvGrpSpPr>
                <p:grpSpPr>
                  <a:xfrm>
                    <a:off x="7906403" y="3751820"/>
                    <a:ext cx="2477839" cy="2134588"/>
                    <a:chOff x="6679539" y="4214472"/>
                    <a:chExt cx="2477839" cy="2134588"/>
                  </a:xfrm>
                </p:grpSpPr>
                <p:sp>
                  <p:nvSpPr>
                    <p:cNvPr id="42" name="Freeform 6"/>
                    <p:cNvSpPr/>
                    <p:nvPr/>
                  </p:nvSpPr>
                  <p:spPr bwMode="auto">
                    <a:xfrm flipH="1">
                      <a:off x="7910031" y="4712491"/>
                      <a:ext cx="1247347" cy="1636569"/>
                    </a:xfrm>
                    <a:custGeom>
                      <a:avLst/>
                      <a:gdLst>
                        <a:gd name="T0" fmla="*/ 31 w 4070"/>
                        <a:gd name="T1" fmla="*/ 3832 h 5337"/>
                        <a:gd name="T2" fmla="*/ 4053 w 4070"/>
                        <a:gd name="T3" fmla="*/ 5337 h 5337"/>
                        <a:gd name="T4" fmla="*/ 4070 w 4070"/>
                        <a:gd name="T5" fmla="*/ 1505 h 5337"/>
                        <a:gd name="T6" fmla="*/ 22 w 4070"/>
                        <a:gd name="T7" fmla="*/ 0 h 5337"/>
                        <a:gd name="T8" fmla="*/ 17 w 4070"/>
                        <a:gd name="T9" fmla="*/ 116 h 5337"/>
                        <a:gd name="T10" fmla="*/ 13 w 4070"/>
                        <a:gd name="T11" fmla="*/ 234 h 5337"/>
                        <a:gd name="T12" fmla="*/ 11 w 4070"/>
                        <a:gd name="T13" fmla="*/ 353 h 5337"/>
                        <a:gd name="T14" fmla="*/ 9 w 4070"/>
                        <a:gd name="T15" fmla="*/ 473 h 5337"/>
                        <a:gd name="T16" fmla="*/ 8 w 4070"/>
                        <a:gd name="T17" fmla="*/ 593 h 5337"/>
                        <a:gd name="T18" fmla="*/ 7 w 4070"/>
                        <a:gd name="T19" fmla="*/ 715 h 5337"/>
                        <a:gd name="T20" fmla="*/ 8 w 4070"/>
                        <a:gd name="T21" fmla="*/ 836 h 5337"/>
                        <a:gd name="T22" fmla="*/ 8 w 4070"/>
                        <a:gd name="T23" fmla="*/ 958 h 5337"/>
                        <a:gd name="T24" fmla="*/ 9 w 4070"/>
                        <a:gd name="T25" fmla="*/ 1080 h 5337"/>
                        <a:gd name="T26" fmla="*/ 11 w 4070"/>
                        <a:gd name="T27" fmla="*/ 1202 h 5337"/>
                        <a:gd name="T28" fmla="*/ 12 w 4070"/>
                        <a:gd name="T29" fmla="*/ 1323 h 5337"/>
                        <a:gd name="T30" fmla="*/ 14 w 4070"/>
                        <a:gd name="T31" fmla="*/ 1444 h 5337"/>
                        <a:gd name="T32" fmla="*/ 15 w 4070"/>
                        <a:gd name="T33" fmla="*/ 1565 h 5337"/>
                        <a:gd name="T34" fmla="*/ 16 w 4070"/>
                        <a:gd name="T35" fmla="*/ 1685 h 5337"/>
                        <a:gd name="T36" fmla="*/ 17 w 4070"/>
                        <a:gd name="T37" fmla="*/ 1804 h 5337"/>
                        <a:gd name="T38" fmla="*/ 17 w 4070"/>
                        <a:gd name="T39" fmla="*/ 1920 h 5337"/>
                        <a:gd name="T40" fmla="*/ 17 w 4070"/>
                        <a:gd name="T41" fmla="*/ 2028 h 5337"/>
                        <a:gd name="T42" fmla="*/ 15 w 4070"/>
                        <a:gd name="T43" fmla="*/ 2141 h 5337"/>
                        <a:gd name="T44" fmla="*/ 13 w 4070"/>
                        <a:gd name="T45" fmla="*/ 2259 h 5337"/>
                        <a:gd name="T46" fmla="*/ 11 w 4070"/>
                        <a:gd name="T47" fmla="*/ 2381 h 5337"/>
                        <a:gd name="T48" fmla="*/ 8 w 4070"/>
                        <a:gd name="T49" fmla="*/ 2506 h 5337"/>
                        <a:gd name="T50" fmla="*/ 5 w 4070"/>
                        <a:gd name="T51" fmla="*/ 2633 h 5337"/>
                        <a:gd name="T52" fmla="*/ 3 w 4070"/>
                        <a:gd name="T53" fmla="*/ 2762 h 5337"/>
                        <a:gd name="T54" fmla="*/ 1 w 4070"/>
                        <a:gd name="T55" fmla="*/ 2890 h 5337"/>
                        <a:gd name="T56" fmla="*/ 0 w 4070"/>
                        <a:gd name="T57" fmla="*/ 3019 h 5337"/>
                        <a:gd name="T58" fmla="*/ 0 w 4070"/>
                        <a:gd name="T59" fmla="*/ 3147 h 5337"/>
                        <a:gd name="T60" fmla="*/ 1 w 4070"/>
                        <a:gd name="T61" fmla="*/ 3272 h 5337"/>
                        <a:gd name="T62" fmla="*/ 3 w 4070"/>
                        <a:gd name="T63" fmla="*/ 3393 h 5337"/>
                        <a:gd name="T64" fmla="*/ 5 w 4070"/>
                        <a:gd name="T65" fmla="*/ 3452 h 5337"/>
                        <a:gd name="T66" fmla="*/ 7 w 4070"/>
                        <a:gd name="T67" fmla="*/ 3511 h 5337"/>
                        <a:gd name="T68" fmla="*/ 10 w 4070"/>
                        <a:gd name="T69" fmla="*/ 3568 h 5337"/>
                        <a:gd name="T70" fmla="*/ 13 w 4070"/>
                        <a:gd name="T71" fmla="*/ 3623 h 5337"/>
                        <a:gd name="T72" fmla="*/ 17 w 4070"/>
                        <a:gd name="T73" fmla="*/ 3678 h 5337"/>
                        <a:gd name="T74" fmla="*/ 21 w 4070"/>
                        <a:gd name="T75" fmla="*/ 3731 h 5337"/>
                        <a:gd name="T76" fmla="*/ 26 w 4070"/>
                        <a:gd name="T77" fmla="*/ 3783 h 5337"/>
                        <a:gd name="T78" fmla="*/ 31 w 4070"/>
                        <a:gd name="T79" fmla="*/ 3832 h 533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</a:cxnLst>
                      <a:rect l="0" t="0" r="r" b="b"/>
                      <a:pathLst>
                        <a:path w="4070" h="5337">
                          <a:moveTo>
                            <a:pt x="31" y="3832"/>
                          </a:moveTo>
                          <a:lnTo>
                            <a:pt x="4053" y="5337"/>
                          </a:lnTo>
                          <a:lnTo>
                            <a:pt x="4070" y="1505"/>
                          </a:lnTo>
                          <a:lnTo>
                            <a:pt x="22" y="0"/>
                          </a:lnTo>
                          <a:lnTo>
                            <a:pt x="17" y="116"/>
                          </a:lnTo>
                          <a:lnTo>
                            <a:pt x="13" y="234"/>
                          </a:lnTo>
                          <a:lnTo>
                            <a:pt x="11" y="353"/>
                          </a:lnTo>
                          <a:lnTo>
                            <a:pt x="9" y="473"/>
                          </a:lnTo>
                          <a:lnTo>
                            <a:pt x="8" y="593"/>
                          </a:lnTo>
                          <a:lnTo>
                            <a:pt x="7" y="715"/>
                          </a:lnTo>
                          <a:lnTo>
                            <a:pt x="8" y="836"/>
                          </a:lnTo>
                          <a:lnTo>
                            <a:pt x="8" y="958"/>
                          </a:lnTo>
                          <a:lnTo>
                            <a:pt x="9" y="1080"/>
                          </a:lnTo>
                          <a:lnTo>
                            <a:pt x="11" y="1202"/>
                          </a:lnTo>
                          <a:lnTo>
                            <a:pt x="12" y="1323"/>
                          </a:lnTo>
                          <a:lnTo>
                            <a:pt x="14" y="1444"/>
                          </a:lnTo>
                          <a:lnTo>
                            <a:pt x="15" y="1565"/>
                          </a:lnTo>
                          <a:lnTo>
                            <a:pt x="16" y="1685"/>
                          </a:lnTo>
                          <a:lnTo>
                            <a:pt x="17" y="1804"/>
                          </a:lnTo>
                          <a:lnTo>
                            <a:pt x="17" y="1920"/>
                          </a:lnTo>
                          <a:lnTo>
                            <a:pt x="17" y="2028"/>
                          </a:lnTo>
                          <a:lnTo>
                            <a:pt x="15" y="2141"/>
                          </a:lnTo>
                          <a:lnTo>
                            <a:pt x="13" y="2259"/>
                          </a:lnTo>
                          <a:lnTo>
                            <a:pt x="11" y="2381"/>
                          </a:lnTo>
                          <a:lnTo>
                            <a:pt x="8" y="2506"/>
                          </a:lnTo>
                          <a:lnTo>
                            <a:pt x="5" y="2633"/>
                          </a:lnTo>
                          <a:lnTo>
                            <a:pt x="3" y="2762"/>
                          </a:lnTo>
                          <a:lnTo>
                            <a:pt x="1" y="2890"/>
                          </a:lnTo>
                          <a:lnTo>
                            <a:pt x="0" y="3019"/>
                          </a:lnTo>
                          <a:lnTo>
                            <a:pt x="0" y="3147"/>
                          </a:lnTo>
                          <a:lnTo>
                            <a:pt x="1" y="3272"/>
                          </a:lnTo>
                          <a:lnTo>
                            <a:pt x="3" y="3393"/>
                          </a:lnTo>
                          <a:lnTo>
                            <a:pt x="5" y="3452"/>
                          </a:lnTo>
                          <a:lnTo>
                            <a:pt x="7" y="3511"/>
                          </a:lnTo>
                          <a:lnTo>
                            <a:pt x="10" y="3568"/>
                          </a:lnTo>
                          <a:lnTo>
                            <a:pt x="13" y="3623"/>
                          </a:lnTo>
                          <a:lnTo>
                            <a:pt x="17" y="3678"/>
                          </a:lnTo>
                          <a:lnTo>
                            <a:pt x="21" y="3731"/>
                          </a:lnTo>
                          <a:lnTo>
                            <a:pt x="26" y="3783"/>
                          </a:lnTo>
                          <a:lnTo>
                            <a:pt x="31" y="3832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 dirty="0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43" name="Freeform 13"/>
                    <p:cNvSpPr>
                      <a:spLocks noEditPoints="1"/>
                    </p:cNvSpPr>
                    <p:nvPr/>
                  </p:nvSpPr>
                  <p:spPr bwMode="auto">
                    <a:xfrm flipH="1">
                      <a:off x="6679539" y="4315608"/>
                      <a:ext cx="2471710" cy="858126"/>
                    </a:xfrm>
                    <a:custGeom>
                      <a:avLst/>
                      <a:gdLst>
                        <a:gd name="T0" fmla="*/ 4936 w 8065"/>
                        <a:gd name="T1" fmla="*/ 1765 h 2799"/>
                        <a:gd name="T2" fmla="*/ 4898 w 8065"/>
                        <a:gd name="T3" fmla="*/ 1898 h 2799"/>
                        <a:gd name="T4" fmla="*/ 4766 w 8065"/>
                        <a:gd name="T5" fmla="*/ 2018 h 2799"/>
                        <a:gd name="T6" fmla="*/ 4483 w 8065"/>
                        <a:gd name="T7" fmla="*/ 2116 h 2799"/>
                        <a:gd name="T8" fmla="*/ 4168 w 8065"/>
                        <a:gd name="T9" fmla="*/ 2149 h 2799"/>
                        <a:gd name="T10" fmla="*/ 3825 w 8065"/>
                        <a:gd name="T11" fmla="*/ 2128 h 2799"/>
                        <a:gd name="T12" fmla="*/ 3523 w 8065"/>
                        <a:gd name="T13" fmla="*/ 2034 h 2799"/>
                        <a:gd name="T14" fmla="*/ 3344 w 8065"/>
                        <a:gd name="T15" fmla="*/ 1849 h 2799"/>
                        <a:gd name="T16" fmla="*/ 3308 w 8065"/>
                        <a:gd name="T17" fmla="*/ 1679 h 2799"/>
                        <a:gd name="T18" fmla="*/ 3330 w 8065"/>
                        <a:gd name="T19" fmla="*/ 1410 h 2799"/>
                        <a:gd name="T20" fmla="*/ 3395 w 8065"/>
                        <a:gd name="T21" fmla="*/ 1265 h 2799"/>
                        <a:gd name="T22" fmla="*/ 3550 w 8065"/>
                        <a:gd name="T23" fmla="*/ 1166 h 2799"/>
                        <a:gd name="T24" fmla="*/ 3868 w 8065"/>
                        <a:gd name="T25" fmla="*/ 1081 h 2799"/>
                        <a:gd name="T26" fmla="*/ 4207 w 8065"/>
                        <a:gd name="T27" fmla="*/ 1059 h 2799"/>
                        <a:gd name="T28" fmla="*/ 4566 w 8065"/>
                        <a:gd name="T29" fmla="*/ 1105 h 2799"/>
                        <a:gd name="T30" fmla="*/ 4843 w 8065"/>
                        <a:gd name="T31" fmla="*/ 1253 h 2799"/>
                        <a:gd name="T32" fmla="*/ 2074 w 8065"/>
                        <a:gd name="T33" fmla="*/ 432 h 2799"/>
                        <a:gd name="T34" fmla="*/ 2487 w 8065"/>
                        <a:gd name="T35" fmla="*/ 444 h 2799"/>
                        <a:gd name="T36" fmla="*/ 2809 w 8065"/>
                        <a:gd name="T37" fmla="*/ 538 h 2799"/>
                        <a:gd name="T38" fmla="*/ 2984 w 8065"/>
                        <a:gd name="T39" fmla="*/ 760 h 2799"/>
                        <a:gd name="T40" fmla="*/ 2996 w 8065"/>
                        <a:gd name="T41" fmla="*/ 1081 h 2799"/>
                        <a:gd name="T42" fmla="*/ 2903 w 8065"/>
                        <a:gd name="T43" fmla="*/ 1322 h 2799"/>
                        <a:gd name="T44" fmla="*/ 2554 w 8065"/>
                        <a:gd name="T45" fmla="*/ 1480 h 2799"/>
                        <a:gd name="T46" fmla="*/ 1898 w 8065"/>
                        <a:gd name="T47" fmla="*/ 1489 h 2799"/>
                        <a:gd name="T48" fmla="*/ 1513 w 8065"/>
                        <a:gd name="T49" fmla="*/ 1356 h 2799"/>
                        <a:gd name="T50" fmla="*/ 1390 w 8065"/>
                        <a:gd name="T51" fmla="*/ 1129 h 2799"/>
                        <a:gd name="T52" fmla="*/ 1381 w 8065"/>
                        <a:gd name="T53" fmla="*/ 747 h 2799"/>
                        <a:gd name="T54" fmla="*/ 4792 w 8065"/>
                        <a:gd name="T55" fmla="*/ 2532 h 2799"/>
                        <a:gd name="T56" fmla="*/ 5909 w 8065"/>
                        <a:gd name="T57" fmla="*/ 2099 h 2799"/>
                        <a:gd name="T58" fmla="*/ 6539 w 8065"/>
                        <a:gd name="T59" fmla="*/ 1863 h 2799"/>
                        <a:gd name="T60" fmla="*/ 7087 w 8065"/>
                        <a:gd name="T61" fmla="*/ 1653 h 2799"/>
                        <a:gd name="T62" fmla="*/ 7715 w 8065"/>
                        <a:gd name="T63" fmla="*/ 1410 h 2799"/>
                        <a:gd name="T64" fmla="*/ 8051 w 8065"/>
                        <a:gd name="T65" fmla="*/ 1293 h 2799"/>
                        <a:gd name="T66" fmla="*/ 7948 w 8065"/>
                        <a:gd name="T67" fmla="*/ 1231 h 2799"/>
                        <a:gd name="T68" fmla="*/ 7779 w 8065"/>
                        <a:gd name="T69" fmla="*/ 1169 h 2799"/>
                        <a:gd name="T70" fmla="*/ 7272 w 8065"/>
                        <a:gd name="T71" fmla="*/ 984 h 2799"/>
                        <a:gd name="T72" fmla="*/ 6869 w 8065"/>
                        <a:gd name="T73" fmla="*/ 811 h 2799"/>
                        <a:gd name="T74" fmla="*/ 6843 w 8065"/>
                        <a:gd name="T75" fmla="*/ 1179 h 2799"/>
                        <a:gd name="T76" fmla="*/ 6775 w 8065"/>
                        <a:gd name="T77" fmla="*/ 1311 h 2799"/>
                        <a:gd name="T78" fmla="*/ 6597 w 8065"/>
                        <a:gd name="T79" fmla="*/ 1417 h 2799"/>
                        <a:gd name="T80" fmla="*/ 6259 w 8065"/>
                        <a:gd name="T81" fmla="*/ 1496 h 2799"/>
                        <a:gd name="T82" fmla="*/ 5786 w 8065"/>
                        <a:gd name="T83" fmla="*/ 1492 h 2799"/>
                        <a:gd name="T84" fmla="*/ 5376 w 8065"/>
                        <a:gd name="T85" fmla="*/ 1359 h 2799"/>
                        <a:gd name="T86" fmla="*/ 5248 w 8065"/>
                        <a:gd name="T87" fmla="*/ 1137 h 2799"/>
                        <a:gd name="T88" fmla="*/ 5252 w 8065"/>
                        <a:gd name="T89" fmla="*/ 779 h 2799"/>
                        <a:gd name="T90" fmla="*/ 5332 w 8065"/>
                        <a:gd name="T91" fmla="*/ 607 h 2799"/>
                        <a:gd name="T92" fmla="*/ 5490 w 8065"/>
                        <a:gd name="T93" fmla="*/ 511 h 2799"/>
                        <a:gd name="T94" fmla="*/ 5772 w 8065"/>
                        <a:gd name="T95" fmla="*/ 434 h 2799"/>
                        <a:gd name="T96" fmla="*/ 5028 w 8065"/>
                        <a:gd name="T97" fmla="*/ 412 h 2799"/>
                        <a:gd name="T98" fmla="*/ 4986 w 8065"/>
                        <a:gd name="T99" fmla="*/ 521 h 2799"/>
                        <a:gd name="T100" fmla="*/ 4869 w 8065"/>
                        <a:gd name="T101" fmla="*/ 617 h 2799"/>
                        <a:gd name="T102" fmla="*/ 4605 w 8065"/>
                        <a:gd name="T103" fmla="*/ 711 h 2799"/>
                        <a:gd name="T104" fmla="*/ 4308 w 8065"/>
                        <a:gd name="T105" fmla="*/ 749 h 2799"/>
                        <a:gd name="T106" fmla="*/ 3978 w 8065"/>
                        <a:gd name="T107" fmla="*/ 735 h 2799"/>
                        <a:gd name="T108" fmla="*/ 3674 w 8065"/>
                        <a:gd name="T109" fmla="*/ 659 h 2799"/>
                        <a:gd name="T110" fmla="*/ 3466 w 8065"/>
                        <a:gd name="T111" fmla="*/ 509 h 2799"/>
                        <a:gd name="T112" fmla="*/ 3408 w 8065"/>
                        <a:gd name="T113" fmla="*/ 339 h 2799"/>
                        <a:gd name="T114" fmla="*/ 3319 w 8065"/>
                        <a:gd name="T115" fmla="*/ 25 h 2799"/>
                        <a:gd name="T116" fmla="*/ 2668 w 8065"/>
                        <a:gd name="T117" fmla="*/ 271 h 2799"/>
                        <a:gd name="T118" fmla="*/ 2324 w 8065"/>
                        <a:gd name="T119" fmla="*/ 393 h 2799"/>
                        <a:gd name="T120" fmla="*/ 2016 w 8065"/>
                        <a:gd name="T121" fmla="*/ 430 h 279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</a:cxnLst>
                      <a:rect l="0" t="0" r="r" b="b"/>
                      <a:pathLst>
                        <a:path w="8065" h="2799">
                          <a:moveTo>
                            <a:pt x="4934" y="1458"/>
                          </a:moveTo>
                          <a:lnTo>
                            <a:pt x="4934" y="1501"/>
                          </a:lnTo>
                          <a:lnTo>
                            <a:pt x="4935" y="1544"/>
                          </a:lnTo>
                          <a:lnTo>
                            <a:pt x="4936" y="1584"/>
                          </a:lnTo>
                          <a:lnTo>
                            <a:pt x="4937" y="1622"/>
                          </a:lnTo>
                          <a:lnTo>
                            <a:pt x="4939" y="1661"/>
                          </a:lnTo>
                          <a:lnTo>
                            <a:pt x="4939" y="1696"/>
                          </a:lnTo>
                          <a:lnTo>
                            <a:pt x="4939" y="1731"/>
                          </a:lnTo>
                          <a:lnTo>
                            <a:pt x="4936" y="1765"/>
                          </a:lnTo>
                          <a:lnTo>
                            <a:pt x="4935" y="1781"/>
                          </a:lnTo>
                          <a:lnTo>
                            <a:pt x="4932" y="1796"/>
                          </a:lnTo>
                          <a:lnTo>
                            <a:pt x="4930" y="1812"/>
                          </a:lnTo>
                          <a:lnTo>
                            <a:pt x="4926" y="1827"/>
                          </a:lnTo>
                          <a:lnTo>
                            <a:pt x="4922" y="1841"/>
                          </a:lnTo>
                          <a:lnTo>
                            <a:pt x="4917" y="1856"/>
                          </a:lnTo>
                          <a:lnTo>
                            <a:pt x="4912" y="1870"/>
                          </a:lnTo>
                          <a:lnTo>
                            <a:pt x="4905" y="1884"/>
                          </a:lnTo>
                          <a:lnTo>
                            <a:pt x="4898" y="1898"/>
                          </a:lnTo>
                          <a:lnTo>
                            <a:pt x="4889" y="1911"/>
                          </a:lnTo>
                          <a:lnTo>
                            <a:pt x="4880" y="1924"/>
                          </a:lnTo>
                          <a:lnTo>
                            <a:pt x="4870" y="1936"/>
                          </a:lnTo>
                          <a:lnTo>
                            <a:pt x="4858" y="1949"/>
                          </a:lnTo>
                          <a:lnTo>
                            <a:pt x="4846" y="1961"/>
                          </a:lnTo>
                          <a:lnTo>
                            <a:pt x="4833" y="1972"/>
                          </a:lnTo>
                          <a:lnTo>
                            <a:pt x="4818" y="1984"/>
                          </a:lnTo>
                          <a:lnTo>
                            <a:pt x="4793" y="2002"/>
                          </a:lnTo>
                          <a:lnTo>
                            <a:pt x="4766" y="2018"/>
                          </a:lnTo>
                          <a:lnTo>
                            <a:pt x="4738" y="2033"/>
                          </a:lnTo>
                          <a:lnTo>
                            <a:pt x="4709" y="2046"/>
                          </a:lnTo>
                          <a:lnTo>
                            <a:pt x="4679" y="2059"/>
                          </a:lnTo>
                          <a:lnTo>
                            <a:pt x="4648" y="2071"/>
                          </a:lnTo>
                          <a:lnTo>
                            <a:pt x="4616" y="2081"/>
                          </a:lnTo>
                          <a:lnTo>
                            <a:pt x="4584" y="2091"/>
                          </a:lnTo>
                          <a:lnTo>
                            <a:pt x="4551" y="2100"/>
                          </a:lnTo>
                          <a:lnTo>
                            <a:pt x="4516" y="2108"/>
                          </a:lnTo>
                          <a:lnTo>
                            <a:pt x="4483" y="2116"/>
                          </a:lnTo>
                          <a:lnTo>
                            <a:pt x="4449" y="2122"/>
                          </a:lnTo>
                          <a:lnTo>
                            <a:pt x="4414" y="2128"/>
                          </a:lnTo>
                          <a:lnTo>
                            <a:pt x="4380" y="2133"/>
                          </a:lnTo>
                          <a:lnTo>
                            <a:pt x="4346" y="2137"/>
                          </a:lnTo>
                          <a:lnTo>
                            <a:pt x="4311" y="2141"/>
                          </a:lnTo>
                          <a:lnTo>
                            <a:pt x="4277" y="2144"/>
                          </a:lnTo>
                          <a:lnTo>
                            <a:pt x="4241" y="2146"/>
                          </a:lnTo>
                          <a:lnTo>
                            <a:pt x="4205" y="2148"/>
                          </a:lnTo>
                          <a:lnTo>
                            <a:pt x="4168" y="2149"/>
                          </a:lnTo>
                          <a:lnTo>
                            <a:pt x="4130" y="2150"/>
                          </a:lnTo>
                          <a:lnTo>
                            <a:pt x="4093" y="2150"/>
                          </a:lnTo>
                          <a:lnTo>
                            <a:pt x="4054" y="2149"/>
                          </a:lnTo>
                          <a:lnTo>
                            <a:pt x="4016" y="2147"/>
                          </a:lnTo>
                          <a:lnTo>
                            <a:pt x="3978" y="2145"/>
                          </a:lnTo>
                          <a:lnTo>
                            <a:pt x="3939" y="2142"/>
                          </a:lnTo>
                          <a:lnTo>
                            <a:pt x="3901" y="2138"/>
                          </a:lnTo>
                          <a:lnTo>
                            <a:pt x="3863" y="2134"/>
                          </a:lnTo>
                          <a:lnTo>
                            <a:pt x="3825" y="2128"/>
                          </a:lnTo>
                          <a:lnTo>
                            <a:pt x="3788" y="2122"/>
                          </a:lnTo>
                          <a:lnTo>
                            <a:pt x="3752" y="2113"/>
                          </a:lnTo>
                          <a:lnTo>
                            <a:pt x="3715" y="2105"/>
                          </a:lnTo>
                          <a:lnTo>
                            <a:pt x="3681" y="2096"/>
                          </a:lnTo>
                          <a:lnTo>
                            <a:pt x="3647" y="2086"/>
                          </a:lnTo>
                          <a:lnTo>
                            <a:pt x="3613" y="2074"/>
                          </a:lnTo>
                          <a:lnTo>
                            <a:pt x="3582" y="2062"/>
                          </a:lnTo>
                          <a:lnTo>
                            <a:pt x="3552" y="2049"/>
                          </a:lnTo>
                          <a:lnTo>
                            <a:pt x="3523" y="2034"/>
                          </a:lnTo>
                          <a:lnTo>
                            <a:pt x="3495" y="2019"/>
                          </a:lnTo>
                          <a:lnTo>
                            <a:pt x="3469" y="2002"/>
                          </a:lnTo>
                          <a:lnTo>
                            <a:pt x="3445" y="1983"/>
                          </a:lnTo>
                          <a:lnTo>
                            <a:pt x="3423" y="1964"/>
                          </a:lnTo>
                          <a:lnTo>
                            <a:pt x="3403" y="1944"/>
                          </a:lnTo>
                          <a:lnTo>
                            <a:pt x="3384" y="1922"/>
                          </a:lnTo>
                          <a:lnTo>
                            <a:pt x="3368" y="1899"/>
                          </a:lnTo>
                          <a:lnTo>
                            <a:pt x="3355" y="1875"/>
                          </a:lnTo>
                          <a:lnTo>
                            <a:pt x="3344" y="1849"/>
                          </a:lnTo>
                          <a:lnTo>
                            <a:pt x="3335" y="1822"/>
                          </a:lnTo>
                          <a:lnTo>
                            <a:pt x="3330" y="1807"/>
                          </a:lnTo>
                          <a:lnTo>
                            <a:pt x="3325" y="1791"/>
                          </a:lnTo>
                          <a:lnTo>
                            <a:pt x="3321" y="1774"/>
                          </a:lnTo>
                          <a:lnTo>
                            <a:pt x="3318" y="1757"/>
                          </a:lnTo>
                          <a:lnTo>
                            <a:pt x="3314" y="1737"/>
                          </a:lnTo>
                          <a:lnTo>
                            <a:pt x="3312" y="1719"/>
                          </a:lnTo>
                          <a:lnTo>
                            <a:pt x="3310" y="1699"/>
                          </a:lnTo>
                          <a:lnTo>
                            <a:pt x="3308" y="1679"/>
                          </a:lnTo>
                          <a:lnTo>
                            <a:pt x="3306" y="1639"/>
                          </a:lnTo>
                          <a:lnTo>
                            <a:pt x="3306" y="1596"/>
                          </a:lnTo>
                          <a:lnTo>
                            <a:pt x="3308" y="1554"/>
                          </a:lnTo>
                          <a:lnTo>
                            <a:pt x="3312" y="1512"/>
                          </a:lnTo>
                          <a:lnTo>
                            <a:pt x="3314" y="1490"/>
                          </a:lnTo>
                          <a:lnTo>
                            <a:pt x="3318" y="1469"/>
                          </a:lnTo>
                          <a:lnTo>
                            <a:pt x="3321" y="1449"/>
                          </a:lnTo>
                          <a:lnTo>
                            <a:pt x="3325" y="1429"/>
                          </a:lnTo>
                          <a:lnTo>
                            <a:pt x="3330" y="1410"/>
                          </a:lnTo>
                          <a:lnTo>
                            <a:pt x="3335" y="1391"/>
                          </a:lnTo>
                          <a:lnTo>
                            <a:pt x="3341" y="1371"/>
                          </a:lnTo>
                          <a:lnTo>
                            <a:pt x="3347" y="1354"/>
                          </a:lnTo>
                          <a:lnTo>
                            <a:pt x="3354" y="1337"/>
                          </a:lnTo>
                          <a:lnTo>
                            <a:pt x="3361" y="1320"/>
                          </a:lnTo>
                          <a:lnTo>
                            <a:pt x="3369" y="1305"/>
                          </a:lnTo>
                          <a:lnTo>
                            <a:pt x="3377" y="1291"/>
                          </a:lnTo>
                          <a:lnTo>
                            <a:pt x="3386" y="1278"/>
                          </a:lnTo>
                          <a:lnTo>
                            <a:pt x="3395" y="1265"/>
                          </a:lnTo>
                          <a:lnTo>
                            <a:pt x="3406" y="1253"/>
                          </a:lnTo>
                          <a:lnTo>
                            <a:pt x="3416" y="1243"/>
                          </a:lnTo>
                          <a:lnTo>
                            <a:pt x="3427" y="1234"/>
                          </a:lnTo>
                          <a:lnTo>
                            <a:pt x="3438" y="1226"/>
                          </a:lnTo>
                          <a:lnTo>
                            <a:pt x="3450" y="1217"/>
                          </a:lnTo>
                          <a:lnTo>
                            <a:pt x="3463" y="1209"/>
                          </a:lnTo>
                          <a:lnTo>
                            <a:pt x="3489" y="1194"/>
                          </a:lnTo>
                          <a:lnTo>
                            <a:pt x="3519" y="1179"/>
                          </a:lnTo>
                          <a:lnTo>
                            <a:pt x="3550" y="1166"/>
                          </a:lnTo>
                          <a:lnTo>
                            <a:pt x="3582" y="1153"/>
                          </a:lnTo>
                          <a:lnTo>
                            <a:pt x="3616" y="1141"/>
                          </a:lnTo>
                          <a:lnTo>
                            <a:pt x="3651" y="1129"/>
                          </a:lnTo>
                          <a:lnTo>
                            <a:pt x="3686" y="1119"/>
                          </a:lnTo>
                          <a:lnTo>
                            <a:pt x="3722" y="1110"/>
                          </a:lnTo>
                          <a:lnTo>
                            <a:pt x="3759" y="1101"/>
                          </a:lnTo>
                          <a:lnTo>
                            <a:pt x="3796" y="1094"/>
                          </a:lnTo>
                          <a:lnTo>
                            <a:pt x="3832" y="1087"/>
                          </a:lnTo>
                          <a:lnTo>
                            <a:pt x="3868" y="1081"/>
                          </a:lnTo>
                          <a:lnTo>
                            <a:pt x="3903" y="1076"/>
                          </a:lnTo>
                          <a:lnTo>
                            <a:pt x="3937" y="1072"/>
                          </a:lnTo>
                          <a:lnTo>
                            <a:pt x="3973" y="1068"/>
                          </a:lnTo>
                          <a:lnTo>
                            <a:pt x="4010" y="1065"/>
                          </a:lnTo>
                          <a:lnTo>
                            <a:pt x="4047" y="1062"/>
                          </a:lnTo>
                          <a:lnTo>
                            <a:pt x="4086" y="1060"/>
                          </a:lnTo>
                          <a:lnTo>
                            <a:pt x="4126" y="1059"/>
                          </a:lnTo>
                          <a:lnTo>
                            <a:pt x="4165" y="1059"/>
                          </a:lnTo>
                          <a:lnTo>
                            <a:pt x="4207" y="1059"/>
                          </a:lnTo>
                          <a:lnTo>
                            <a:pt x="4247" y="1060"/>
                          </a:lnTo>
                          <a:lnTo>
                            <a:pt x="4287" y="1062"/>
                          </a:lnTo>
                          <a:lnTo>
                            <a:pt x="4329" y="1065"/>
                          </a:lnTo>
                          <a:lnTo>
                            <a:pt x="4369" y="1069"/>
                          </a:lnTo>
                          <a:lnTo>
                            <a:pt x="4409" y="1074"/>
                          </a:lnTo>
                          <a:lnTo>
                            <a:pt x="4450" y="1080"/>
                          </a:lnTo>
                          <a:lnTo>
                            <a:pt x="4489" y="1087"/>
                          </a:lnTo>
                          <a:lnTo>
                            <a:pt x="4527" y="1096"/>
                          </a:lnTo>
                          <a:lnTo>
                            <a:pt x="4566" y="1105"/>
                          </a:lnTo>
                          <a:lnTo>
                            <a:pt x="4602" y="1116"/>
                          </a:lnTo>
                          <a:lnTo>
                            <a:pt x="4638" y="1128"/>
                          </a:lnTo>
                          <a:lnTo>
                            <a:pt x="4673" y="1142"/>
                          </a:lnTo>
                          <a:lnTo>
                            <a:pt x="4705" y="1157"/>
                          </a:lnTo>
                          <a:lnTo>
                            <a:pt x="4736" y="1173"/>
                          </a:lnTo>
                          <a:lnTo>
                            <a:pt x="4766" y="1191"/>
                          </a:lnTo>
                          <a:lnTo>
                            <a:pt x="4794" y="1210"/>
                          </a:lnTo>
                          <a:lnTo>
                            <a:pt x="4819" y="1231"/>
                          </a:lnTo>
                          <a:lnTo>
                            <a:pt x="4843" y="1253"/>
                          </a:lnTo>
                          <a:lnTo>
                            <a:pt x="4864" y="1278"/>
                          </a:lnTo>
                          <a:lnTo>
                            <a:pt x="4882" y="1303"/>
                          </a:lnTo>
                          <a:lnTo>
                            <a:pt x="4899" y="1330"/>
                          </a:lnTo>
                          <a:lnTo>
                            <a:pt x="4912" y="1359"/>
                          </a:lnTo>
                          <a:lnTo>
                            <a:pt x="4922" y="1391"/>
                          </a:lnTo>
                          <a:lnTo>
                            <a:pt x="4930" y="1423"/>
                          </a:lnTo>
                          <a:lnTo>
                            <a:pt x="4934" y="1458"/>
                          </a:lnTo>
                          <a:close/>
                          <a:moveTo>
                            <a:pt x="1995" y="436"/>
                          </a:moveTo>
                          <a:lnTo>
                            <a:pt x="2074" y="432"/>
                          </a:lnTo>
                          <a:lnTo>
                            <a:pt x="2155" y="430"/>
                          </a:lnTo>
                          <a:lnTo>
                            <a:pt x="2196" y="429"/>
                          </a:lnTo>
                          <a:lnTo>
                            <a:pt x="2237" y="429"/>
                          </a:lnTo>
                          <a:lnTo>
                            <a:pt x="2280" y="430"/>
                          </a:lnTo>
                          <a:lnTo>
                            <a:pt x="2321" y="431"/>
                          </a:lnTo>
                          <a:lnTo>
                            <a:pt x="2364" y="433"/>
                          </a:lnTo>
                          <a:lnTo>
                            <a:pt x="2405" y="436"/>
                          </a:lnTo>
                          <a:lnTo>
                            <a:pt x="2446" y="439"/>
                          </a:lnTo>
                          <a:lnTo>
                            <a:pt x="2487" y="444"/>
                          </a:lnTo>
                          <a:lnTo>
                            <a:pt x="2527" y="449"/>
                          </a:lnTo>
                          <a:lnTo>
                            <a:pt x="2566" y="456"/>
                          </a:lnTo>
                          <a:lnTo>
                            <a:pt x="2605" y="463"/>
                          </a:lnTo>
                          <a:lnTo>
                            <a:pt x="2642" y="472"/>
                          </a:lnTo>
                          <a:lnTo>
                            <a:pt x="2678" y="482"/>
                          </a:lnTo>
                          <a:lnTo>
                            <a:pt x="2714" y="494"/>
                          </a:lnTo>
                          <a:lnTo>
                            <a:pt x="2747" y="507"/>
                          </a:lnTo>
                          <a:lnTo>
                            <a:pt x="2779" y="521"/>
                          </a:lnTo>
                          <a:lnTo>
                            <a:pt x="2809" y="538"/>
                          </a:lnTo>
                          <a:lnTo>
                            <a:pt x="2838" y="555"/>
                          </a:lnTo>
                          <a:lnTo>
                            <a:pt x="2865" y="574"/>
                          </a:lnTo>
                          <a:lnTo>
                            <a:pt x="2889" y="595"/>
                          </a:lnTo>
                          <a:lnTo>
                            <a:pt x="2911" y="617"/>
                          </a:lnTo>
                          <a:lnTo>
                            <a:pt x="2930" y="642"/>
                          </a:lnTo>
                          <a:lnTo>
                            <a:pt x="2949" y="669"/>
                          </a:lnTo>
                          <a:lnTo>
                            <a:pt x="2963" y="697"/>
                          </a:lnTo>
                          <a:lnTo>
                            <a:pt x="2975" y="727"/>
                          </a:lnTo>
                          <a:lnTo>
                            <a:pt x="2984" y="760"/>
                          </a:lnTo>
                          <a:lnTo>
                            <a:pt x="2990" y="795"/>
                          </a:lnTo>
                          <a:lnTo>
                            <a:pt x="2993" y="832"/>
                          </a:lnTo>
                          <a:lnTo>
                            <a:pt x="2994" y="884"/>
                          </a:lnTo>
                          <a:lnTo>
                            <a:pt x="2996" y="940"/>
                          </a:lnTo>
                          <a:lnTo>
                            <a:pt x="2997" y="967"/>
                          </a:lnTo>
                          <a:lnTo>
                            <a:pt x="2998" y="995"/>
                          </a:lnTo>
                          <a:lnTo>
                            <a:pt x="2998" y="1025"/>
                          </a:lnTo>
                          <a:lnTo>
                            <a:pt x="2997" y="1053"/>
                          </a:lnTo>
                          <a:lnTo>
                            <a:pt x="2996" y="1081"/>
                          </a:lnTo>
                          <a:lnTo>
                            <a:pt x="2993" y="1110"/>
                          </a:lnTo>
                          <a:lnTo>
                            <a:pt x="2989" y="1139"/>
                          </a:lnTo>
                          <a:lnTo>
                            <a:pt x="2984" y="1166"/>
                          </a:lnTo>
                          <a:lnTo>
                            <a:pt x="2976" y="1194"/>
                          </a:lnTo>
                          <a:lnTo>
                            <a:pt x="2967" y="1220"/>
                          </a:lnTo>
                          <a:lnTo>
                            <a:pt x="2955" y="1247"/>
                          </a:lnTo>
                          <a:lnTo>
                            <a:pt x="2941" y="1273"/>
                          </a:lnTo>
                          <a:lnTo>
                            <a:pt x="2923" y="1298"/>
                          </a:lnTo>
                          <a:lnTo>
                            <a:pt x="2903" y="1322"/>
                          </a:lnTo>
                          <a:lnTo>
                            <a:pt x="2880" y="1344"/>
                          </a:lnTo>
                          <a:lnTo>
                            <a:pt x="2854" y="1366"/>
                          </a:lnTo>
                          <a:lnTo>
                            <a:pt x="2824" y="1387"/>
                          </a:lnTo>
                          <a:lnTo>
                            <a:pt x="2789" y="1407"/>
                          </a:lnTo>
                          <a:lnTo>
                            <a:pt x="2751" y="1424"/>
                          </a:lnTo>
                          <a:lnTo>
                            <a:pt x="2709" y="1441"/>
                          </a:lnTo>
                          <a:lnTo>
                            <a:pt x="2662" y="1455"/>
                          </a:lnTo>
                          <a:lnTo>
                            <a:pt x="2611" y="1469"/>
                          </a:lnTo>
                          <a:lnTo>
                            <a:pt x="2554" y="1480"/>
                          </a:lnTo>
                          <a:lnTo>
                            <a:pt x="2493" y="1489"/>
                          </a:lnTo>
                          <a:lnTo>
                            <a:pt x="2426" y="1497"/>
                          </a:lnTo>
                          <a:lnTo>
                            <a:pt x="2353" y="1502"/>
                          </a:lnTo>
                          <a:lnTo>
                            <a:pt x="2275" y="1506"/>
                          </a:lnTo>
                          <a:lnTo>
                            <a:pt x="2191" y="1507"/>
                          </a:lnTo>
                          <a:lnTo>
                            <a:pt x="2109" y="1506"/>
                          </a:lnTo>
                          <a:lnTo>
                            <a:pt x="2034" y="1501"/>
                          </a:lnTo>
                          <a:lnTo>
                            <a:pt x="1963" y="1496"/>
                          </a:lnTo>
                          <a:lnTo>
                            <a:pt x="1898" y="1489"/>
                          </a:lnTo>
                          <a:lnTo>
                            <a:pt x="1838" y="1481"/>
                          </a:lnTo>
                          <a:lnTo>
                            <a:pt x="1783" y="1470"/>
                          </a:lnTo>
                          <a:lnTo>
                            <a:pt x="1732" y="1459"/>
                          </a:lnTo>
                          <a:lnTo>
                            <a:pt x="1686" y="1445"/>
                          </a:lnTo>
                          <a:lnTo>
                            <a:pt x="1643" y="1430"/>
                          </a:lnTo>
                          <a:lnTo>
                            <a:pt x="1605" y="1414"/>
                          </a:lnTo>
                          <a:lnTo>
                            <a:pt x="1572" y="1396"/>
                          </a:lnTo>
                          <a:lnTo>
                            <a:pt x="1540" y="1376"/>
                          </a:lnTo>
                          <a:lnTo>
                            <a:pt x="1513" y="1356"/>
                          </a:lnTo>
                          <a:lnTo>
                            <a:pt x="1490" y="1335"/>
                          </a:lnTo>
                          <a:lnTo>
                            <a:pt x="1469" y="1312"/>
                          </a:lnTo>
                          <a:lnTo>
                            <a:pt x="1451" y="1289"/>
                          </a:lnTo>
                          <a:lnTo>
                            <a:pt x="1435" y="1264"/>
                          </a:lnTo>
                          <a:lnTo>
                            <a:pt x="1422" y="1238"/>
                          </a:lnTo>
                          <a:lnTo>
                            <a:pt x="1411" y="1212"/>
                          </a:lnTo>
                          <a:lnTo>
                            <a:pt x="1402" y="1185"/>
                          </a:lnTo>
                          <a:lnTo>
                            <a:pt x="1395" y="1158"/>
                          </a:lnTo>
                          <a:lnTo>
                            <a:pt x="1390" y="1129"/>
                          </a:lnTo>
                          <a:lnTo>
                            <a:pt x="1386" y="1100"/>
                          </a:lnTo>
                          <a:lnTo>
                            <a:pt x="1383" y="1071"/>
                          </a:lnTo>
                          <a:lnTo>
                            <a:pt x="1382" y="1042"/>
                          </a:lnTo>
                          <a:lnTo>
                            <a:pt x="1381" y="1011"/>
                          </a:lnTo>
                          <a:lnTo>
                            <a:pt x="1381" y="981"/>
                          </a:lnTo>
                          <a:lnTo>
                            <a:pt x="1381" y="951"/>
                          </a:lnTo>
                          <a:lnTo>
                            <a:pt x="1382" y="889"/>
                          </a:lnTo>
                          <a:lnTo>
                            <a:pt x="1382" y="828"/>
                          </a:lnTo>
                          <a:lnTo>
                            <a:pt x="1381" y="747"/>
                          </a:lnTo>
                          <a:lnTo>
                            <a:pt x="3" y="1273"/>
                          </a:lnTo>
                          <a:lnTo>
                            <a:pt x="0" y="1294"/>
                          </a:lnTo>
                          <a:lnTo>
                            <a:pt x="4048" y="2799"/>
                          </a:lnTo>
                          <a:lnTo>
                            <a:pt x="4171" y="2758"/>
                          </a:lnTo>
                          <a:lnTo>
                            <a:pt x="4295" y="2714"/>
                          </a:lnTo>
                          <a:lnTo>
                            <a:pt x="4418" y="2670"/>
                          </a:lnTo>
                          <a:lnTo>
                            <a:pt x="4542" y="2625"/>
                          </a:lnTo>
                          <a:lnTo>
                            <a:pt x="4667" y="2578"/>
                          </a:lnTo>
                          <a:lnTo>
                            <a:pt x="4792" y="2532"/>
                          </a:lnTo>
                          <a:lnTo>
                            <a:pt x="4916" y="2485"/>
                          </a:lnTo>
                          <a:lnTo>
                            <a:pt x="5040" y="2436"/>
                          </a:lnTo>
                          <a:lnTo>
                            <a:pt x="5164" y="2388"/>
                          </a:lnTo>
                          <a:lnTo>
                            <a:pt x="5289" y="2339"/>
                          </a:lnTo>
                          <a:lnTo>
                            <a:pt x="5413" y="2291"/>
                          </a:lnTo>
                          <a:lnTo>
                            <a:pt x="5537" y="2243"/>
                          </a:lnTo>
                          <a:lnTo>
                            <a:pt x="5661" y="2195"/>
                          </a:lnTo>
                          <a:lnTo>
                            <a:pt x="5785" y="2147"/>
                          </a:lnTo>
                          <a:lnTo>
                            <a:pt x="5909" y="2099"/>
                          </a:lnTo>
                          <a:lnTo>
                            <a:pt x="6033" y="2053"/>
                          </a:lnTo>
                          <a:lnTo>
                            <a:pt x="6098" y="2029"/>
                          </a:lnTo>
                          <a:lnTo>
                            <a:pt x="6161" y="2006"/>
                          </a:lnTo>
                          <a:lnTo>
                            <a:pt x="6225" y="1981"/>
                          </a:lnTo>
                          <a:lnTo>
                            <a:pt x="6289" y="1958"/>
                          </a:lnTo>
                          <a:lnTo>
                            <a:pt x="6351" y="1934"/>
                          </a:lnTo>
                          <a:lnTo>
                            <a:pt x="6414" y="1911"/>
                          </a:lnTo>
                          <a:lnTo>
                            <a:pt x="6476" y="1887"/>
                          </a:lnTo>
                          <a:lnTo>
                            <a:pt x="6539" y="1863"/>
                          </a:lnTo>
                          <a:lnTo>
                            <a:pt x="6600" y="1839"/>
                          </a:lnTo>
                          <a:lnTo>
                            <a:pt x="6663" y="1816"/>
                          </a:lnTo>
                          <a:lnTo>
                            <a:pt x="6725" y="1792"/>
                          </a:lnTo>
                          <a:lnTo>
                            <a:pt x="6788" y="1768"/>
                          </a:lnTo>
                          <a:lnTo>
                            <a:pt x="6850" y="1744"/>
                          </a:lnTo>
                          <a:lnTo>
                            <a:pt x="6914" y="1720"/>
                          </a:lnTo>
                          <a:lnTo>
                            <a:pt x="6978" y="1695"/>
                          </a:lnTo>
                          <a:lnTo>
                            <a:pt x="7041" y="1671"/>
                          </a:lnTo>
                          <a:lnTo>
                            <a:pt x="7087" y="1653"/>
                          </a:lnTo>
                          <a:lnTo>
                            <a:pt x="7140" y="1632"/>
                          </a:lnTo>
                          <a:lnTo>
                            <a:pt x="7201" y="1607"/>
                          </a:lnTo>
                          <a:lnTo>
                            <a:pt x="7266" y="1581"/>
                          </a:lnTo>
                          <a:lnTo>
                            <a:pt x="7337" y="1553"/>
                          </a:lnTo>
                          <a:lnTo>
                            <a:pt x="7410" y="1525"/>
                          </a:lnTo>
                          <a:lnTo>
                            <a:pt x="7487" y="1494"/>
                          </a:lnTo>
                          <a:lnTo>
                            <a:pt x="7564" y="1465"/>
                          </a:lnTo>
                          <a:lnTo>
                            <a:pt x="7639" y="1437"/>
                          </a:lnTo>
                          <a:lnTo>
                            <a:pt x="7715" y="1410"/>
                          </a:lnTo>
                          <a:lnTo>
                            <a:pt x="7787" y="1385"/>
                          </a:lnTo>
                          <a:lnTo>
                            <a:pt x="7855" y="1361"/>
                          </a:lnTo>
                          <a:lnTo>
                            <a:pt x="7918" y="1342"/>
                          </a:lnTo>
                          <a:lnTo>
                            <a:pt x="7975" y="1326"/>
                          </a:lnTo>
                          <a:lnTo>
                            <a:pt x="8000" y="1320"/>
                          </a:lnTo>
                          <a:lnTo>
                            <a:pt x="8025" y="1315"/>
                          </a:lnTo>
                          <a:lnTo>
                            <a:pt x="8046" y="1311"/>
                          </a:lnTo>
                          <a:lnTo>
                            <a:pt x="8065" y="1309"/>
                          </a:lnTo>
                          <a:lnTo>
                            <a:pt x="8051" y="1293"/>
                          </a:lnTo>
                          <a:lnTo>
                            <a:pt x="8046" y="1285"/>
                          </a:lnTo>
                          <a:lnTo>
                            <a:pt x="8044" y="1281"/>
                          </a:lnTo>
                          <a:lnTo>
                            <a:pt x="8043" y="1279"/>
                          </a:lnTo>
                          <a:lnTo>
                            <a:pt x="8040" y="1277"/>
                          </a:lnTo>
                          <a:lnTo>
                            <a:pt x="8031" y="1273"/>
                          </a:lnTo>
                          <a:lnTo>
                            <a:pt x="8013" y="1264"/>
                          </a:lnTo>
                          <a:lnTo>
                            <a:pt x="7982" y="1246"/>
                          </a:lnTo>
                          <a:lnTo>
                            <a:pt x="7970" y="1241"/>
                          </a:lnTo>
                          <a:lnTo>
                            <a:pt x="7948" y="1231"/>
                          </a:lnTo>
                          <a:lnTo>
                            <a:pt x="7925" y="1222"/>
                          </a:lnTo>
                          <a:lnTo>
                            <a:pt x="7910" y="1216"/>
                          </a:lnTo>
                          <a:lnTo>
                            <a:pt x="7889" y="1208"/>
                          </a:lnTo>
                          <a:lnTo>
                            <a:pt x="7870" y="1201"/>
                          </a:lnTo>
                          <a:lnTo>
                            <a:pt x="7852" y="1195"/>
                          </a:lnTo>
                          <a:lnTo>
                            <a:pt x="7834" y="1189"/>
                          </a:lnTo>
                          <a:lnTo>
                            <a:pt x="7816" y="1183"/>
                          </a:lnTo>
                          <a:lnTo>
                            <a:pt x="7798" y="1176"/>
                          </a:lnTo>
                          <a:lnTo>
                            <a:pt x="7779" y="1169"/>
                          </a:lnTo>
                          <a:lnTo>
                            <a:pt x="7758" y="1162"/>
                          </a:lnTo>
                          <a:lnTo>
                            <a:pt x="7711" y="1145"/>
                          </a:lnTo>
                          <a:lnTo>
                            <a:pt x="7657" y="1125"/>
                          </a:lnTo>
                          <a:lnTo>
                            <a:pt x="7600" y="1104"/>
                          </a:lnTo>
                          <a:lnTo>
                            <a:pt x="7537" y="1082"/>
                          </a:lnTo>
                          <a:lnTo>
                            <a:pt x="7473" y="1059"/>
                          </a:lnTo>
                          <a:lnTo>
                            <a:pt x="7406" y="1035"/>
                          </a:lnTo>
                          <a:lnTo>
                            <a:pt x="7340" y="1009"/>
                          </a:lnTo>
                          <a:lnTo>
                            <a:pt x="7272" y="984"/>
                          </a:lnTo>
                          <a:lnTo>
                            <a:pt x="7206" y="959"/>
                          </a:lnTo>
                          <a:lnTo>
                            <a:pt x="7142" y="934"/>
                          </a:lnTo>
                          <a:lnTo>
                            <a:pt x="7080" y="910"/>
                          </a:lnTo>
                          <a:lnTo>
                            <a:pt x="7023" y="885"/>
                          </a:lnTo>
                          <a:lnTo>
                            <a:pt x="6971" y="862"/>
                          </a:lnTo>
                          <a:lnTo>
                            <a:pt x="6925" y="840"/>
                          </a:lnTo>
                          <a:lnTo>
                            <a:pt x="6904" y="830"/>
                          </a:lnTo>
                          <a:lnTo>
                            <a:pt x="6885" y="820"/>
                          </a:lnTo>
                          <a:lnTo>
                            <a:pt x="6869" y="811"/>
                          </a:lnTo>
                          <a:lnTo>
                            <a:pt x="6853" y="802"/>
                          </a:lnTo>
                          <a:lnTo>
                            <a:pt x="6851" y="849"/>
                          </a:lnTo>
                          <a:lnTo>
                            <a:pt x="6855" y="954"/>
                          </a:lnTo>
                          <a:lnTo>
                            <a:pt x="6857" y="1046"/>
                          </a:lnTo>
                          <a:lnTo>
                            <a:pt x="6855" y="1087"/>
                          </a:lnTo>
                          <a:lnTo>
                            <a:pt x="6852" y="1125"/>
                          </a:lnTo>
                          <a:lnTo>
                            <a:pt x="6850" y="1144"/>
                          </a:lnTo>
                          <a:lnTo>
                            <a:pt x="6847" y="1162"/>
                          </a:lnTo>
                          <a:lnTo>
                            <a:pt x="6843" y="1179"/>
                          </a:lnTo>
                          <a:lnTo>
                            <a:pt x="6839" y="1196"/>
                          </a:lnTo>
                          <a:lnTo>
                            <a:pt x="6834" y="1212"/>
                          </a:lnTo>
                          <a:lnTo>
                            <a:pt x="6829" y="1227"/>
                          </a:lnTo>
                          <a:lnTo>
                            <a:pt x="6822" y="1242"/>
                          </a:lnTo>
                          <a:lnTo>
                            <a:pt x="6815" y="1257"/>
                          </a:lnTo>
                          <a:lnTo>
                            <a:pt x="6806" y="1272"/>
                          </a:lnTo>
                          <a:lnTo>
                            <a:pt x="6797" y="1285"/>
                          </a:lnTo>
                          <a:lnTo>
                            <a:pt x="6786" y="1298"/>
                          </a:lnTo>
                          <a:lnTo>
                            <a:pt x="6775" y="1311"/>
                          </a:lnTo>
                          <a:lnTo>
                            <a:pt x="6762" y="1323"/>
                          </a:lnTo>
                          <a:lnTo>
                            <a:pt x="6748" y="1335"/>
                          </a:lnTo>
                          <a:lnTo>
                            <a:pt x="6731" y="1347"/>
                          </a:lnTo>
                          <a:lnTo>
                            <a:pt x="6715" y="1358"/>
                          </a:lnTo>
                          <a:lnTo>
                            <a:pt x="6696" y="1370"/>
                          </a:lnTo>
                          <a:lnTo>
                            <a:pt x="6677" y="1380"/>
                          </a:lnTo>
                          <a:lnTo>
                            <a:pt x="6656" y="1392"/>
                          </a:lnTo>
                          <a:lnTo>
                            <a:pt x="6633" y="1402"/>
                          </a:lnTo>
                          <a:lnTo>
                            <a:pt x="6597" y="1417"/>
                          </a:lnTo>
                          <a:lnTo>
                            <a:pt x="6561" y="1430"/>
                          </a:lnTo>
                          <a:lnTo>
                            <a:pt x="6525" y="1442"/>
                          </a:lnTo>
                          <a:lnTo>
                            <a:pt x="6488" y="1453"/>
                          </a:lnTo>
                          <a:lnTo>
                            <a:pt x="6451" y="1463"/>
                          </a:lnTo>
                          <a:lnTo>
                            <a:pt x="6414" y="1472"/>
                          </a:lnTo>
                          <a:lnTo>
                            <a:pt x="6376" y="1480"/>
                          </a:lnTo>
                          <a:lnTo>
                            <a:pt x="6338" y="1486"/>
                          </a:lnTo>
                          <a:lnTo>
                            <a:pt x="6299" y="1492"/>
                          </a:lnTo>
                          <a:lnTo>
                            <a:pt x="6259" y="1496"/>
                          </a:lnTo>
                          <a:lnTo>
                            <a:pt x="6220" y="1500"/>
                          </a:lnTo>
                          <a:lnTo>
                            <a:pt x="6180" y="1503"/>
                          </a:lnTo>
                          <a:lnTo>
                            <a:pt x="6139" y="1506"/>
                          </a:lnTo>
                          <a:lnTo>
                            <a:pt x="6098" y="1507"/>
                          </a:lnTo>
                          <a:lnTo>
                            <a:pt x="6056" y="1507"/>
                          </a:lnTo>
                          <a:lnTo>
                            <a:pt x="6013" y="1506"/>
                          </a:lnTo>
                          <a:lnTo>
                            <a:pt x="5931" y="1503"/>
                          </a:lnTo>
                          <a:lnTo>
                            <a:pt x="5857" y="1498"/>
                          </a:lnTo>
                          <a:lnTo>
                            <a:pt x="5786" y="1492"/>
                          </a:lnTo>
                          <a:lnTo>
                            <a:pt x="5722" y="1483"/>
                          </a:lnTo>
                          <a:lnTo>
                            <a:pt x="5662" y="1473"/>
                          </a:lnTo>
                          <a:lnTo>
                            <a:pt x="5609" y="1461"/>
                          </a:lnTo>
                          <a:lnTo>
                            <a:pt x="5559" y="1448"/>
                          </a:lnTo>
                          <a:lnTo>
                            <a:pt x="5514" y="1433"/>
                          </a:lnTo>
                          <a:lnTo>
                            <a:pt x="5474" y="1417"/>
                          </a:lnTo>
                          <a:lnTo>
                            <a:pt x="5437" y="1399"/>
                          </a:lnTo>
                          <a:lnTo>
                            <a:pt x="5405" y="1379"/>
                          </a:lnTo>
                          <a:lnTo>
                            <a:pt x="5376" y="1359"/>
                          </a:lnTo>
                          <a:lnTo>
                            <a:pt x="5350" y="1338"/>
                          </a:lnTo>
                          <a:lnTo>
                            <a:pt x="5328" y="1316"/>
                          </a:lnTo>
                          <a:lnTo>
                            <a:pt x="5309" y="1293"/>
                          </a:lnTo>
                          <a:lnTo>
                            <a:pt x="5293" y="1269"/>
                          </a:lnTo>
                          <a:lnTo>
                            <a:pt x="5280" y="1243"/>
                          </a:lnTo>
                          <a:lnTo>
                            <a:pt x="5269" y="1218"/>
                          </a:lnTo>
                          <a:lnTo>
                            <a:pt x="5260" y="1191"/>
                          </a:lnTo>
                          <a:lnTo>
                            <a:pt x="5253" y="1165"/>
                          </a:lnTo>
                          <a:lnTo>
                            <a:pt x="5248" y="1137"/>
                          </a:lnTo>
                          <a:lnTo>
                            <a:pt x="5245" y="1109"/>
                          </a:lnTo>
                          <a:lnTo>
                            <a:pt x="5243" y="1082"/>
                          </a:lnTo>
                          <a:lnTo>
                            <a:pt x="5241" y="1054"/>
                          </a:lnTo>
                          <a:lnTo>
                            <a:pt x="5242" y="997"/>
                          </a:lnTo>
                          <a:lnTo>
                            <a:pt x="5244" y="940"/>
                          </a:lnTo>
                          <a:lnTo>
                            <a:pt x="5246" y="884"/>
                          </a:lnTo>
                          <a:lnTo>
                            <a:pt x="5246" y="830"/>
                          </a:lnTo>
                          <a:lnTo>
                            <a:pt x="5249" y="804"/>
                          </a:lnTo>
                          <a:lnTo>
                            <a:pt x="5252" y="779"/>
                          </a:lnTo>
                          <a:lnTo>
                            <a:pt x="5257" y="754"/>
                          </a:lnTo>
                          <a:lnTo>
                            <a:pt x="5262" y="732"/>
                          </a:lnTo>
                          <a:lnTo>
                            <a:pt x="5269" y="711"/>
                          </a:lnTo>
                          <a:lnTo>
                            <a:pt x="5277" y="691"/>
                          </a:lnTo>
                          <a:lnTo>
                            <a:pt x="5286" y="672"/>
                          </a:lnTo>
                          <a:lnTo>
                            <a:pt x="5296" y="655"/>
                          </a:lnTo>
                          <a:lnTo>
                            <a:pt x="5307" y="637"/>
                          </a:lnTo>
                          <a:lnTo>
                            <a:pt x="5319" y="622"/>
                          </a:lnTo>
                          <a:lnTo>
                            <a:pt x="5332" y="607"/>
                          </a:lnTo>
                          <a:lnTo>
                            <a:pt x="5346" y="593"/>
                          </a:lnTo>
                          <a:lnTo>
                            <a:pt x="5362" y="581"/>
                          </a:lnTo>
                          <a:lnTo>
                            <a:pt x="5378" y="569"/>
                          </a:lnTo>
                          <a:lnTo>
                            <a:pt x="5394" y="557"/>
                          </a:lnTo>
                          <a:lnTo>
                            <a:pt x="5412" y="547"/>
                          </a:lnTo>
                          <a:lnTo>
                            <a:pt x="5430" y="537"/>
                          </a:lnTo>
                          <a:lnTo>
                            <a:pt x="5449" y="528"/>
                          </a:lnTo>
                          <a:lnTo>
                            <a:pt x="5469" y="519"/>
                          </a:lnTo>
                          <a:lnTo>
                            <a:pt x="5490" y="511"/>
                          </a:lnTo>
                          <a:lnTo>
                            <a:pt x="5511" y="503"/>
                          </a:lnTo>
                          <a:lnTo>
                            <a:pt x="5533" y="496"/>
                          </a:lnTo>
                          <a:lnTo>
                            <a:pt x="5556" y="490"/>
                          </a:lnTo>
                          <a:lnTo>
                            <a:pt x="5579" y="484"/>
                          </a:lnTo>
                          <a:lnTo>
                            <a:pt x="5628" y="472"/>
                          </a:lnTo>
                          <a:lnTo>
                            <a:pt x="5678" y="462"/>
                          </a:lnTo>
                          <a:lnTo>
                            <a:pt x="5731" y="452"/>
                          </a:lnTo>
                          <a:lnTo>
                            <a:pt x="5785" y="443"/>
                          </a:lnTo>
                          <a:lnTo>
                            <a:pt x="5772" y="434"/>
                          </a:lnTo>
                          <a:lnTo>
                            <a:pt x="5761" y="426"/>
                          </a:lnTo>
                          <a:lnTo>
                            <a:pt x="5021" y="137"/>
                          </a:lnTo>
                          <a:lnTo>
                            <a:pt x="5027" y="225"/>
                          </a:lnTo>
                          <a:lnTo>
                            <a:pt x="5031" y="302"/>
                          </a:lnTo>
                          <a:lnTo>
                            <a:pt x="5032" y="336"/>
                          </a:lnTo>
                          <a:lnTo>
                            <a:pt x="5031" y="367"/>
                          </a:lnTo>
                          <a:lnTo>
                            <a:pt x="5031" y="382"/>
                          </a:lnTo>
                          <a:lnTo>
                            <a:pt x="5029" y="397"/>
                          </a:lnTo>
                          <a:lnTo>
                            <a:pt x="5028" y="412"/>
                          </a:lnTo>
                          <a:lnTo>
                            <a:pt x="5026" y="425"/>
                          </a:lnTo>
                          <a:lnTo>
                            <a:pt x="5023" y="438"/>
                          </a:lnTo>
                          <a:lnTo>
                            <a:pt x="5020" y="451"/>
                          </a:lnTo>
                          <a:lnTo>
                            <a:pt x="5016" y="464"/>
                          </a:lnTo>
                          <a:lnTo>
                            <a:pt x="5012" y="476"/>
                          </a:lnTo>
                          <a:lnTo>
                            <a:pt x="5005" y="487"/>
                          </a:lnTo>
                          <a:lnTo>
                            <a:pt x="5000" y="499"/>
                          </a:lnTo>
                          <a:lnTo>
                            <a:pt x="4993" y="510"/>
                          </a:lnTo>
                          <a:lnTo>
                            <a:pt x="4986" y="521"/>
                          </a:lnTo>
                          <a:lnTo>
                            <a:pt x="4978" y="532"/>
                          </a:lnTo>
                          <a:lnTo>
                            <a:pt x="4969" y="542"/>
                          </a:lnTo>
                          <a:lnTo>
                            <a:pt x="4959" y="553"/>
                          </a:lnTo>
                          <a:lnTo>
                            <a:pt x="4948" y="563"/>
                          </a:lnTo>
                          <a:lnTo>
                            <a:pt x="4936" y="573"/>
                          </a:lnTo>
                          <a:lnTo>
                            <a:pt x="4924" y="582"/>
                          </a:lnTo>
                          <a:lnTo>
                            <a:pt x="4910" y="592"/>
                          </a:lnTo>
                          <a:lnTo>
                            <a:pt x="4894" y="602"/>
                          </a:lnTo>
                          <a:lnTo>
                            <a:pt x="4869" y="617"/>
                          </a:lnTo>
                          <a:lnTo>
                            <a:pt x="4843" y="631"/>
                          </a:lnTo>
                          <a:lnTo>
                            <a:pt x="4816" y="644"/>
                          </a:lnTo>
                          <a:lnTo>
                            <a:pt x="4788" y="657"/>
                          </a:lnTo>
                          <a:lnTo>
                            <a:pt x="4758" y="668"/>
                          </a:lnTo>
                          <a:lnTo>
                            <a:pt x="4729" y="678"/>
                          </a:lnTo>
                          <a:lnTo>
                            <a:pt x="4699" y="688"/>
                          </a:lnTo>
                          <a:lnTo>
                            <a:pt x="4668" y="696"/>
                          </a:lnTo>
                          <a:lnTo>
                            <a:pt x="4636" y="704"/>
                          </a:lnTo>
                          <a:lnTo>
                            <a:pt x="4605" y="711"/>
                          </a:lnTo>
                          <a:lnTo>
                            <a:pt x="4574" y="718"/>
                          </a:lnTo>
                          <a:lnTo>
                            <a:pt x="4541" y="724"/>
                          </a:lnTo>
                          <a:lnTo>
                            <a:pt x="4509" y="729"/>
                          </a:lnTo>
                          <a:lnTo>
                            <a:pt x="4477" y="734"/>
                          </a:lnTo>
                          <a:lnTo>
                            <a:pt x="4445" y="738"/>
                          </a:lnTo>
                          <a:lnTo>
                            <a:pt x="4413" y="741"/>
                          </a:lnTo>
                          <a:lnTo>
                            <a:pt x="4379" y="744"/>
                          </a:lnTo>
                          <a:lnTo>
                            <a:pt x="4344" y="747"/>
                          </a:lnTo>
                          <a:lnTo>
                            <a:pt x="4308" y="749"/>
                          </a:lnTo>
                          <a:lnTo>
                            <a:pt x="4272" y="750"/>
                          </a:lnTo>
                          <a:lnTo>
                            <a:pt x="4236" y="751"/>
                          </a:lnTo>
                          <a:lnTo>
                            <a:pt x="4199" y="751"/>
                          </a:lnTo>
                          <a:lnTo>
                            <a:pt x="4162" y="750"/>
                          </a:lnTo>
                          <a:lnTo>
                            <a:pt x="4125" y="749"/>
                          </a:lnTo>
                          <a:lnTo>
                            <a:pt x="4087" y="746"/>
                          </a:lnTo>
                          <a:lnTo>
                            <a:pt x="4050" y="744"/>
                          </a:lnTo>
                          <a:lnTo>
                            <a:pt x="4014" y="740"/>
                          </a:lnTo>
                          <a:lnTo>
                            <a:pt x="3978" y="735"/>
                          </a:lnTo>
                          <a:lnTo>
                            <a:pt x="3940" y="730"/>
                          </a:lnTo>
                          <a:lnTo>
                            <a:pt x="3905" y="724"/>
                          </a:lnTo>
                          <a:lnTo>
                            <a:pt x="3870" y="718"/>
                          </a:lnTo>
                          <a:lnTo>
                            <a:pt x="3834" y="710"/>
                          </a:lnTo>
                          <a:lnTo>
                            <a:pt x="3801" y="702"/>
                          </a:lnTo>
                          <a:lnTo>
                            <a:pt x="3768" y="692"/>
                          </a:lnTo>
                          <a:lnTo>
                            <a:pt x="3735" y="682"/>
                          </a:lnTo>
                          <a:lnTo>
                            <a:pt x="3704" y="671"/>
                          </a:lnTo>
                          <a:lnTo>
                            <a:pt x="3674" y="659"/>
                          </a:lnTo>
                          <a:lnTo>
                            <a:pt x="3645" y="646"/>
                          </a:lnTo>
                          <a:lnTo>
                            <a:pt x="3616" y="632"/>
                          </a:lnTo>
                          <a:lnTo>
                            <a:pt x="3590" y="618"/>
                          </a:lnTo>
                          <a:lnTo>
                            <a:pt x="3566" y="602"/>
                          </a:lnTo>
                          <a:lnTo>
                            <a:pt x="3542" y="586"/>
                          </a:lnTo>
                          <a:lnTo>
                            <a:pt x="3521" y="568"/>
                          </a:lnTo>
                          <a:lnTo>
                            <a:pt x="3500" y="550"/>
                          </a:lnTo>
                          <a:lnTo>
                            <a:pt x="3482" y="531"/>
                          </a:lnTo>
                          <a:lnTo>
                            <a:pt x="3466" y="509"/>
                          </a:lnTo>
                          <a:lnTo>
                            <a:pt x="3452" y="488"/>
                          </a:lnTo>
                          <a:lnTo>
                            <a:pt x="3440" y="466"/>
                          </a:lnTo>
                          <a:lnTo>
                            <a:pt x="3435" y="456"/>
                          </a:lnTo>
                          <a:lnTo>
                            <a:pt x="3431" y="445"/>
                          </a:lnTo>
                          <a:lnTo>
                            <a:pt x="3426" y="433"/>
                          </a:lnTo>
                          <a:lnTo>
                            <a:pt x="3423" y="421"/>
                          </a:lnTo>
                          <a:lnTo>
                            <a:pt x="3416" y="395"/>
                          </a:lnTo>
                          <a:lnTo>
                            <a:pt x="3411" y="368"/>
                          </a:lnTo>
                          <a:lnTo>
                            <a:pt x="3408" y="339"/>
                          </a:lnTo>
                          <a:lnTo>
                            <a:pt x="3405" y="309"/>
                          </a:lnTo>
                          <a:lnTo>
                            <a:pt x="3404" y="278"/>
                          </a:lnTo>
                          <a:lnTo>
                            <a:pt x="3404" y="247"/>
                          </a:lnTo>
                          <a:lnTo>
                            <a:pt x="3404" y="183"/>
                          </a:lnTo>
                          <a:lnTo>
                            <a:pt x="3406" y="119"/>
                          </a:lnTo>
                          <a:lnTo>
                            <a:pt x="3407" y="58"/>
                          </a:lnTo>
                          <a:lnTo>
                            <a:pt x="3407" y="0"/>
                          </a:lnTo>
                          <a:lnTo>
                            <a:pt x="3363" y="12"/>
                          </a:lnTo>
                          <a:lnTo>
                            <a:pt x="3319" y="25"/>
                          </a:lnTo>
                          <a:lnTo>
                            <a:pt x="3274" y="40"/>
                          </a:lnTo>
                          <a:lnTo>
                            <a:pt x="3231" y="55"/>
                          </a:lnTo>
                          <a:lnTo>
                            <a:pt x="3143" y="86"/>
                          </a:lnTo>
                          <a:lnTo>
                            <a:pt x="3056" y="119"/>
                          </a:lnTo>
                          <a:lnTo>
                            <a:pt x="2968" y="153"/>
                          </a:lnTo>
                          <a:lnTo>
                            <a:pt x="2881" y="188"/>
                          </a:lnTo>
                          <a:lnTo>
                            <a:pt x="2794" y="223"/>
                          </a:lnTo>
                          <a:lnTo>
                            <a:pt x="2707" y="256"/>
                          </a:lnTo>
                          <a:lnTo>
                            <a:pt x="2668" y="271"/>
                          </a:lnTo>
                          <a:lnTo>
                            <a:pt x="2629" y="288"/>
                          </a:lnTo>
                          <a:lnTo>
                            <a:pt x="2588" y="303"/>
                          </a:lnTo>
                          <a:lnTo>
                            <a:pt x="2548" y="319"/>
                          </a:lnTo>
                          <a:lnTo>
                            <a:pt x="2507" y="335"/>
                          </a:lnTo>
                          <a:lnTo>
                            <a:pt x="2464" y="350"/>
                          </a:lnTo>
                          <a:lnTo>
                            <a:pt x="2422" y="365"/>
                          </a:lnTo>
                          <a:lnTo>
                            <a:pt x="2379" y="379"/>
                          </a:lnTo>
                          <a:lnTo>
                            <a:pt x="2351" y="387"/>
                          </a:lnTo>
                          <a:lnTo>
                            <a:pt x="2324" y="393"/>
                          </a:lnTo>
                          <a:lnTo>
                            <a:pt x="2297" y="398"/>
                          </a:lnTo>
                          <a:lnTo>
                            <a:pt x="2271" y="402"/>
                          </a:lnTo>
                          <a:lnTo>
                            <a:pt x="2219" y="408"/>
                          </a:lnTo>
                          <a:lnTo>
                            <a:pt x="2171" y="412"/>
                          </a:lnTo>
                          <a:lnTo>
                            <a:pt x="2123" y="414"/>
                          </a:lnTo>
                          <a:lnTo>
                            <a:pt x="2078" y="419"/>
                          </a:lnTo>
                          <a:lnTo>
                            <a:pt x="2057" y="421"/>
                          </a:lnTo>
                          <a:lnTo>
                            <a:pt x="2036" y="425"/>
                          </a:lnTo>
                          <a:lnTo>
                            <a:pt x="2016" y="430"/>
                          </a:lnTo>
                          <a:lnTo>
                            <a:pt x="1995" y="436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solidFill>
                        <a:schemeClr val="accent3"/>
                      </a:solidFill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44" name="Freeform 19"/>
                    <p:cNvSpPr/>
                    <p:nvPr/>
                  </p:nvSpPr>
                  <p:spPr bwMode="auto">
                    <a:xfrm flipH="1">
                      <a:off x="7638802" y="4640470"/>
                      <a:ext cx="499552" cy="234453"/>
                    </a:xfrm>
                    <a:custGeom>
                      <a:avLst/>
                      <a:gdLst>
                        <a:gd name="T0" fmla="*/ 75 w 1628"/>
                        <a:gd name="T1" fmla="*/ 454 h 763"/>
                        <a:gd name="T2" fmla="*/ 157 w 1628"/>
                        <a:gd name="T3" fmla="*/ 508 h 763"/>
                        <a:gd name="T4" fmla="*/ 220 w 1628"/>
                        <a:gd name="T5" fmla="*/ 544 h 763"/>
                        <a:gd name="T6" fmla="*/ 284 w 1628"/>
                        <a:gd name="T7" fmla="*/ 575 h 763"/>
                        <a:gd name="T8" fmla="*/ 352 w 1628"/>
                        <a:gd name="T9" fmla="*/ 600 h 763"/>
                        <a:gd name="T10" fmla="*/ 422 w 1628"/>
                        <a:gd name="T11" fmla="*/ 621 h 763"/>
                        <a:gd name="T12" fmla="*/ 498 w 1628"/>
                        <a:gd name="T13" fmla="*/ 637 h 763"/>
                        <a:gd name="T14" fmla="*/ 580 w 1628"/>
                        <a:gd name="T15" fmla="*/ 649 h 763"/>
                        <a:gd name="T16" fmla="*/ 669 w 1628"/>
                        <a:gd name="T17" fmla="*/ 657 h 763"/>
                        <a:gd name="T18" fmla="*/ 832 w 1628"/>
                        <a:gd name="T19" fmla="*/ 662 h 763"/>
                        <a:gd name="T20" fmla="*/ 1010 w 1628"/>
                        <a:gd name="T21" fmla="*/ 654 h 763"/>
                        <a:gd name="T22" fmla="*/ 1123 w 1628"/>
                        <a:gd name="T23" fmla="*/ 639 h 763"/>
                        <a:gd name="T24" fmla="*/ 1205 w 1628"/>
                        <a:gd name="T25" fmla="*/ 624 h 763"/>
                        <a:gd name="T26" fmla="*/ 1283 w 1628"/>
                        <a:gd name="T27" fmla="*/ 603 h 763"/>
                        <a:gd name="T28" fmla="*/ 1357 w 1628"/>
                        <a:gd name="T29" fmla="*/ 578 h 763"/>
                        <a:gd name="T30" fmla="*/ 1427 w 1628"/>
                        <a:gd name="T31" fmla="*/ 546 h 763"/>
                        <a:gd name="T32" fmla="*/ 1494 w 1628"/>
                        <a:gd name="T33" fmla="*/ 509 h 763"/>
                        <a:gd name="T34" fmla="*/ 1554 w 1628"/>
                        <a:gd name="T35" fmla="*/ 466 h 763"/>
                        <a:gd name="T36" fmla="*/ 1610 w 1628"/>
                        <a:gd name="T37" fmla="*/ 417 h 763"/>
                        <a:gd name="T38" fmla="*/ 1616 w 1628"/>
                        <a:gd name="T39" fmla="*/ 332 h 763"/>
                        <a:gd name="T40" fmla="*/ 1576 w 1628"/>
                        <a:gd name="T41" fmla="*/ 244 h 763"/>
                        <a:gd name="T42" fmla="*/ 1513 w 1628"/>
                        <a:gd name="T43" fmla="*/ 172 h 763"/>
                        <a:gd name="T44" fmla="*/ 1430 w 1628"/>
                        <a:gd name="T45" fmla="*/ 114 h 763"/>
                        <a:gd name="T46" fmla="*/ 1332 w 1628"/>
                        <a:gd name="T47" fmla="*/ 69 h 763"/>
                        <a:gd name="T48" fmla="*/ 1221 w 1628"/>
                        <a:gd name="T49" fmla="*/ 37 h 763"/>
                        <a:gd name="T50" fmla="*/ 1103 w 1628"/>
                        <a:gd name="T51" fmla="*/ 15 h 763"/>
                        <a:gd name="T52" fmla="*/ 981 w 1628"/>
                        <a:gd name="T53" fmla="*/ 3 h 763"/>
                        <a:gd name="T54" fmla="*/ 859 w 1628"/>
                        <a:gd name="T55" fmla="*/ 0 h 763"/>
                        <a:gd name="T56" fmla="*/ 741 w 1628"/>
                        <a:gd name="T57" fmla="*/ 3 h 763"/>
                        <a:gd name="T58" fmla="*/ 631 w 1628"/>
                        <a:gd name="T59" fmla="*/ 13 h 763"/>
                        <a:gd name="T60" fmla="*/ 526 w 1628"/>
                        <a:gd name="T61" fmla="*/ 28 h 763"/>
                        <a:gd name="T62" fmla="*/ 416 w 1628"/>
                        <a:gd name="T63" fmla="*/ 51 h 763"/>
                        <a:gd name="T64" fmla="*/ 310 w 1628"/>
                        <a:gd name="T65" fmla="*/ 82 h 763"/>
                        <a:gd name="T66" fmla="*/ 213 w 1628"/>
                        <a:gd name="T67" fmla="*/ 120 h 763"/>
                        <a:gd name="T68" fmla="*/ 144 w 1628"/>
                        <a:gd name="T69" fmla="*/ 158 h 763"/>
                        <a:gd name="T70" fmla="*/ 110 w 1628"/>
                        <a:gd name="T71" fmla="*/ 184 h 763"/>
                        <a:gd name="T72" fmla="*/ 80 w 1628"/>
                        <a:gd name="T73" fmla="*/ 219 h 763"/>
                        <a:gd name="T74" fmla="*/ 55 w 1628"/>
                        <a:gd name="T75" fmla="*/ 261 h 763"/>
                        <a:gd name="T76" fmla="*/ 35 w 1628"/>
                        <a:gd name="T77" fmla="*/ 312 h 763"/>
                        <a:gd name="T78" fmla="*/ 19 w 1628"/>
                        <a:gd name="T79" fmla="*/ 370 h 763"/>
                        <a:gd name="T80" fmla="*/ 8 w 1628"/>
                        <a:gd name="T81" fmla="*/ 431 h 763"/>
                        <a:gd name="T82" fmla="*/ 0 w 1628"/>
                        <a:gd name="T83" fmla="*/ 537 h 763"/>
                        <a:gd name="T84" fmla="*/ 4 w 1628"/>
                        <a:gd name="T85" fmla="*/ 640 h 763"/>
                        <a:gd name="T86" fmla="*/ 12 w 1628"/>
                        <a:gd name="T87" fmla="*/ 698 h 763"/>
                        <a:gd name="T88" fmla="*/ 24 w 1628"/>
                        <a:gd name="T89" fmla="*/ 748 h 76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</a:cxnLst>
                      <a:rect l="0" t="0" r="r" b="b"/>
                      <a:pathLst>
                        <a:path w="1628" h="763">
                          <a:moveTo>
                            <a:pt x="29" y="763"/>
                          </a:moveTo>
                          <a:lnTo>
                            <a:pt x="34" y="422"/>
                          </a:lnTo>
                          <a:lnTo>
                            <a:pt x="75" y="454"/>
                          </a:lnTo>
                          <a:lnTo>
                            <a:pt x="116" y="482"/>
                          </a:lnTo>
                          <a:lnTo>
                            <a:pt x="137" y="496"/>
                          </a:lnTo>
                          <a:lnTo>
                            <a:pt x="157" y="508"/>
                          </a:lnTo>
                          <a:lnTo>
                            <a:pt x="178" y="521"/>
                          </a:lnTo>
                          <a:lnTo>
                            <a:pt x="198" y="532"/>
                          </a:lnTo>
                          <a:lnTo>
                            <a:pt x="220" y="544"/>
                          </a:lnTo>
                          <a:lnTo>
                            <a:pt x="241" y="554"/>
                          </a:lnTo>
                          <a:lnTo>
                            <a:pt x="262" y="564"/>
                          </a:lnTo>
                          <a:lnTo>
                            <a:pt x="284" y="575"/>
                          </a:lnTo>
                          <a:lnTo>
                            <a:pt x="306" y="584"/>
                          </a:lnTo>
                          <a:lnTo>
                            <a:pt x="329" y="592"/>
                          </a:lnTo>
                          <a:lnTo>
                            <a:pt x="352" y="600"/>
                          </a:lnTo>
                          <a:lnTo>
                            <a:pt x="375" y="607"/>
                          </a:lnTo>
                          <a:lnTo>
                            <a:pt x="398" y="614"/>
                          </a:lnTo>
                          <a:lnTo>
                            <a:pt x="422" y="621"/>
                          </a:lnTo>
                          <a:lnTo>
                            <a:pt x="448" y="627"/>
                          </a:lnTo>
                          <a:lnTo>
                            <a:pt x="473" y="632"/>
                          </a:lnTo>
                          <a:lnTo>
                            <a:pt x="498" y="637"/>
                          </a:lnTo>
                          <a:lnTo>
                            <a:pt x="525" y="642"/>
                          </a:lnTo>
                          <a:lnTo>
                            <a:pt x="553" y="645"/>
                          </a:lnTo>
                          <a:lnTo>
                            <a:pt x="580" y="649"/>
                          </a:lnTo>
                          <a:lnTo>
                            <a:pt x="609" y="652"/>
                          </a:lnTo>
                          <a:lnTo>
                            <a:pt x="638" y="655"/>
                          </a:lnTo>
                          <a:lnTo>
                            <a:pt x="669" y="657"/>
                          </a:lnTo>
                          <a:lnTo>
                            <a:pt x="699" y="659"/>
                          </a:lnTo>
                          <a:lnTo>
                            <a:pt x="763" y="661"/>
                          </a:lnTo>
                          <a:lnTo>
                            <a:pt x="832" y="662"/>
                          </a:lnTo>
                          <a:lnTo>
                            <a:pt x="892" y="661"/>
                          </a:lnTo>
                          <a:lnTo>
                            <a:pt x="952" y="658"/>
                          </a:lnTo>
                          <a:lnTo>
                            <a:pt x="1010" y="654"/>
                          </a:lnTo>
                          <a:lnTo>
                            <a:pt x="1068" y="647"/>
                          </a:lnTo>
                          <a:lnTo>
                            <a:pt x="1095" y="644"/>
                          </a:lnTo>
                          <a:lnTo>
                            <a:pt x="1123" y="639"/>
                          </a:lnTo>
                          <a:lnTo>
                            <a:pt x="1151" y="635"/>
                          </a:lnTo>
                          <a:lnTo>
                            <a:pt x="1178" y="629"/>
                          </a:lnTo>
                          <a:lnTo>
                            <a:pt x="1205" y="624"/>
                          </a:lnTo>
                          <a:lnTo>
                            <a:pt x="1231" y="617"/>
                          </a:lnTo>
                          <a:lnTo>
                            <a:pt x="1258" y="611"/>
                          </a:lnTo>
                          <a:lnTo>
                            <a:pt x="1283" y="603"/>
                          </a:lnTo>
                          <a:lnTo>
                            <a:pt x="1308" y="595"/>
                          </a:lnTo>
                          <a:lnTo>
                            <a:pt x="1333" y="587"/>
                          </a:lnTo>
                          <a:lnTo>
                            <a:pt x="1357" y="578"/>
                          </a:lnTo>
                          <a:lnTo>
                            <a:pt x="1382" y="568"/>
                          </a:lnTo>
                          <a:lnTo>
                            <a:pt x="1405" y="557"/>
                          </a:lnTo>
                          <a:lnTo>
                            <a:pt x="1427" y="546"/>
                          </a:lnTo>
                          <a:lnTo>
                            <a:pt x="1450" y="534"/>
                          </a:lnTo>
                          <a:lnTo>
                            <a:pt x="1471" y="522"/>
                          </a:lnTo>
                          <a:lnTo>
                            <a:pt x="1494" y="509"/>
                          </a:lnTo>
                          <a:lnTo>
                            <a:pt x="1514" y="496"/>
                          </a:lnTo>
                          <a:lnTo>
                            <a:pt x="1535" y="481"/>
                          </a:lnTo>
                          <a:lnTo>
                            <a:pt x="1554" y="466"/>
                          </a:lnTo>
                          <a:lnTo>
                            <a:pt x="1573" y="451"/>
                          </a:lnTo>
                          <a:lnTo>
                            <a:pt x="1593" y="434"/>
                          </a:lnTo>
                          <a:lnTo>
                            <a:pt x="1610" y="417"/>
                          </a:lnTo>
                          <a:lnTo>
                            <a:pt x="1628" y="399"/>
                          </a:lnTo>
                          <a:lnTo>
                            <a:pt x="1624" y="364"/>
                          </a:lnTo>
                          <a:lnTo>
                            <a:pt x="1616" y="332"/>
                          </a:lnTo>
                          <a:lnTo>
                            <a:pt x="1606" y="300"/>
                          </a:lnTo>
                          <a:lnTo>
                            <a:pt x="1593" y="271"/>
                          </a:lnTo>
                          <a:lnTo>
                            <a:pt x="1576" y="244"/>
                          </a:lnTo>
                          <a:lnTo>
                            <a:pt x="1558" y="219"/>
                          </a:lnTo>
                          <a:lnTo>
                            <a:pt x="1537" y="194"/>
                          </a:lnTo>
                          <a:lnTo>
                            <a:pt x="1513" y="172"/>
                          </a:lnTo>
                          <a:lnTo>
                            <a:pt x="1488" y="151"/>
                          </a:lnTo>
                          <a:lnTo>
                            <a:pt x="1460" y="132"/>
                          </a:lnTo>
                          <a:lnTo>
                            <a:pt x="1430" y="114"/>
                          </a:lnTo>
                          <a:lnTo>
                            <a:pt x="1399" y="98"/>
                          </a:lnTo>
                          <a:lnTo>
                            <a:pt x="1367" y="83"/>
                          </a:lnTo>
                          <a:lnTo>
                            <a:pt x="1332" y="69"/>
                          </a:lnTo>
                          <a:lnTo>
                            <a:pt x="1296" y="57"/>
                          </a:lnTo>
                          <a:lnTo>
                            <a:pt x="1260" y="46"/>
                          </a:lnTo>
                          <a:lnTo>
                            <a:pt x="1221" y="37"/>
                          </a:lnTo>
                          <a:lnTo>
                            <a:pt x="1183" y="28"/>
                          </a:lnTo>
                          <a:lnTo>
                            <a:pt x="1144" y="21"/>
                          </a:lnTo>
                          <a:lnTo>
                            <a:pt x="1103" y="15"/>
                          </a:lnTo>
                          <a:lnTo>
                            <a:pt x="1063" y="10"/>
                          </a:lnTo>
                          <a:lnTo>
                            <a:pt x="1023" y="6"/>
                          </a:lnTo>
                          <a:lnTo>
                            <a:pt x="981" y="3"/>
                          </a:lnTo>
                          <a:lnTo>
                            <a:pt x="941" y="1"/>
                          </a:lnTo>
                          <a:lnTo>
                            <a:pt x="901" y="0"/>
                          </a:lnTo>
                          <a:lnTo>
                            <a:pt x="859" y="0"/>
                          </a:lnTo>
                          <a:lnTo>
                            <a:pt x="820" y="0"/>
                          </a:lnTo>
                          <a:lnTo>
                            <a:pt x="780" y="1"/>
                          </a:lnTo>
                          <a:lnTo>
                            <a:pt x="741" y="3"/>
                          </a:lnTo>
                          <a:lnTo>
                            <a:pt x="704" y="6"/>
                          </a:lnTo>
                          <a:lnTo>
                            <a:pt x="667" y="9"/>
                          </a:lnTo>
                          <a:lnTo>
                            <a:pt x="631" y="13"/>
                          </a:lnTo>
                          <a:lnTo>
                            <a:pt x="597" y="17"/>
                          </a:lnTo>
                          <a:lnTo>
                            <a:pt x="562" y="22"/>
                          </a:lnTo>
                          <a:lnTo>
                            <a:pt x="526" y="28"/>
                          </a:lnTo>
                          <a:lnTo>
                            <a:pt x="490" y="35"/>
                          </a:lnTo>
                          <a:lnTo>
                            <a:pt x="453" y="42"/>
                          </a:lnTo>
                          <a:lnTo>
                            <a:pt x="416" y="51"/>
                          </a:lnTo>
                          <a:lnTo>
                            <a:pt x="380" y="60"/>
                          </a:lnTo>
                          <a:lnTo>
                            <a:pt x="345" y="70"/>
                          </a:lnTo>
                          <a:lnTo>
                            <a:pt x="310" y="82"/>
                          </a:lnTo>
                          <a:lnTo>
                            <a:pt x="276" y="94"/>
                          </a:lnTo>
                          <a:lnTo>
                            <a:pt x="244" y="107"/>
                          </a:lnTo>
                          <a:lnTo>
                            <a:pt x="213" y="120"/>
                          </a:lnTo>
                          <a:lnTo>
                            <a:pt x="183" y="135"/>
                          </a:lnTo>
                          <a:lnTo>
                            <a:pt x="157" y="150"/>
                          </a:lnTo>
                          <a:lnTo>
                            <a:pt x="144" y="158"/>
                          </a:lnTo>
                          <a:lnTo>
                            <a:pt x="132" y="167"/>
                          </a:lnTo>
                          <a:lnTo>
                            <a:pt x="121" y="175"/>
                          </a:lnTo>
                          <a:lnTo>
                            <a:pt x="110" y="184"/>
                          </a:lnTo>
                          <a:lnTo>
                            <a:pt x="100" y="194"/>
                          </a:lnTo>
                          <a:lnTo>
                            <a:pt x="89" y="206"/>
                          </a:lnTo>
                          <a:lnTo>
                            <a:pt x="80" y="219"/>
                          </a:lnTo>
                          <a:lnTo>
                            <a:pt x="71" y="232"/>
                          </a:lnTo>
                          <a:lnTo>
                            <a:pt x="63" y="246"/>
                          </a:lnTo>
                          <a:lnTo>
                            <a:pt x="55" y="261"/>
                          </a:lnTo>
                          <a:lnTo>
                            <a:pt x="48" y="278"/>
                          </a:lnTo>
                          <a:lnTo>
                            <a:pt x="41" y="295"/>
                          </a:lnTo>
                          <a:lnTo>
                            <a:pt x="35" y="312"/>
                          </a:lnTo>
                          <a:lnTo>
                            <a:pt x="29" y="332"/>
                          </a:lnTo>
                          <a:lnTo>
                            <a:pt x="24" y="351"/>
                          </a:lnTo>
                          <a:lnTo>
                            <a:pt x="19" y="370"/>
                          </a:lnTo>
                          <a:lnTo>
                            <a:pt x="15" y="390"/>
                          </a:lnTo>
                          <a:lnTo>
                            <a:pt x="12" y="410"/>
                          </a:lnTo>
                          <a:lnTo>
                            <a:pt x="8" y="431"/>
                          </a:lnTo>
                          <a:lnTo>
                            <a:pt x="6" y="453"/>
                          </a:lnTo>
                          <a:lnTo>
                            <a:pt x="2" y="495"/>
                          </a:lnTo>
                          <a:lnTo>
                            <a:pt x="0" y="537"/>
                          </a:lnTo>
                          <a:lnTo>
                            <a:pt x="0" y="580"/>
                          </a:lnTo>
                          <a:lnTo>
                            <a:pt x="2" y="620"/>
                          </a:lnTo>
                          <a:lnTo>
                            <a:pt x="4" y="640"/>
                          </a:lnTo>
                          <a:lnTo>
                            <a:pt x="6" y="660"/>
                          </a:lnTo>
                          <a:lnTo>
                            <a:pt x="8" y="678"/>
                          </a:lnTo>
                          <a:lnTo>
                            <a:pt x="12" y="698"/>
                          </a:lnTo>
                          <a:lnTo>
                            <a:pt x="15" y="715"/>
                          </a:lnTo>
                          <a:lnTo>
                            <a:pt x="19" y="732"/>
                          </a:lnTo>
                          <a:lnTo>
                            <a:pt x="24" y="748"/>
                          </a:lnTo>
                          <a:lnTo>
                            <a:pt x="29" y="763"/>
                          </a:lnTo>
                          <a:close/>
                        </a:path>
                      </a:pathLst>
                    </a:cu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45" name="Freeform 21"/>
                    <p:cNvSpPr/>
                    <p:nvPr/>
                  </p:nvSpPr>
                  <p:spPr bwMode="auto">
                    <a:xfrm flipH="1">
                      <a:off x="7612752" y="4214472"/>
                      <a:ext cx="494955" cy="245179"/>
                    </a:xfrm>
                    <a:custGeom>
                      <a:avLst/>
                      <a:gdLst>
                        <a:gd name="T0" fmla="*/ 3 w 1618"/>
                        <a:gd name="T1" fmla="*/ 391 h 799"/>
                        <a:gd name="T2" fmla="*/ 0 w 1618"/>
                        <a:gd name="T3" fmla="*/ 516 h 799"/>
                        <a:gd name="T4" fmla="*/ 0 w 1618"/>
                        <a:gd name="T5" fmla="*/ 611 h 799"/>
                        <a:gd name="T6" fmla="*/ 4 w 1618"/>
                        <a:gd name="T7" fmla="*/ 672 h 799"/>
                        <a:gd name="T8" fmla="*/ 12 w 1618"/>
                        <a:gd name="T9" fmla="*/ 728 h 799"/>
                        <a:gd name="T10" fmla="*/ 22 w 1618"/>
                        <a:gd name="T11" fmla="*/ 766 h 799"/>
                        <a:gd name="T12" fmla="*/ 31 w 1618"/>
                        <a:gd name="T13" fmla="*/ 789 h 799"/>
                        <a:gd name="T14" fmla="*/ 26 w 1618"/>
                        <a:gd name="T15" fmla="*/ 425 h 799"/>
                        <a:gd name="T16" fmla="*/ 106 w 1618"/>
                        <a:gd name="T17" fmla="*/ 471 h 799"/>
                        <a:gd name="T18" fmla="*/ 192 w 1618"/>
                        <a:gd name="T19" fmla="*/ 514 h 799"/>
                        <a:gd name="T20" fmla="*/ 281 w 1618"/>
                        <a:gd name="T21" fmla="*/ 550 h 799"/>
                        <a:gd name="T22" fmla="*/ 373 w 1618"/>
                        <a:gd name="T23" fmla="*/ 582 h 799"/>
                        <a:gd name="T24" fmla="*/ 467 w 1618"/>
                        <a:gd name="T25" fmla="*/ 609 h 799"/>
                        <a:gd name="T26" fmla="*/ 563 w 1618"/>
                        <a:gd name="T27" fmla="*/ 631 h 799"/>
                        <a:gd name="T28" fmla="*/ 660 w 1618"/>
                        <a:gd name="T29" fmla="*/ 647 h 799"/>
                        <a:gd name="T30" fmla="*/ 757 w 1618"/>
                        <a:gd name="T31" fmla="*/ 657 h 799"/>
                        <a:gd name="T32" fmla="*/ 855 w 1618"/>
                        <a:gd name="T33" fmla="*/ 661 h 799"/>
                        <a:gd name="T34" fmla="*/ 952 w 1618"/>
                        <a:gd name="T35" fmla="*/ 658 h 799"/>
                        <a:gd name="T36" fmla="*/ 1048 w 1618"/>
                        <a:gd name="T37" fmla="*/ 650 h 799"/>
                        <a:gd name="T38" fmla="*/ 1140 w 1618"/>
                        <a:gd name="T39" fmla="*/ 635 h 799"/>
                        <a:gd name="T40" fmla="*/ 1231 w 1618"/>
                        <a:gd name="T41" fmla="*/ 612 h 799"/>
                        <a:gd name="T42" fmla="*/ 1319 w 1618"/>
                        <a:gd name="T43" fmla="*/ 584 h 799"/>
                        <a:gd name="T44" fmla="*/ 1404 w 1618"/>
                        <a:gd name="T45" fmla="*/ 548 h 799"/>
                        <a:gd name="T46" fmla="*/ 1483 w 1618"/>
                        <a:gd name="T47" fmla="*/ 506 h 799"/>
                        <a:gd name="T48" fmla="*/ 1531 w 1618"/>
                        <a:gd name="T49" fmla="*/ 474 h 799"/>
                        <a:gd name="T50" fmla="*/ 1560 w 1618"/>
                        <a:gd name="T51" fmla="*/ 451 h 799"/>
                        <a:gd name="T52" fmla="*/ 1582 w 1618"/>
                        <a:gd name="T53" fmla="*/ 427 h 799"/>
                        <a:gd name="T54" fmla="*/ 1586 w 1618"/>
                        <a:gd name="T55" fmla="*/ 427 h 799"/>
                        <a:gd name="T56" fmla="*/ 1589 w 1618"/>
                        <a:gd name="T57" fmla="*/ 434 h 799"/>
                        <a:gd name="T58" fmla="*/ 1598 w 1618"/>
                        <a:gd name="T59" fmla="*/ 448 h 799"/>
                        <a:gd name="T60" fmla="*/ 1617 w 1618"/>
                        <a:gd name="T61" fmla="*/ 470 h 799"/>
                        <a:gd name="T62" fmla="*/ 1616 w 1618"/>
                        <a:gd name="T63" fmla="*/ 384 h 799"/>
                        <a:gd name="T64" fmla="*/ 1599 w 1618"/>
                        <a:gd name="T65" fmla="*/ 308 h 799"/>
                        <a:gd name="T66" fmla="*/ 1571 w 1618"/>
                        <a:gd name="T67" fmla="*/ 242 h 799"/>
                        <a:gd name="T68" fmla="*/ 1531 w 1618"/>
                        <a:gd name="T69" fmla="*/ 187 h 799"/>
                        <a:gd name="T70" fmla="*/ 1479 w 1618"/>
                        <a:gd name="T71" fmla="*/ 141 h 799"/>
                        <a:gd name="T72" fmla="*/ 1420 w 1618"/>
                        <a:gd name="T73" fmla="*/ 102 h 799"/>
                        <a:gd name="T74" fmla="*/ 1351 w 1618"/>
                        <a:gd name="T75" fmla="*/ 72 h 799"/>
                        <a:gd name="T76" fmla="*/ 1277 w 1618"/>
                        <a:gd name="T77" fmla="*/ 48 h 799"/>
                        <a:gd name="T78" fmla="*/ 1196 w 1618"/>
                        <a:gd name="T79" fmla="*/ 30 h 799"/>
                        <a:gd name="T80" fmla="*/ 1112 w 1618"/>
                        <a:gd name="T81" fmla="*/ 17 h 799"/>
                        <a:gd name="T82" fmla="*/ 1024 w 1618"/>
                        <a:gd name="T83" fmla="*/ 8 h 799"/>
                        <a:gd name="T84" fmla="*/ 936 w 1618"/>
                        <a:gd name="T85" fmla="*/ 2 h 799"/>
                        <a:gd name="T86" fmla="*/ 758 w 1618"/>
                        <a:gd name="T87" fmla="*/ 0 h 799"/>
                        <a:gd name="T88" fmla="*/ 590 w 1618"/>
                        <a:gd name="T89" fmla="*/ 2 h 799"/>
                        <a:gd name="T90" fmla="*/ 550 w 1618"/>
                        <a:gd name="T91" fmla="*/ 27 h 799"/>
                        <a:gd name="T92" fmla="*/ 511 w 1618"/>
                        <a:gd name="T93" fmla="*/ 44 h 799"/>
                        <a:gd name="T94" fmla="*/ 473 w 1618"/>
                        <a:gd name="T95" fmla="*/ 56 h 799"/>
                        <a:gd name="T96" fmla="*/ 434 w 1618"/>
                        <a:gd name="T97" fmla="*/ 64 h 799"/>
                        <a:gd name="T98" fmla="*/ 360 w 1618"/>
                        <a:gd name="T99" fmla="*/ 74 h 799"/>
                        <a:gd name="T100" fmla="*/ 286 w 1618"/>
                        <a:gd name="T101" fmla="*/ 84 h 799"/>
                        <a:gd name="T102" fmla="*/ 251 w 1618"/>
                        <a:gd name="T103" fmla="*/ 92 h 799"/>
                        <a:gd name="T104" fmla="*/ 214 w 1618"/>
                        <a:gd name="T105" fmla="*/ 104 h 799"/>
                        <a:gd name="T106" fmla="*/ 179 w 1618"/>
                        <a:gd name="T107" fmla="*/ 121 h 799"/>
                        <a:gd name="T108" fmla="*/ 144 w 1618"/>
                        <a:gd name="T109" fmla="*/ 146 h 799"/>
                        <a:gd name="T110" fmla="*/ 109 w 1618"/>
                        <a:gd name="T111" fmla="*/ 177 h 799"/>
                        <a:gd name="T112" fmla="*/ 73 w 1618"/>
                        <a:gd name="T113" fmla="*/ 218 h 799"/>
                        <a:gd name="T114" fmla="*/ 38 w 1618"/>
                        <a:gd name="T115" fmla="*/ 270 h 799"/>
                        <a:gd name="T116" fmla="*/ 3 w 1618"/>
                        <a:gd name="T117" fmla="*/ 333 h 79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</a:cxnLst>
                      <a:rect l="0" t="0" r="r" b="b"/>
                      <a:pathLst>
                        <a:path w="1618" h="799">
                          <a:moveTo>
                            <a:pt x="3" y="333"/>
                          </a:moveTo>
                          <a:lnTo>
                            <a:pt x="3" y="391"/>
                          </a:lnTo>
                          <a:lnTo>
                            <a:pt x="2" y="452"/>
                          </a:lnTo>
                          <a:lnTo>
                            <a:pt x="0" y="516"/>
                          </a:lnTo>
                          <a:lnTo>
                            <a:pt x="0" y="580"/>
                          </a:lnTo>
                          <a:lnTo>
                            <a:pt x="0" y="611"/>
                          </a:lnTo>
                          <a:lnTo>
                            <a:pt x="1" y="642"/>
                          </a:lnTo>
                          <a:lnTo>
                            <a:pt x="4" y="672"/>
                          </a:lnTo>
                          <a:lnTo>
                            <a:pt x="7" y="701"/>
                          </a:lnTo>
                          <a:lnTo>
                            <a:pt x="12" y="728"/>
                          </a:lnTo>
                          <a:lnTo>
                            <a:pt x="19" y="754"/>
                          </a:lnTo>
                          <a:lnTo>
                            <a:pt x="22" y="766"/>
                          </a:lnTo>
                          <a:lnTo>
                            <a:pt x="27" y="778"/>
                          </a:lnTo>
                          <a:lnTo>
                            <a:pt x="31" y="789"/>
                          </a:lnTo>
                          <a:lnTo>
                            <a:pt x="36" y="799"/>
                          </a:lnTo>
                          <a:lnTo>
                            <a:pt x="26" y="425"/>
                          </a:lnTo>
                          <a:lnTo>
                            <a:pt x="66" y="448"/>
                          </a:lnTo>
                          <a:lnTo>
                            <a:pt x="106" y="471"/>
                          </a:lnTo>
                          <a:lnTo>
                            <a:pt x="149" y="492"/>
                          </a:lnTo>
                          <a:lnTo>
                            <a:pt x="192" y="514"/>
                          </a:lnTo>
                          <a:lnTo>
                            <a:pt x="237" y="533"/>
                          </a:lnTo>
                          <a:lnTo>
                            <a:pt x="281" y="550"/>
                          </a:lnTo>
                          <a:lnTo>
                            <a:pt x="326" y="567"/>
                          </a:lnTo>
                          <a:lnTo>
                            <a:pt x="373" y="582"/>
                          </a:lnTo>
                          <a:lnTo>
                            <a:pt x="420" y="596"/>
                          </a:lnTo>
                          <a:lnTo>
                            <a:pt x="467" y="609"/>
                          </a:lnTo>
                          <a:lnTo>
                            <a:pt x="515" y="621"/>
                          </a:lnTo>
                          <a:lnTo>
                            <a:pt x="563" y="631"/>
                          </a:lnTo>
                          <a:lnTo>
                            <a:pt x="612" y="640"/>
                          </a:lnTo>
                          <a:lnTo>
                            <a:pt x="660" y="647"/>
                          </a:lnTo>
                          <a:lnTo>
                            <a:pt x="709" y="652"/>
                          </a:lnTo>
                          <a:lnTo>
                            <a:pt x="757" y="657"/>
                          </a:lnTo>
                          <a:lnTo>
                            <a:pt x="807" y="659"/>
                          </a:lnTo>
                          <a:lnTo>
                            <a:pt x="855" y="661"/>
                          </a:lnTo>
                          <a:lnTo>
                            <a:pt x="903" y="660"/>
                          </a:lnTo>
                          <a:lnTo>
                            <a:pt x="952" y="658"/>
                          </a:lnTo>
                          <a:lnTo>
                            <a:pt x="999" y="655"/>
                          </a:lnTo>
                          <a:lnTo>
                            <a:pt x="1048" y="650"/>
                          </a:lnTo>
                          <a:lnTo>
                            <a:pt x="1094" y="643"/>
                          </a:lnTo>
                          <a:lnTo>
                            <a:pt x="1140" y="635"/>
                          </a:lnTo>
                          <a:lnTo>
                            <a:pt x="1187" y="625"/>
                          </a:lnTo>
                          <a:lnTo>
                            <a:pt x="1231" y="612"/>
                          </a:lnTo>
                          <a:lnTo>
                            <a:pt x="1276" y="599"/>
                          </a:lnTo>
                          <a:lnTo>
                            <a:pt x="1319" y="584"/>
                          </a:lnTo>
                          <a:lnTo>
                            <a:pt x="1362" y="567"/>
                          </a:lnTo>
                          <a:lnTo>
                            <a:pt x="1404" y="548"/>
                          </a:lnTo>
                          <a:lnTo>
                            <a:pt x="1444" y="528"/>
                          </a:lnTo>
                          <a:lnTo>
                            <a:pt x="1483" y="506"/>
                          </a:lnTo>
                          <a:lnTo>
                            <a:pt x="1510" y="488"/>
                          </a:lnTo>
                          <a:lnTo>
                            <a:pt x="1531" y="474"/>
                          </a:lnTo>
                          <a:lnTo>
                            <a:pt x="1547" y="461"/>
                          </a:lnTo>
                          <a:lnTo>
                            <a:pt x="1560" y="451"/>
                          </a:lnTo>
                          <a:lnTo>
                            <a:pt x="1575" y="435"/>
                          </a:lnTo>
                          <a:lnTo>
                            <a:pt x="1582" y="427"/>
                          </a:lnTo>
                          <a:lnTo>
                            <a:pt x="1584" y="426"/>
                          </a:lnTo>
                          <a:lnTo>
                            <a:pt x="1586" y="427"/>
                          </a:lnTo>
                          <a:lnTo>
                            <a:pt x="1587" y="429"/>
                          </a:lnTo>
                          <a:lnTo>
                            <a:pt x="1589" y="434"/>
                          </a:lnTo>
                          <a:lnTo>
                            <a:pt x="1592" y="440"/>
                          </a:lnTo>
                          <a:lnTo>
                            <a:pt x="1598" y="448"/>
                          </a:lnTo>
                          <a:lnTo>
                            <a:pt x="1605" y="458"/>
                          </a:lnTo>
                          <a:lnTo>
                            <a:pt x="1617" y="470"/>
                          </a:lnTo>
                          <a:lnTo>
                            <a:pt x="1618" y="426"/>
                          </a:lnTo>
                          <a:lnTo>
                            <a:pt x="1616" y="384"/>
                          </a:lnTo>
                          <a:lnTo>
                            <a:pt x="1610" y="344"/>
                          </a:lnTo>
                          <a:lnTo>
                            <a:pt x="1599" y="308"/>
                          </a:lnTo>
                          <a:lnTo>
                            <a:pt x="1586" y="274"/>
                          </a:lnTo>
                          <a:lnTo>
                            <a:pt x="1571" y="242"/>
                          </a:lnTo>
                          <a:lnTo>
                            <a:pt x="1552" y="213"/>
                          </a:lnTo>
                          <a:lnTo>
                            <a:pt x="1531" y="187"/>
                          </a:lnTo>
                          <a:lnTo>
                            <a:pt x="1507" y="163"/>
                          </a:lnTo>
                          <a:lnTo>
                            <a:pt x="1479" y="141"/>
                          </a:lnTo>
                          <a:lnTo>
                            <a:pt x="1450" y="120"/>
                          </a:lnTo>
                          <a:lnTo>
                            <a:pt x="1420" y="102"/>
                          </a:lnTo>
                          <a:lnTo>
                            <a:pt x="1387" y="86"/>
                          </a:lnTo>
                          <a:lnTo>
                            <a:pt x="1351" y="72"/>
                          </a:lnTo>
                          <a:lnTo>
                            <a:pt x="1315" y="59"/>
                          </a:lnTo>
                          <a:lnTo>
                            <a:pt x="1277" y="48"/>
                          </a:lnTo>
                          <a:lnTo>
                            <a:pt x="1237" y="38"/>
                          </a:lnTo>
                          <a:lnTo>
                            <a:pt x="1196" y="30"/>
                          </a:lnTo>
                          <a:lnTo>
                            <a:pt x="1155" y="23"/>
                          </a:lnTo>
                          <a:lnTo>
                            <a:pt x="1112" y="17"/>
                          </a:lnTo>
                          <a:lnTo>
                            <a:pt x="1069" y="12"/>
                          </a:lnTo>
                          <a:lnTo>
                            <a:pt x="1024" y="8"/>
                          </a:lnTo>
                          <a:lnTo>
                            <a:pt x="980" y="5"/>
                          </a:lnTo>
                          <a:lnTo>
                            <a:pt x="936" y="2"/>
                          </a:lnTo>
                          <a:lnTo>
                            <a:pt x="847" y="0"/>
                          </a:lnTo>
                          <a:lnTo>
                            <a:pt x="758" y="0"/>
                          </a:lnTo>
                          <a:lnTo>
                            <a:pt x="672" y="0"/>
                          </a:lnTo>
                          <a:lnTo>
                            <a:pt x="590" y="2"/>
                          </a:lnTo>
                          <a:lnTo>
                            <a:pt x="570" y="16"/>
                          </a:lnTo>
                          <a:lnTo>
                            <a:pt x="550" y="27"/>
                          </a:lnTo>
                          <a:lnTo>
                            <a:pt x="530" y="36"/>
                          </a:lnTo>
                          <a:lnTo>
                            <a:pt x="511" y="44"/>
                          </a:lnTo>
                          <a:lnTo>
                            <a:pt x="492" y="50"/>
                          </a:lnTo>
                          <a:lnTo>
                            <a:pt x="473" y="56"/>
                          </a:lnTo>
                          <a:lnTo>
                            <a:pt x="454" y="60"/>
                          </a:lnTo>
                          <a:lnTo>
                            <a:pt x="434" y="64"/>
                          </a:lnTo>
                          <a:lnTo>
                            <a:pt x="397" y="70"/>
                          </a:lnTo>
                          <a:lnTo>
                            <a:pt x="360" y="74"/>
                          </a:lnTo>
                          <a:lnTo>
                            <a:pt x="322" y="78"/>
                          </a:lnTo>
                          <a:lnTo>
                            <a:pt x="286" y="84"/>
                          </a:lnTo>
                          <a:lnTo>
                            <a:pt x="268" y="87"/>
                          </a:lnTo>
                          <a:lnTo>
                            <a:pt x="251" y="92"/>
                          </a:lnTo>
                          <a:lnTo>
                            <a:pt x="233" y="97"/>
                          </a:lnTo>
                          <a:lnTo>
                            <a:pt x="214" y="104"/>
                          </a:lnTo>
                          <a:lnTo>
                            <a:pt x="196" y="112"/>
                          </a:lnTo>
                          <a:lnTo>
                            <a:pt x="179" y="121"/>
                          </a:lnTo>
                          <a:lnTo>
                            <a:pt x="161" y="133"/>
                          </a:lnTo>
                          <a:lnTo>
                            <a:pt x="144" y="146"/>
                          </a:lnTo>
                          <a:lnTo>
                            <a:pt x="126" y="160"/>
                          </a:lnTo>
                          <a:lnTo>
                            <a:pt x="109" y="177"/>
                          </a:lnTo>
                          <a:lnTo>
                            <a:pt x="90" y="196"/>
                          </a:lnTo>
                          <a:lnTo>
                            <a:pt x="73" y="218"/>
                          </a:lnTo>
                          <a:lnTo>
                            <a:pt x="56" y="242"/>
                          </a:lnTo>
                          <a:lnTo>
                            <a:pt x="38" y="270"/>
                          </a:lnTo>
                          <a:lnTo>
                            <a:pt x="21" y="300"/>
                          </a:lnTo>
                          <a:lnTo>
                            <a:pt x="3" y="333"/>
                          </a:lnTo>
                          <a:close/>
                        </a:path>
                      </a:pathLst>
                    </a:cu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46" name="Freeform 22"/>
                    <p:cNvSpPr/>
                    <p:nvPr/>
                  </p:nvSpPr>
                  <p:spPr bwMode="auto">
                    <a:xfrm flipH="1">
                      <a:off x="7050373" y="4445859"/>
                      <a:ext cx="493422" cy="199208"/>
                    </a:xfrm>
                    <a:custGeom>
                      <a:avLst/>
                      <a:gdLst>
                        <a:gd name="T0" fmla="*/ 39 w 1607"/>
                        <a:gd name="T1" fmla="*/ 438 h 654"/>
                        <a:gd name="T2" fmla="*/ 116 w 1607"/>
                        <a:gd name="T3" fmla="*/ 492 h 654"/>
                        <a:gd name="T4" fmla="*/ 174 w 1607"/>
                        <a:gd name="T5" fmla="*/ 526 h 654"/>
                        <a:gd name="T6" fmla="*/ 213 w 1607"/>
                        <a:gd name="T7" fmla="*/ 547 h 654"/>
                        <a:gd name="T8" fmla="*/ 255 w 1607"/>
                        <a:gd name="T9" fmla="*/ 565 h 654"/>
                        <a:gd name="T10" fmla="*/ 297 w 1607"/>
                        <a:gd name="T11" fmla="*/ 582 h 654"/>
                        <a:gd name="T12" fmla="*/ 342 w 1607"/>
                        <a:gd name="T13" fmla="*/ 598 h 654"/>
                        <a:gd name="T14" fmla="*/ 388 w 1607"/>
                        <a:gd name="T15" fmla="*/ 610 h 654"/>
                        <a:gd name="T16" fmla="*/ 437 w 1607"/>
                        <a:gd name="T17" fmla="*/ 622 h 654"/>
                        <a:gd name="T18" fmla="*/ 489 w 1607"/>
                        <a:gd name="T19" fmla="*/ 631 h 654"/>
                        <a:gd name="T20" fmla="*/ 544 w 1607"/>
                        <a:gd name="T21" fmla="*/ 639 h 654"/>
                        <a:gd name="T22" fmla="*/ 603 w 1607"/>
                        <a:gd name="T23" fmla="*/ 645 h 654"/>
                        <a:gd name="T24" fmla="*/ 699 w 1607"/>
                        <a:gd name="T25" fmla="*/ 651 h 654"/>
                        <a:gd name="T26" fmla="*/ 812 w 1607"/>
                        <a:gd name="T27" fmla="*/ 654 h 654"/>
                        <a:gd name="T28" fmla="*/ 890 w 1607"/>
                        <a:gd name="T29" fmla="*/ 653 h 654"/>
                        <a:gd name="T30" fmla="*/ 962 w 1607"/>
                        <a:gd name="T31" fmla="*/ 651 h 654"/>
                        <a:gd name="T32" fmla="*/ 1025 w 1607"/>
                        <a:gd name="T33" fmla="*/ 647 h 654"/>
                        <a:gd name="T34" fmla="*/ 1083 w 1607"/>
                        <a:gd name="T35" fmla="*/ 640 h 654"/>
                        <a:gd name="T36" fmla="*/ 1134 w 1607"/>
                        <a:gd name="T37" fmla="*/ 632 h 654"/>
                        <a:gd name="T38" fmla="*/ 1182 w 1607"/>
                        <a:gd name="T39" fmla="*/ 622 h 654"/>
                        <a:gd name="T40" fmla="*/ 1226 w 1607"/>
                        <a:gd name="T41" fmla="*/ 609 h 654"/>
                        <a:gd name="T42" fmla="*/ 1268 w 1607"/>
                        <a:gd name="T43" fmla="*/ 595 h 654"/>
                        <a:gd name="T44" fmla="*/ 1308 w 1607"/>
                        <a:gd name="T45" fmla="*/ 578 h 654"/>
                        <a:gd name="T46" fmla="*/ 1367 w 1607"/>
                        <a:gd name="T47" fmla="*/ 551 h 654"/>
                        <a:gd name="T48" fmla="*/ 1452 w 1607"/>
                        <a:gd name="T49" fmla="*/ 507 h 654"/>
                        <a:gd name="T50" fmla="*/ 1550 w 1607"/>
                        <a:gd name="T51" fmla="*/ 456 h 654"/>
                        <a:gd name="T52" fmla="*/ 1607 w 1607"/>
                        <a:gd name="T53" fmla="*/ 381 h 654"/>
                        <a:gd name="T54" fmla="*/ 1603 w 1607"/>
                        <a:gd name="T55" fmla="*/ 340 h 654"/>
                        <a:gd name="T56" fmla="*/ 1596 w 1607"/>
                        <a:gd name="T57" fmla="*/ 304 h 654"/>
                        <a:gd name="T58" fmla="*/ 1585 w 1607"/>
                        <a:gd name="T59" fmla="*/ 271 h 654"/>
                        <a:gd name="T60" fmla="*/ 1572 w 1607"/>
                        <a:gd name="T61" fmla="*/ 242 h 654"/>
                        <a:gd name="T62" fmla="*/ 1556 w 1607"/>
                        <a:gd name="T63" fmla="*/ 215 h 654"/>
                        <a:gd name="T64" fmla="*/ 1537 w 1607"/>
                        <a:gd name="T65" fmla="*/ 191 h 654"/>
                        <a:gd name="T66" fmla="*/ 1515 w 1607"/>
                        <a:gd name="T67" fmla="*/ 170 h 654"/>
                        <a:gd name="T68" fmla="*/ 1490 w 1607"/>
                        <a:gd name="T69" fmla="*/ 151 h 654"/>
                        <a:gd name="T70" fmla="*/ 1464 w 1607"/>
                        <a:gd name="T71" fmla="*/ 134 h 654"/>
                        <a:gd name="T72" fmla="*/ 1436 w 1607"/>
                        <a:gd name="T73" fmla="*/ 119 h 654"/>
                        <a:gd name="T74" fmla="*/ 1372 w 1607"/>
                        <a:gd name="T75" fmla="*/ 91 h 654"/>
                        <a:gd name="T76" fmla="*/ 1302 w 1607"/>
                        <a:gd name="T77" fmla="*/ 69 h 654"/>
                        <a:gd name="T78" fmla="*/ 1225 w 1607"/>
                        <a:gd name="T79" fmla="*/ 48 h 654"/>
                        <a:gd name="T80" fmla="*/ 1145 w 1607"/>
                        <a:gd name="T81" fmla="*/ 30 h 654"/>
                        <a:gd name="T82" fmla="*/ 1062 w 1607"/>
                        <a:gd name="T83" fmla="*/ 16 h 654"/>
                        <a:gd name="T84" fmla="*/ 974 w 1607"/>
                        <a:gd name="T85" fmla="*/ 7 h 654"/>
                        <a:gd name="T86" fmla="*/ 885 w 1607"/>
                        <a:gd name="T87" fmla="*/ 2 h 654"/>
                        <a:gd name="T88" fmla="*/ 796 w 1607"/>
                        <a:gd name="T89" fmla="*/ 0 h 654"/>
                        <a:gd name="T90" fmla="*/ 708 w 1607"/>
                        <a:gd name="T91" fmla="*/ 4 h 654"/>
                        <a:gd name="T92" fmla="*/ 622 w 1607"/>
                        <a:gd name="T93" fmla="*/ 11 h 654"/>
                        <a:gd name="T94" fmla="*/ 539 w 1607"/>
                        <a:gd name="T95" fmla="*/ 22 h 654"/>
                        <a:gd name="T96" fmla="*/ 432 w 1607"/>
                        <a:gd name="T97" fmla="*/ 41 h 654"/>
                        <a:gd name="T98" fmla="*/ 333 w 1607"/>
                        <a:gd name="T99" fmla="*/ 63 h 654"/>
                        <a:gd name="T100" fmla="*/ 287 w 1607"/>
                        <a:gd name="T101" fmla="*/ 75 h 654"/>
                        <a:gd name="T102" fmla="*/ 244 w 1607"/>
                        <a:gd name="T103" fmla="*/ 90 h 654"/>
                        <a:gd name="T104" fmla="*/ 203 w 1607"/>
                        <a:gd name="T105" fmla="*/ 107 h 654"/>
                        <a:gd name="T106" fmla="*/ 166 w 1607"/>
                        <a:gd name="T107" fmla="*/ 126 h 654"/>
                        <a:gd name="T108" fmla="*/ 132 w 1607"/>
                        <a:gd name="T109" fmla="*/ 148 h 654"/>
                        <a:gd name="T110" fmla="*/ 100 w 1607"/>
                        <a:gd name="T111" fmla="*/ 172 h 654"/>
                        <a:gd name="T112" fmla="*/ 73 w 1607"/>
                        <a:gd name="T113" fmla="*/ 201 h 654"/>
                        <a:gd name="T114" fmla="*/ 50 w 1607"/>
                        <a:gd name="T115" fmla="*/ 234 h 654"/>
                        <a:gd name="T116" fmla="*/ 31 w 1607"/>
                        <a:gd name="T117" fmla="*/ 270 h 654"/>
                        <a:gd name="T118" fmla="*/ 16 w 1607"/>
                        <a:gd name="T119" fmla="*/ 311 h 654"/>
                        <a:gd name="T120" fmla="*/ 6 w 1607"/>
                        <a:gd name="T121" fmla="*/ 358 h 654"/>
                        <a:gd name="T122" fmla="*/ 0 w 1607"/>
                        <a:gd name="T123" fmla="*/ 409 h 65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</a:cxnLst>
                      <a:rect l="0" t="0" r="r" b="b"/>
                      <a:pathLst>
                        <a:path w="1607" h="654">
                          <a:moveTo>
                            <a:pt x="0" y="409"/>
                          </a:moveTo>
                          <a:lnTo>
                            <a:pt x="39" y="438"/>
                          </a:lnTo>
                          <a:lnTo>
                            <a:pt x="77" y="466"/>
                          </a:lnTo>
                          <a:lnTo>
                            <a:pt x="116" y="492"/>
                          </a:lnTo>
                          <a:lnTo>
                            <a:pt x="154" y="516"/>
                          </a:lnTo>
                          <a:lnTo>
                            <a:pt x="174" y="526"/>
                          </a:lnTo>
                          <a:lnTo>
                            <a:pt x="193" y="537"/>
                          </a:lnTo>
                          <a:lnTo>
                            <a:pt x="213" y="547"/>
                          </a:lnTo>
                          <a:lnTo>
                            <a:pt x="234" y="556"/>
                          </a:lnTo>
                          <a:lnTo>
                            <a:pt x="255" y="565"/>
                          </a:lnTo>
                          <a:lnTo>
                            <a:pt x="276" y="574"/>
                          </a:lnTo>
                          <a:lnTo>
                            <a:pt x="297" y="582"/>
                          </a:lnTo>
                          <a:lnTo>
                            <a:pt x="319" y="589"/>
                          </a:lnTo>
                          <a:lnTo>
                            <a:pt x="342" y="598"/>
                          </a:lnTo>
                          <a:lnTo>
                            <a:pt x="365" y="604"/>
                          </a:lnTo>
                          <a:lnTo>
                            <a:pt x="388" y="610"/>
                          </a:lnTo>
                          <a:lnTo>
                            <a:pt x="412" y="616"/>
                          </a:lnTo>
                          <a:lnTo>
                            <a:pt x="437" y="622"/>
                          </a:lnTo>
                          <a:lnTo>
                            <a:pt x="463" y="627"/>
                          </a:lnTo>
                          <a:lnTo>
                            <a:pt x="489" y="631"/>
                          </a:lnTo>
                          <a:lnTo>
                            <a:pt x="516" y="635"/>
                          </a:lnTo>
                          <a:lnTo>
                            <a:pt x="544" y="639"/>
                          </a:lnTo>
                          <a:lnTo>
                            <a:pt x="574" y="642"/>
                          </a:lnTo>
                          <a:lnTo>
                            <a:pt x="603" y="645"/>
                          </a:lnTo>
                          <a:lnTo>
                            <a:pt x="634" y="647"/>
                          </a:lnTo>
                          <a:lnTo>
                            <a:pt x="699" y="651"/>
                          </a:lnTo>
                          <a:lnTo>
                            <a:pt x="768" y="653"/>
                          </a:lnTo>
                          <a:lnTo>
                            <a:pt x="812" y="654"/>
                          </a:lnTo>
                          <a:lnTo>
                            <a:pt x="852" y="654"/>
                          </a:lnTo>
                          <a:lnTo>
                            <a:pt x="890" y="653"/>
                          </a:lnTo>
                          <a:lnTo>
                            <a:pt x="928" y="652"/>
                          </a:lnTo>
                          <a:lnTo>
                            <a:pt x="962" y="651"/>
                          </a:lnTo>
                          <a:lnTo>
                            <a:pt x="994" y="649"/>
                          </a:lnTo>
                          <a:lnTo>
                            <a:pt x="1025" y="647"/>
                          </a:lnTo>
                          <a:lnTo>
                            <a:pt x="1055" y="644"/>
                          </a:lnTo>
                          <a:lnTo>
                            <a:pt x="1083" y="640"/>
                          </a:lnTo>
                          <a:lnTo>
                            <a:pt x="1109" y="636"/>
                          </a:lnTo>
                          <a:lnTo>
                            <a:pt x="1134" y="632"/>
                          </a:lnTo>
                          <a:lnTo>
                            <a:pt x="1159" y="627"/>
                          </a:lnTo>
                          <a:lnTo>
                            <a:pt x="1182" y="622"/>
                          </a:lnTo>
                          <a:lnTo>
                            <a:pt x="1204" y="616"/>
                          </a:lnTo>
                          <a:lnTo>
                            <a:pt x="1226" y="609"/>
                          </a:lnTo>
                          <a:lnTo>
                            <a:pt x="1246" y="603"/>
                          </a:lnTo>
                          <a:lnTo>
                            <a:pt x="1268" y="595"/>
                          </a:lnTo>
                          <a:lnTo>
                            <a:pt x="1288" y="587"/>
                          </a:lnTo>
                          <a:lnTo>
                            <a:pt x="1308" y="578"/>
                          </a:lnTo>
                          <a:lnTo>
                            <a:pt x="1327" y="570"/>
                          </a:lnTo>
                          <a:lnTo>
                            <a:pt x="1367" y="551"/>
                          </a:lnTo>
                          <a:lnTo>
                            <a:pt x="1409" y="530"/>
                          </a:lnTo>
                          <a:lnTo>
                            <a:pt x="1452" y="507"/>
                          </a:lnTo>
                          <a:lnTo>
                            <a:pt x="1499" y="483"/>
                          </a:lnTo>
                          <a:lnTo>
                            <a:pt x="1550" y="456"/>
                          </a:lnTo>
                          <a:lnTo>
                            <a:pt x="1605" y="428"/>
                          </a:lnTo>
                          <a:lnTo>
                            <a:pt x="1607" y="381"/>
                          </a:lnTo>
                          <a:lnTo>
                            <a:pt x="1606" y="360"/>
                          </a:lnTo>
                          <a:lnTo>
                            <a:pt x="1603" y="340"/>
                          </a:lnTo>
                          <a:lnTo>
                            <a:pt x="1600" y="321"/>
                          </a:lnTo>
                          <a:lnTo>
                            <a:pt x="1596" y="304"/>
                          </a:lnTo>
                          <a:lnTo>
                            <a:pt x="1591" y="287"/>
                          </a:lnTo>
                          <a:lnTo>
                            <a:pt x="1585" y="271"/>
                          </a:lnTo>
                          <a:lnTo>
                            <a:pt x="1579" y="256"/>
                          </a:lnTo>
                          <a:lnTo>
                            <a:pt x="1572" y="242"/>
                          </a:lnTo>
                          <a:lnTo>
                            <a:pt x="1564" y="229"/>
                          </a:lnTo>
                          <a:lnTo>
                            <a:pt x="1556" y="215"/>
                          </a:lnTo>
                          <a:lnTo>
                            <a:pt x="1546" y="203"/>
                          </a:lnTo>
                          <a:lnTo>
                            <a:pt x="1537" y="191"/>
                          </a:lnTo>
                          <a:lnTo>
                            <a:pt x="1526" y="180"/>
                          </a:lnTo>
                          <a:lnTo>
                            <a:pt x="1515" y="170"/>
                          </a:lnTo>
                          <a:lnTo>
                            <a:pt x="1504" y="160"/>
                          </a:lnTo>
                          <a:lnTo>
                            <a:pt x="1490" y="151"/>
                          </a:lnTo>
                          <a:lnTo>
                            <a:pt x="1478" y="142"/>
                          </a:lnTo>
                          <a:lnTo>
                            <a:pt x="1464" y="134"/>
                          </a:lnTo>
                          <a:lnTo>
                            <a:pt x="1450" y="126"/>
                          </a:lnTo>
                          <a:lnTo>
                            <a:pt x="1436" y="119"/>
                          </a:lnTo>
                          <a:lnTo>
                            <a:pt x="1406" y="104"/>
                          </a:lnTo>
                          <a:lnTo>
                            <a:pt x="1372" y="91"/>
                          </a:lnTo>
                          <a:lnTo>
                            <a:pt x="1338" y="80"/>
                          </a:lnTo>
                          <a:lnTo>
                            <a:pt x="1302" y="69"/>
                          </a:lnTo>
                          <a:lnTo>
                            <a:pt x="1265" y="58"/>
                          </a:lnTo>
                          <a:lnTo>
                            <a:pt x="1225" y="48"/>
                          </a:lnTo>
                          <a:lnTo>
                            <a:pt x="1186" y="38"/>
                          </a:lnTo>
                          <a:lnTo>
                            <a:pt x="1145" y="30"/>
                          </a:lnTo>
                          <a:lnTo>
                            <a:pt x="1104" y="22"/>
                          </a:lnTo>
                          <a:lnTo>
                            <a:pt x="1062" y="16"/>
                          </a:lnTo>
                          <a:lnTo>
                            <a:pt x="1018" y="11"/>
                          </a:lnTo>
                          <a:lnTo>
                            <a:pt x="974" y="7"/>
                          </a:lnTo>
                          <a:lnTo>
                            <a:pt x="930" y="4"/>
                          </a:lnTo>
                          <a:lnTo>
                            <a:pt x="885" y="2"/>
                          </a:lnTo>
                          <a:lnTo>
                            <a:pt x="841" y="0"/>
                          </a:lnTo>
                          <a:lnTo>
                            <a:pt x="796" y="0"/>
                          </a:lnTo>
                          <a:lnTo>
                            <a:pt x="752" y="2"/>
                          </a:lnTo>
                          <a:lnTo>
                            <a:pt x="708" y="4"/>
                          </a:lnTo>
                          <a:lnTo>
                            <a:pt x="664" y="7"/>
                          </a:lnTo>
                          <a:lnTo>
                            <a:pt x="622" y="11"/>
                          </a:lnTo>
                          <a:lnTo>
                            <a:pt x="580" y="16"/>
                          </a:lnTo>
                          <a:lnTo>
                            <a:pt x="539" y="22"/>
                          </a:lnTo>
                          <a:lnTo>
                            <a:pt x="485" y="31"/>
                          </a:lnTo>
                          <a:lnTo>
                            <a:pt x="432" y="41"/>
                          </a:lnTo>
                          <a:lnTo>
                            <a:pt x="382" y="51"/>
                          </a:lnTo>
                          <a:lnTo>
                            <a:pt x="333" y="63"/>
                          </a:lnTo>
                          <a:lnTo>
                            <a:pt x="310" y="69"/>
                          </a:lnTo>
                          <a:lnTo>
                            <a:pt x="287" y="75"/>
                          </a:lnTo>
                          <a:lnTo>
                            <a:pt x="265" y="82"/>
                          </a:lnTo>
                          <a:lnTo>
                            <a:pt x="244" y="90"/>
                          </a:lnTo>
                          <a:lnTo>
                            <a:pt x="223" y="98"/>
                          </a:lnTo>
                          <a:lnTo>
                            <a:pt x="203" y="107"/>
                          </a:lnTo>
                          <a:lnTo>
                            <a:pt x="184" y="116"/>
                          </a:lnTo>
                          <a:lnTo>
                            <a:pt x="166" y="126"/>
                          </a:lnTo>
                          <a:lnTo>
                            <a:pt x="148" y="136"/>
                          </a:lnTo>
                          <a:lnTo>
                            <a:pt x="132" y="148"/>
                          </a:lnTo>
                          <a:lnTo>
                            <a:pt x="116" y="160"/>
                          </a:lnTo>
                          <a:lnTo>
                            <a:pt x="100" y="172"/>
                          </a:lnTo>
                          <a:lnTo>
                            <a:pt x="86" y="186"/>
                          </a:lnTo>
                          <a:lnTo>
                            <a:pt x="73" y="201"/>
                          </a:lnTo>
                          <a:lnTo>
                            <a:pt x="61" y="216"/>
                          </a:lnTo>
                          <a:lnTo>
                            <a:pt x="50" y="234"/>
                          </a:lnTo>
                          <a:lnTo>
                            <a:pt x="40" y="251"/>
                          </a:lnTo>
                          <a:lnTo>
                            <a:pt x="31" y="270"/>
                          </a:lnTo>
                          <a:lnTo>
                            <a:pt x="23" y="290"/>
                          </a:lnTo>
                          <a:lnTo>
                            <a:pt x="16" y="311"/>
                          </a:lnTo>
                          <a:lnTo>
                            <a:pt x="11" y="333"/>
                          </a:lnTo>
                          <a:lnTo>
                            <a:pt x="6" y="358"/>
                          </a:lnTo>
                          <a:lnTo>
                            <a:pt x="3" y="383"/>
                          </a:lnTo>
                          <a:lnTo>
                            <a:pt x="0" y="409"/>
                          </a:lnTo>
                          <a:close/>
                        </a:path>
                      </a:pathLst>
                    </a:cu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47" name="Freeform 25"/>
                    <p:cNvSpPr/>
                    <p:nvPr/>
                  </p:nvSpPr>
                  <p:spPr bwMode="auto">
                    <a:xfrm flipH="1">
                      <a:off x="8233360" y="4447391"/>
                      <a:ext cx="494955" cy="197676"/>
                    </a:xfrm>
                    <a:custGeom>
                      <a:avLst/>
                      <a:gdLst>
                        <a:gd name="T0" fmla="*/ 1 w 1612"/>
                        <a:gd name="T1" fmla="*/ 399 h 646"/>
                        <a:gd name="T2" fmla="*/ 83 w 1612"/>
                        <a:gd name="T3" fmla="*/ 457 h 646"/>
                        <a:gd name="T4" fmla="*/ 150 w 1612"/>
                        <a:gd name="T5" fmla="*/ 506 h 646"/>
                        <a:gd name="T6" fmla="*/ 186 w 1612"/>
                        <a:gd name="T7" fmla="*/ 528 h 646"/>
                        <a:gd name="T8" fmla="*/ 227 w 1612"/>
                        <a:gd name="T9" fmla="*/ 548 h 646"/>
                        <a:gd name="T10" fmla="*/ 275 w 1612"/>
                        <a:gd name="T11" fmla="*/ 568 h 646"/>
                        <a:gd name="T12" fmla="*/ 335 w 1612"/>
                        <a:gd name="T13" fmla="*/ 589 h 646"/>
                        <a:gd name="T14" fmla="*/ 388 w 1612"/>
                        <a:gd name="T15" fmla="*/ 602 h 646"/>
                        <a:gd name="T16" fmla="*/ 446 w 1612"/>
                        <a:gd name="T17" fmla="*/ 614 h 646"/>
                        <a:gd name="T18" fmla="*/ 506 w 1612"/>
                        <a:gd name="T19" fmla="*/ 624 h 646"/>
                        <a:gd name="T20" fmla="*/ 569 w 1612"/>
                        <a:gd name="T21" fmla="*/ 632 h 646"/>
                        <a:gd name="T22" fmla="*/ 693 w 1612"/>
                        <a:gd name="T23" fmla="*/ 642 h 646"/>
                        <a:gd name="T24" fmla="*/ 810 w 1612"/>
                        <a:gd name="T25" fmla="*/ 646 h 646"/>
                        <a:gd name="T26" fmla="*/ 953 w 1612"/>
                        <a:gd name="T27" fmla="*/ 642 h 646"/>
                        <a:gd name="T28" fmla="*/ 1018 w 1612"/>
                        <a:gd name="T29" fmla="*/ 638 h 646"/>
                        <a:gd name="T30" fmla="*/ 1076 w 1612"/>
                        <a:gd name="T31" fmla="*/ 631 h 646"/>
                        <a:gd name="T32" fmla="*/ 1132 w 1612"/>
                        <a:gd name="T33" fmla="*/ 623 h 646"/>
                        <a:gd name="T34" fmla="*/ 1183 w 1612"/>
                        <a:gd name="T35" fmla="*/ 614 h 646"/>
                        <a:gd name="T36" fmla="*/ 1232 w 1612"/>
                        <a:gd name="T37" fmla="*/ 602 h 646"/>
                        <a:gd name="T38" fmla="*/ 1277 w 1612"/>
                        <a:gd name="T39" fmla="*/ 588 h 646"/>
                        <a:gd name="T40" fmla="*/ 1321 w 1612"/>
                        <a:gd name="T41" fmla="*/ 572 h 646"/>
                        <a:gd name="T42" fmla="*/ 1364 w 1612"/>
                        <a:gd name="T43" fmla="*/ 554 h 646"/>
                        <a:gd name="T44" fmla="*/ 1404 w 1612"/>
                        <a:gd name="T45" fmla="*/ 534 h 646"/>
                        <a:gd name="T46" fmla="*/ 1446 w 1612"/>
                        <a:gd name="T47" fmla="*/ 512 h 646"/>
                        <a:gd name="T48" fmla="*/ 1526 w 1612"/>
                        <a:gd name="T49" fmla="*/ 462 h 646"/>
                        <a:gd name="T50" fmla="*/ 1612 w 1612"/>
                        <a:gd name="T51" fmla="*/ 403 h 646"/>
                        <a:gd name="T52" fmla="*/ 1603 w 1612"/>
                        <a:gd name="T53" fmla="*/ 331 h 646"/>
                        <a:gd name="T54" fmla="*/ 1582 w 1612"/>
                        <a:gd name="T55" fmla="*/ 268 h 646"/>
                        <a:gd name="T56" fmla="*/ 1549 w 1612"/>
                        <a:gd name="T57" fmla="*/ 213 h 646"/>
                        <a:gd name="T58" fmla="*/ 1508 w 1612"/>
                        <a:gd name="T59" fmla="*/ 166 h 646"/>
                        <a:gd name="T60" fmla="*/ 1457 w 1612"/>
                        <a:gd name="T61" fmla="*/ 126 h 646"/>
                        <a:gd name="T62" fmla="*/ 1398 w 1612"/>
                        <a:gd name="T63" fmla="*/ 92 h 646"/>
                        <a:gd name="T64" fmla="*/ 1333 w 1612"/>
                        <a:gd name="T65" fmla="*/ 65 h 646"/>
                        <a:gd name="T66" fmla="*/ 1261 w 1612"/>
                        <a:gd name="T67" fmla="*/ 43 h 646"/>
                        <a:gd name="T68" fmla="*/ 1185 w 1612"/>
                        <a:gd name="T69" fmla="*/ 27 h 646"/>
                        <a:gd name="T70" fmla="*/ 1106 w 1612"/>
                        <a:gd name="T71" fmla="*/ 15 h 646"/>
                        <a:gd name="T72" fmla="*/ 1024 w 1612"/>
                        <a:gd name="T73" fmla="*/ 7 h 646"/>
                        <a:gd name="T74" fmla="*/ 940 w 1612"/>
                        <a:gd name="T75" fmla="*/ 2 h 646"/>
                        <a:gd name="T76" fmla="*/ 856 w 1612"/>
                        <a:gd name="T77" fmla="*/ 0 h 646"/>
                        <a:gd name="T78" fmla="*/ 774 w 1612"/>
                        <a:gd name="T79" fmla="*/ 1 h 646"/>
                        <a:gd name="T80" fmla="*/ 614 w 1612"/>
                        <a:gd name="T81" fmla="*/ 7 h 646"/>
                        <a:gd name="T82" fmla="*/ 507 w 1612"/>
                        <a:gd name="T83" fmla="*/ 18 h 646"/>
                        <a:gd name="T84" fmla="*/ 407 w 1612"/>
                        <a:gd name="T85" fmla="*/ 35 h 646"/>
                        <a:gd name="T86" fmla="*/ 358 w 1612"/>
                        <a:gd name="T87" fmla="*/ 46 h 646"/>
                        <a:gd name="T88" fmla="*/ 313 w 1612"/>
                        <a:gd name="T89" fmla="*/ 59 h 646"/>
                        <a:gd name="T90" fmla="*/ 268 w 1612"/>
                        <a:gd name="T91" fmla="*/ 73 h 646"/>
                        <a:gd name="T92" fmla="*/ 227 w 1612"/>
                        <a:gd name="T93" fmla="*/ 90 h 646"/>
                        <a:gd name="T94" fmla="*/ 188 w 1612"/>
                        <a:gd name="T95" fmla="*/ 110 h 646"/>
                        <a:gd name="T96" fmla="*/ 152 w 1612"/>
                        <a:gd name="T97" fmla="*/ 132 h 646"/>
                        <a:gd name="T98" fmla="*/ 118 w 1612"/>
                        <a:gd name="T99" fmla="*/ 156 h 646"/>
                        <a:gd name="T100" fmla="*/ 88 w 1612"/>
                        <a:gd name="T101" fmla="*/ 182 h 646"/>
                        <a:gd name="T102" fmla="*/ 61 w 1612"/>
                        <a:gd name="T103" fmla="*/ 211 h 646"/>
                        <a:gd name="T104" fmla="*/ 37 w 1612"/>
                        <a:gd name="T105" fmla="*/ 245 h 646"/>
                        <a:gd name="T106" fmla="*/ 17 w 1612"/>
                        <a:gd name="T107" fmla="*/ 280 h 646"/>
                        <a:gd name="T108" fmla="*/ 0 w 1612"/>
                        <a:gd name="T109" fmla="*/ 318 h 6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</a:cxnLst>
                      <a:rect l="0" t="0" r="r" b="b"/>
                      <a:pathLst>
                        <a:path w="1612" h="646">
                          <a:moveTo>
                            <a:pt x="0" y="318"/>
                          </a:moveTo>
                          <a:lnTo>
                            <a:pt x="1" y="399"/>
                          </a:lnTo>
                          <a:lnTo>
                            <a:pt x="45" y="429"/>
                          </a:lnTo>
                          <a:lnTo>
                            <a:pt x="83" y="457"/>
                          </a:lnTo>
                          <a:lnTo>
                            <a:pt x="117" y="483"/>
                          </a:lnTo>
                          <a:lnTo>
                            <a:pt x="150" y="506"/>
                          </a:lnTo>
                          <a:lnTo>
                            <a:pt x="167" y="517"/>
                          </a:lnTo>
                          <a:lnTo>
                            <a:pt x="186" y="528"/>
                          </a:lnTo>
                          <a:lnTo>
                            <a:pt x="206" y="538"/>
                          </a:lnTo>
                          <a:lnTo>
                            <a:pt x="227" y="548"/>
                          </a:lnTo>
                          <a:lnTo>
                            <a:pt x="250" y="558"/>
                          </a:lnTo>
                          <a:lnTo>
                            <a:pt x="275" y="568"/>
                          </a:lnTo>
                          <a:lnTo>
                            <a:pt x="304" y="578"/>
                          </a:lnTo>
                          <a:lnTo>
                            <a:pt x="335" y="589"/>
                          </a:lnTo>
                          <a:lnTo>
                            <a:pt x="361" y="596"/>
                          </a:lnTo>
                          <a:lnTo>
                            <a:pt x="388" y="602"/>
                          </a:lnTo>
                          <a:lnTo>
                            <a:pt x="417" y="609"/>
                          </a:lnTo>
                          <a:lnTo>
                            <a:pt x="446" y="614"/>
                          </a:lnTo>
                          <a:lnTo>
                            <a:pt x="476" y="619"/>
                          </a:lnTo>
                          <a:lnTo>
                            <a:pt x="506" y="624"/>
                          </a:lnTo>
                          <a:lnTo>
                            <a:pt x="538" y="628"/>
                          </a:lnTo>
                          <a:lnTo>
                            <a:pt x="569" y="632"/>
                          </a:lnTo>
                          <a:lnTo>
                            <a:pt x="632" y="638"/>
                          </a:lnTo>
                          <a:lnTo>
                            <a:pt x="693" y="642"/>
                          </a:lnTo>
                          <a:lnTo>
                            <a:pt x="754" y="645"/>
                          </a:lnTo>
                          <a:lnTo>
                            <a:pt x="810" y="646"/>
                          </a:lnTo>
                          <a:lnTo>
                            <a:pt x="885" y="645"/>
                          </a:lnTo>
                          <a:lnTo>
                            <a:pt x="953" y="642"/>
                          </a:lnTo>
                          <a:lnTo>
                            <a:pt x="986" y="640"/>
                          </a:lnTo>
                          <a:lnTo>
                            <a:pt x="1018" y="638"/>
                          </a:lnTo>
                          <a:lnTo>
                            <a:pt x="1047" y="635"/>
                          </a:lnTo>
                          <a:lnTo>
                            <a:pt x="1076" y="631"/>
                          </a:lnTo>
                          <a:lnTo>
                            <a:pt x="1105" y="628"/>
                          </a:lnTo>
                          <a:lnTo>
                            <a:pt x="1132" y="623"/>
                          </a:lnTo>
                          <a:lnTo>
                            <a:pt x="1158" y="619"/>
                          </a:lnTo>
                          <a:lnTo>
                            <a:pt x="1183" y="614"/>
                          </a:lnTo>
                          <a:lnTo>
                            <a:pt x="1207" y="608"/>
                          </a:lnTo>
                          <a:lnTo>
                            <a:pt x="1232" y="602"/>
                          </a:lnTo>
                          <a:lnTo>
                            <a:pt x="1255" y="595"/>
                          </a:lnTo>
                          <a:lnTo>
                            <a:pt x="1277" y="588"/>
                          </a:lnTo>
                          <a:lnTo>
                            <a:pt x="1299" y="580"/>
                          </a:lnTo>
                          <a:lnTo>
                            <a:pt x="1321" y="572"/>
                          </a:lnTo>
                          <a:lnTo>
                            <a:pt x="1343" y="563"/>
                          </a:lnTo>
                          <a:lnTo>
                            <a:pt x="1364" y="554"/>
                          </a:lnTo>
                          <a:lnTo>
                            <a:pt x="1384" y="544"/>
                          </a:lnTo>
                          <a:lnTo>
                            <a:pt x="1404" y="534"/>
                          </a:lnTo>
                          <a:lnTo>
                            <a:pt x="1425" y="524"/>
                          </a:lnTo>
                          <a:lnTo>
                            <a:pt x="1446" y="512"/>
                          </a:lnTo>
                          <a:lnTo>
                            <a:pt x="1486" y="489"/>
                          </a:lnTo>
                          <a:lnTo>
                            <a:pt x="1526" y="462"/>
                          </a:lnTo>
                          <a:lnTo>
                            <a:pt x="1569" y="433"/>
                          </a:lnTo>
                          <a:lnTo>
                            <a:pt x="1612" y="403"/>
                          </a:lnTo>
                          <a:lnTo>
                            <a:pt x="1609" y="366"/>
                          </a:lnTo>
                          <a:lnTo>
                            <a:pt x="1603" y="331"/>
                          </a:lnTo>
                          <a:lnTo>
                            <a:pt x="1594" y="298"/>
                          </a:lnTo>
                          <a:lnTo>
                            <a:pt x="1582" y="268"/>
                          </a:lnTo>
                          <a:lnTo>
                            <a:pt x="1568" y="240"/>
                          </a:lnTo>
                          <a:lnTo>
                            <a:pt x="1549" y="213"/>
                          </a:lnTo>
                          <a:lnTo>
                            <a:pt x="1530" y="188"/>
                          </a:lnTo>
                          <a:lnTo>
                            <a:pt x="1508" y="166"/>
                          </a:lnTo>
                          <a:lnTo>
                            <a:pt x="1484" y="145"/>
                          </a:lnTo>
                          <a:lnTo>
                            <a:pt x="1457" y="126"/>
                          </a:lnTo>
                          <a:lnTo>
                            <a:pt x="1428" y="109"/>
                          </a:lnTo>
                          <a:lnTo>
                            <a:pt x="1398" y="92"/>
                          </a:lnTo>
                          <a:lnTo>
                            <a:pt x="1366" y="78"/>
                          </a:lnTo>
                          <a:lnTo>
                            <a:pt x="1333" y="65"/>
                          </a:lnTo>
                          <a:lnTo>
                            <a:pt x="1297" y="53"/>
                          </a:lnTo>
                          <a:lnTo>
                            <a:pt x="1261" y="43"/>
                          </a:lnTo>
                          <a:lnTo>
                            <a:pt x="1224" y="34"/>
                          </a:lnTo>
                          <a:lnTo>
                            <a:pt x="1185" y="27"/>
                          </a:lnTo>
                          <a:lnTo>
                            <a:pt x="1146" y="20"/>
                          </a:lnTo>
                          <a:lnTo>
                            <a:pt x="1106" y="15"/>
                          </a:lnTo>
                          <a:lnTo>
                            <a:pt x="1065" y="10"/>
                          </a:lnTo>
                          <a:lnTo>
                            <a:pt x="1024" y="7"/>
                          </a:lnTo>
                          <a:lnTo>
                            <a:pt x="983" y="4"/>
                          </a:lnTo>
                          <a:lnTo>
                            <a:pt x="940" y="2"/>
                          </a:lnTo>
                          <a:lnTo>
                            <a:pt x="899" y="1"/>
                          </a:lnTo>
                          <a:lnTo>
                            <a:pt x="856" y="0"/>
                          </a:lnTo>
                          <a:lnTo>
                            <a:pt x="815" y="0"/>
                          </a:lnTo>
                          <a:lnTo>
                            <a:pt x="774" y="1"/>
                          </a:lnTo>
                          <a:lnTo>
                            <a:pt x="693" y="3"/>
                          </a:lnTo>
                          <a:lnTo>
                            <a:pt x="614" y="7"/>
                          </a:lnTo>
                          <a:lnTo>
                            <a:pt x="560" y="12"/>
                          </a:lnTo>
                          <a:lnTo>
                            <a:pt x="507" y="18"/>
                          </a:lnTo>
                          <a:lnTo>
                            <a:pt x="456" y="26"/>
                          </a:lnTo>
                          <a:lnTo>
                            <a:pt x="407" y="35"/>
                          </a:lnTo>
                          <a:lnTo>
                            <a:pt x="382" y="40"/>
                          </a:lnTo>
                          <a:lnTo>
                            <a:pt x="358" y="46"/>
                          </a:lnTo>
                          <a:lnTo>
                            <a:pt x="335" y="52"/>
                          </a:lnTo>
                          <a:lnTo>
                            <a:pt x="313" y="59"/>
                          </a:lnTo>
                          <a:lnTo>
                            <a:pt x="291" y="66"/>
                          </a:lnTo>
                          <a:lnTo>
                            <a:pt x="268" y="73"/>
                          </a:lnTo>
                          <a:lnTo>
                            <a:pt x="247" y="81"/>
                          </a:lnTo>
                          <a:lnTo>
                            <a:pt x="227" y="90"/>
                          </a:lnTo>
                          <a:lnTo>
                            <a:pt x="207" y="100"/>
                          </a:lnTo>
                          <a:lnTo>
                            <a:pt x="188" y="110"/>
                          </a:lnTo>
                          <a:lnTo>
                            <a:pt x="169" y="121"/>
                          </a:lnTo>
                          <a:lnTo>
                            <a:pt x="152" y="132"/>
                          </a:lnTo>
                          <a:lnTo>
                            <a:pt x="135" y="143"/>
                          </a:lnTo>
                          <a:lnTo>
                            <a:pt x="118" y="156"/>
                          </a:lnTo>
                          <a:lnTo>
                            <a:pt x="103" y="168"/>
                          </a:lnTo>
                          <a:lnTo>
                            <a:pt x="88" y="182"/>
                          </a:lnTo>
                          <a:lnTo>
                            <a:pt x="74" y="196"/>
                          </a:lnTo>
                          <a:lnTo>
                            <a:pt x="61" y="211"/>
                          </a:lnTo>
                          <a:lnTo>
                            <a:pt x="48" y="228"/>
                          </a:lnTo>
                          <a:lnTo>
                            <a:pt x="37" y="245"/>
                          </a:lnTo>
                          <a:lnTo>
                            <a:pt x="26" y="262"/>
                          </a:lnTo>
                          <a:lnTo>
                            <a:pt x="17" y="280"/>
                          </a:lnTo>
                          <a:lnTo>
                            <a:pt x="8" y="299"/>
                          </a:lnTo>
                          <a:lnTo>
                            <a:pt x="0" y="318"/>
                          </a:lnTo>
                          <a:close/>
                        </a:path>
                      </a:pathLst>
                    </a:cu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48" name="Freeform 27"/>
                    <p:cNvSpPr/>
                    <p:nvPr/>
                  </p:nvSpPr>
                  <p:spPr bwMode="auto">
                    <a:xfrm flipH="1">
                      <a:off x="8231828" y="4569981"/>
                      <a:ext cx="496487" cy="208402"/>
                    </a:xfrm>
                    <a:custGeom>
                      <a:avLst/>
                      <a:gdLst>
                        <a:gd name="T0" fmla="*/ 1569 w 1617"/>
                        <a:gd name="T1" fmla="*/ 34 h 679"/>
                        <a:gd name="T2" fmla="*/ 1486 w 1617"/>
                        <a:gd name="T3" fmla="*/ 90 h 679"/>
                        <a:gd name="T4" fmla="*/ 1425 w 1617"/>
                        <a:gd name="T5" fmla="*/ 125 h 679"/>
                        <a:gd name="T6" fmla="*/ 1384 w 1617"/>
                        <a:gd name="T7" fmla="*/ 145 h 679"/>
                        <a:gd name="T8" fmla="*/ 1343 w 1617"/>
                        <a:gd name="T9" fmla="*/ 164 h 679"/>
                        <a:gd name="T10" fmla="*/ 1299 w 1617"/>
                        <a:gd name="T11" fmla="*/ 181 h 679"/>
                        <a:gd name="T12" fmla="*/ 1255 w 1617"/>
                        <a:gd name="T13" fmla="*/ 196 h 679"/>
                        <a:gd name="T14" fmla="*/ 1207 w 1617"/>
                        <a:gd name="T15" fmla="*/ 209 h 679"/>
                        <a:gd name="T16" fmla="*/ 1158 w 1617"/>
                        <a:gd name="T17" fmla="*/ 220 h 679"/>
                        <a:gd name="T18" fmla="*/ 1105 w 1617"/>
                        <a:gd name="T19" fmla="*/ 229 h 679"/>
                        <a:gd name="T20" fmla="*/ 1047 w 1617"/>
                        <a:gd name="T21" fmla="*/ 236 h 679"/>
                        <a:gd name="T22" fmla="*/ 986 w 1617"/>
                        <a:gd name="T23" fmla="*/ 241 h 679"/>
                        <a:gd name="T24" fmla="*/ 885 w 1617"/>
                        <a:gd name="T25" fmla="*/ 246 h 679"/>
                        <a:gd name="T26" fmla="*/ 754 w 1617"/>
                        <a:gd name="T27" fmla="*/ 246 h 679"/>
                        <a:gd name="T28" fmla="*/ 632 w 1617"/>
                        <a:gd name="T29" fmla="*/ 239 h 679"/>
                        <a:gd name="T30" fmla="*/ 538 w 1617"/>
                        <a:gd name="T31" fmla="*/ 229 h 679"/>
                        <a:gd name="T32" fmla="*/ 476 w 1617"/>
                        <a:gd name="T33" fmla="*/ 220 h 679"/>
                        <a:gd name="T34" fmla="*/ 417 w 1617"/>
                        <a:gd name="T35" fmla="*/ 210 h 679"/>
                        <a:gd name="T36" fmla="*/ 361 w 1617"/>
                        <a:gd name="T37" fmla="*/ 197 h 679"/>
                        <a:gd name="T38" fmla="*/ 304 w 1617"/>
                        <a:gd name="T39" fmla="*/ 179 h 679"/>
                        <a:gd name="T40" fmla="*/ 250 w 1617"/>
                        <a:gd name="T41" fmla="*/ 159 h 679"/>
                        <a:gd name="T42" fmla="*/ 206 w 1617"/>
                        <a:gd name="T43" fmla="*/ 139 h 679"/>
                        <a:gd name="T44" fmla="*/ 167 w 1617"/>
                        <a:gd name="T45" fmla="*/ 118 h 679"/>
                        <a:gd name="T46" fmla="*/ 117 w 1617"/>
                        <a:gd name="T47" fmla="*/ 84 h 679"/>
                        <a:gd name="T48" fmla="*/ 45 w 1617"/>
                        <a:gd name="T49" fmla="*/ 30 h 679"/>
                        <a:gd name="T50" fmla="*/ 1 w 1617"/>
                        <a:gd name="T51" fmla="*/ 61 h 679"/>
                        <a:gd name="T52" fmla="*/ 0 w 1617"/>
                        <a:gd name="T53" fmla="*/ 153 h 679"/>
                        <a:gd name="T54" fmla="*/ 1 w 1617"/>
                        <a:gd name="T55" fmla="*/ 214 h 679"/>
                        <a:gd name="T56" fmla="*/ 5 w 1617"/>
                        <a:gd name="T57" fmla="*/ 272 h 679"/>
                        <a:gd name="T58" fmla="*/ 14 w 1617"/>
                        <a:gd name="T59" fmla="*/ 330 h 679"/>
                        <a:gd name="T60" fmla="*/ 30 w 1617"/>
                        <a:gd name="T61" fmla="*/ 384 h 679"/>
                        <a:gd name="T62" fmla="*/ 54 w 1617"/>
                        <a:gd name="T63" fmla="*/ 436 h 679"/>
                        <a:gd name="T64" fmla="*/ 88 w 1617"/>
                        <a:gd name="T65" fmla="*/ 484 h 679"/>
                        <a:gd name="T66" fmla="*/ 132 w 1617"/>
                        <a:gd name="T67" fmla="*/ 528 h 679"/>
                        <a:gd name="T68" fmla="*/ 191 w 1617"/>
                        <a:gd name="T69" fmla="*/ 568 h 679"/>
                        <a:gd name="T70" fmla="*/ 262 w 1617"/>
                        <a:gd name="T71" fmla="*/ 602 h 679"/>
                        <a:gd name="T72" fmla="*/ 351 w 1617"/>
                        <a:gd name="T73" fmla="*/ 631 h 679"/>
                        <a:gd name="T74" fmla="*/ 457 w 1617"/>
                        <a:gd name="T75" fmla="*/ 653 h 679"/>
                        <a:gd name="T76" fmla="*/ 582 w 1617"/>
                        <a:gd name="T77" fmla="*/ 668 h 679"/>
                        <a:gd name="T78" fmla="*/ 728 w 1617"/>
                        <a:gd name="T79" fmla="*/ 678 h 679"/>
                        <a:gd name="T80" fmla="*/ 894 w 1617"/>
                        <a:gd name="T81" fmla="*/ 678 h 679"/>
                        <a:gd name="T82" fmla="*/ 1045 w 1617"/>
                        <a:gd name="T83" fmla="*/ 669 h 679"/>
                        <a:gd name="T84" fmla="*/ 1173 w 1617"/>
                        <a:gd name="T85" fmla="*/ 652 h 679"/>
                        <a:gd name="T86" fmla="*/ 1281 w 1617"/>
                        <a:gd name="T87" fmla="*/ 627 h 679"/>
                        <a:gd name="T88" fmla="*/ 1370 w 1617"/>
                        <a:gd name="T89" fmla="*/ 596 h 679"/>
                        <a:gd name="T90" fmla="*/ 1443 w 1617"/>
                        <a:gd name="T91" fmla="*/ 559 h 679"/>
                        <a:gd name="T92" fmla="*/ 1499 w 1617"/>
                        <a:gd name="T93" fmla="*/ 516 h 679"/>
                        <a:gd name="T94" fmla="*/ 1542 w 1617"/>
                        <a:gd name="T95" fmla="*/ 470 h 679"/>
                        <a:gd name="T96" fmla="*/ 1574 w 1617"/>
                        <a:gd name="T97" fmla="*/ 419 h 679"/>
                        <a:gd name="T98" fmla="*/ 1595 w 1617"/>
                        <a:gd name="T99" fmla="*/ 366 h 679"/>
                        <a:gd name="T100" fmla="*/ 1608 w 1617"/>
                        <a:gd name="T101" fmla="*/ 311 h 679"/>
                        <a:gd name="T102" fmla="*/ 1615 w 1617"/>
                        <a:gd name="T103" fmla="*/ 253 h 679"/>
                        <a:gd name="T104" fmla="*/ 1617 w 1617"/>
                        <a:gd name="T105" fmla="*/ 197 h 679"/>
                        <a:gd name="T106" fmla="*/ 1616 w 1617"/>
                        <a:gd name="T107" fmla="*/ 139 h 679"/>
                        <a:gd name="T108" fmla="*/ 1613 w 1617"/>
                        <a:gd name="T109" fmla="*/ 56 h 67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</a:cxnLst>
                      <a:rect l="0" t="0" r="r" b="b"/>
                      <a:pathLst>
                        <a:path w="1617" h="679">
                          <a:moveTo>
                            <a:pt x="1612" y="4"/>
                          </a:moveTo>
                          <a:lnTo>
                            <a:pt x="1569" y="34"/>
                          </a:lnTo>
                          <a:lnTo>
                            <a:pt x="1526" y="63"/>
                          </a:lnTo>
                          <a:lnTo>
                            <a:pt x="1486" y="90"/>
                          </a:lnTo>
                          <a:lnTo>
                            <a:pt x="1446" y="113"/>
                          </a:lnTo>
                          <a:lnTo>
                            <a:pt x="1425" y="125"/>
                          </a:lnTo>
                          <a:lnTo>
                            <a:pt x="1404" y="135"/>
                          </a:lnTo>
                          <a:lnTo>
                            <a:pt x="1384" y="145"/>
                          </a:lnTo>
                          <a:lnTo>
                            <a:pt x="1364" y="155"/>
                          </a:lnTo>
                          <a:lnTo>
                            <a:pt x="1343" y="164"/>
                          </a:lnTo>
                          <a:lnTo>
                            <a:pt x="1321" y="173"/>
                          </a:lnTo>
                          <a:lnTo>
                            <a:pt x="1299" y="181"/>
                          </a:lnTo>
                          <a:lnTo>
                            <a:pt x="1277" y="189"/>
                          </a:lnTo>
                          <a:lnTo>
                            <a:pt x="1255" y="196"/>
                          </a:lnTo>
                          <a:lnTo>
                            <a:pt x="1232" y="203"/>
                          </a:lnTo>
                          <a:lnTo>
                            <a:pt x="1207" y="209"/>
                          </a:lnTo>
                          <a:lnTo>
                            <a:pt x="1183" y="215"/>
                          </a:lnTo>
                          <a:lnTo>
                            <a:pt x="1158" y="220"/>
                          </a:lnTo>
                          <a:lnTo>
                            <a:pt x="1132" y="224"/>
                          </a:lnTo>
                          <a:lnTo>
                            <a:pt x="1105" y="229"/>
                          </a:lnTo>
                          <a:lnTo>
                            <a:pt x="1076" y="232"/>
                          </a:lnTo>
                          <a:lnTo>
                            <a:pt x="1047" y="236"/>
                          </a:lnTo>
                          <a:lnTo>
                            <a:pt x="1018" y="239"/>
                          </a:lnTo>
                          <a:lnTo>
                            <a:pt x="986" y="241"/>
                          </a:lnTo>
                          <a:lnTo>
                            <a:pt x="953" y="243"/>
                          </a:lnTo>
                          <a:lnTo>
                            <a:pt x="885" y="246"/>
                          </a:lnTo>
                          <a:lnTo>
                            <a:pt x="810" y="247"/>
                          </a:lnTo>
                          <a:lnTo>
                            <a:pt x="754" y="246"/>
                          </a:lnTo>
                          <a:lnTo>
                            <a:pt x="693" y="243"/>
                          </a:lnTo>
                          <a:lnTo>
                            <a:pt x="632" y="239"/>
                          </a:lnTo>
                          <a:lnTo>
                            <a:pt x="569" y="233"/>
                          </a:lnTo>
                          <a:lnTo>
                            <a:pt x="538" y="229"/>
                          </a:lnTo>
                          <a:lnTo>
                            <a:pt x="506" y="225"/>
                          </a:lnTo>
                          <a:lnTo>
                            <a:pt x="476" y="220"/>
                          </a:lnTo>
                          <a:lnTo>
                            <a:pt x="446" y="215"/>
                          </a:lnTo>
                          <a:lnTo>
                            <a:pt x="417" y="210"/>
                          </a:lnTo>
                          <a:lnTo>
                            <a:pt x="388" y="203"/>
                          </a:lnTo>
                          <a:lnTo>
                            <a:pt x="361" y="197"/>
                          </a:lnTo>
                          <a:lnTo>
                            <a:pt x="335" y="190"/>
                          </a:lnTo>
                          <a:lnTo>
                            <a:pt x="304" y="179"/>
                          </a:lnTo>
                          <a:lnTo>
                            <a:pt x="275" y="169"/>
                          </a:lnTo>
                          <a:lnTo>
                            <a:pt x="250" y="159"/>
                          </a:lnTo>
                          <a:lnTo>
                            <a:pt x="227" y="149"/>
                          </a:lnTo>
                          <a:lnTo>
                            <a:pt x="206" y="139"/>
                          </a:lnTo>
                          <a:lnTo>
                            <a:pt x="186" y="129"/>
                          </a:lnTo>
                          <a:lnTo>
                            <a:pt x="167" y="118"/>
                          </a:lnTo>
                          <a:lnTo>
                            <a:pt x="150" y="107"/>
                          </a:lnTo>
                          <a:lnTo>
                            <a:pt x="117" y="84"/>
                          </a:lnTo>
                          <a:lnTo>
                            <a:pt x="83" y="58"/>
                          </a:lnTo>
                          <a:lnTo>
                            <a:pt x="45" y="30"/>
                          </a:lnTo>
                          <a:lnTo>
                            <a:pt x="1" y="0"/>
                          </a:lnTo>
                          <a:lnTo>
                            <a:pt x="1" y="61"/>
                          </a:lnTo>
                          <a:lnTo>
                            <a:pt x="0" y="123"/>
                          </a:lnTo>
                          <a:lnTo>
                            <a:pt x="0" y="153"/>
                          </a:lnTo>
                          <a:lnTo>
                            <a:pt x="0" y="183"/>
                          </a:lnTo>
                          <a:lnTo>
                            <a:pt x="1" y="214"/>
                          </a:lnTo>
                          <a:lnTo>
                            <a:pt x="2" y="243"/>
                          </a:lnTo>
                          <a:lnTo>
                            <a:pt x="5" y="272"/>
                          </a:lnTo>
                          <a:lnTo>
                            <a:pt x="9" y="301"/>
                          </a:lnTo>
                          <a:lnTo>
                            <a:pt x="14" y="330"/>
                          </a:lnTo>
                          <a:lnTo>
                            <a:pt x="21" y="357"/>
                          </a:lnTo>
                          <a:lnTo>
                            <a:pt x="30" y="384"/>
                          </a:lnTo>
                          <a:lnTo>
                            <a:pt x="41" y="410"/>
                          </a:lnTo>
                          <a:lnTo>
                            <a:pt x="54" y="436"/>
                          </a:lnTo>
                          <a:lnTo>
                            <a:pt x="70" y="461"/>
                          </a:lnTo>
                          <a:lnTo>
                            <a:pt x="88" y="484"/>
                          </a:lnTo>
                          <a:lnTo>
                            <a:pt x="109" y="507"/>
                          </a:lnTo>
                          <a:lnTo>
                            <a:pt x="132" y="528"/>
                          </a:lnTo>
                          <a:lnTo>
                            <a:pt x="159" y="548"/>
                          </a:lnTo>
                          <a:lnTo>
                            <a:pt x="191" y="568"/>
                          </a:lnTo>
                          <a:lnTo>
                            <a:pt x="224" y="586"/>
                          </a:lnTo>
                          <a:lnTo>
                            <a:pt x="262" y="602"/>
                          </a:lnTo>
                          <a:lnTo>
                            <a:pt x="305" y="617"/>
                          </a:lnTo>
                          <a:lnTo>
                            <a:pt x="351" y="631"/>
                          </a:lnTo>
                          <a:lnTo>
                            <a:pt x="402" y="642"/>
                          </a:lnTo>
                          <a:lnTo>
                            <a:pt x="457" y="653"/>
                          </a:lnTo>
                          <a:lnTo>
                            <a:pt x="517" y="661"/>
                          </a:lnTo>
                          <a:lnTo>
                            <a:pt x="582" y="668"/>
                          </a:lnTo>
                          <a:lnTo>
                            <a:pt x="653" y="673"/>
                          </a:lnTo>
                          <a:lnTo>
                            <a:pt x="728" y="678"/>
                          </a:lnTo>
                          <a:lnTo>
                            <a:pt x="810" y="679"/>
                          </a:lnTo>
                          <a:lnTo>
                            <a:pt x="894" y="678"/>
                          </a:lnTo>
                          <a:lnTo>
                            <a:pt x="972" y="674"/>
                          </a:lnTo>
                          <a:lnTo>
                            <a:pt x="1045" y="669"/>
                          </a:lnTo>
                          <a:lnTo>
                            <a:pt x="1112" y="661"/>
                          </a:lnTo>
                          <a:lnTo>
                            <a:pt x="1173" y="652"/>
                          </a:lnTo>
                          <a:lnTo>
                            <a:pt x="1230" y="641"/>
                          </a:lnTo>
                          <a:lnTo>
                            <a:pt x="1281" y="627"/>
                          </a:lnTo>
                          <a:lnTo>
                            <a:pt x="1328" y="613"/>
                          </a:lnTo>
                          <a:lnTo>
                            <a:pt x="1370" y="596"/>
                          </a:lnTo>
                          <a:lnTo>
                            <a:pt x="1408" y="579"/>
                          </a:lnTo>
                          <a:lnTo>
                            <a:pt x="1443" y="559"/>
                          </a:lnTo>
                          <a:lnTo>
                            <a:pt x="1473" y="538"/>
                          </a:lnTo>
                          <a:lnTo>
                            <a:pt x="1499" y="516"/>
                          </a:lnTo>
                          <a:lnTo>
                            <a:pt x="1522" y="494"/>
                          </a:lnTo>
                          <a:lnTo>
                            <a:pt x="1542" y="470"/>
                          </a:lnTo>
                          <a:lnTo>
                            <a:pt x="1560" y="445"/>
                          </a:lnTo>
                          <a:lnTo>
                            <a:pt x="1574" y="419"/>
                          </a:lnTo>
                          <a:lnTo>
                            <a:pt x="1586" y="392"/>
                          </a:lnTo>
                          <a:lnTo>
                            <a:pt x="1595" y="366"/>
                          </a:lnTo>
                          <a:lnTo>
                            <a:pt x="1603" y="338"/>
                          </a:lnTo>
                          <a:lnTo>
                            <a:pt x="1608" y="311"/>
                          </a:lnTo>
                          <a:lnTo>
                            <a:pt x="1612" y="282"/>
                          </a:lnTo>
                          <a:lnTo>
                            <a:pt x="1615" y="253"/>
                          </a:lnTo>
                          <a:lnTo>
                            <a:pt x="1616" y="225"/>
                          </a:lnTo>
                          <a:lnTo>
                            <a:pt x="1617" y="197"/>
                          </a:lnTo>
                          <a:lnTo>
                            <a:pt x="1617" y="167"/>
                          </a:lnTo>
                          <a:lnTo>
                            <a:pt x="1616" y="139"/>
                          </a:lnTo>
                          <a:lnTo>
                            <a:pt x="1615" y="112"/>
                          </a:lnTo>
                          <a:lnTo>
                            <a:pt x="1613" y="56"/>
                          </a:lnTo>
                          <a:lnTo>
                            <a:pt x="1612" y="4"/>
                          </a:lnTo>
                          <a:close/>
                        </a:path>
                      </a:pathLst>
                    </a:cu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chemeClr val="accent3">
                          <a:lumMod val="75000"/>
                        </a:schemeClr>
                      </a:solidFill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 dirty="0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49" name="Freeform 29"/>
                    <p:cNvSpPr/>
                    <p:nvPr/>
                  </p:nvSpPr>
                  <p:spPr bwMode="auto">
                    <a:xfrm flipH="1">
                      <a:off x="7050372" y="4569981"/>
                      <a:ext cx="494955" cy="208402"/>
                    </a:xfrm>
                    <a:custGeom>
                      <a:avLst/>
                      <a:gdLst>
                        <a:gd name="T0" fmla="*/ 1555 w 1616"/>
                        <a:gd name="T1" fmla="*/ 47 h 677"/>
                        <a:gd name="T2" fmla="*/ 1457 w 1616"/>
                        <a:gd name="T3" fmla="*/ 98 h 677"/>
                        <a:gd name="T4" fmla="*/ 1372 w 1616"/>
                        <a:gd name="T5" fmla="*/ 142 h 677"/>
                        <a:gd name="T6" fmla="*/ 1313 w 1616"/>
                        <a:gd name="T7" fmla="*/ 169 h 677"/>
                        <a:gd name="T8" fmla="*/ 1273 w 1616"/>
                        <a:gd name="T9" fmla="*/ 186 h 677"/>
                        <a:gd name="T10" fmla="*/ 1231 w 1616"/>
                        <a:gd name="T11" fmla="*/ 200 h 677"/>
                        <a:gd name="T12" fmla="*/ 1187 w 1616"/>
                        <a:gd name="T13" fmla="*/ 213 h 677"/>
                        <a:gd name="T14" fmla="*/ 1139 w 1616"/>
                        <a:gd name="T15" fmla="*/ 223 h 677"/>
                        <a:gd name="T16" fmla="*/ 1088 w 1616"/>
                        <a:gd name="T17" fmla="*/ 231 h 677"/>
                        <a:gd name="T18" fmla="*/ 1030 w 1616"/>
                        <a:gd name="T19" fmla="*/ 238 h 677"/>
                        <a:gd name="T20" fmla="*/ 967 w 1616"/>
                        <a:gd name="T21" fmla="*/ 242 h 677"/>
                        <a:gd name="T22" fmla="*/ 895 w 1616"/>
                        <a:gd name="T23" fmla="*/ 244 h 677"/>
                        <a:gd name="T24" fmla="*/ 817 w 1616"/>
                        <a:gd name="T25" fmla="*/ 245 h 677"/>
                        <a:gd name="T26" fmla="*/ 704 w 1616"/>
                        <a:gd name="T27" fmla="*/ 242 h 677"/>
                        <a:gd name="T28" fmla="*/ 608 w 1616"/>
                        <a:gd name="T29" fmla="*/ 236 h 677"/>
                        <a:gd name="T30" fmla="*/ 549 w 1616"/>
                        <a:gd name="T31" fmla="*/ 230 h 677"/>
                        <a:gd name="T32" fmla="*/ 494 w 1616"/>
                        <a:gd name="T33" fmla="*/ 222 h 677"/>
                        <a:gd name="T34" fmla="*/ 442 w 1616"/>
                        <a:gd name="T35" fmla="*/ 213 h 677"/>
                        <a:gd name="T36" fmla="*/ 393 w 1616"/>
                        <a:gd name="T37" fmla="*/ 201 h 677"/>
                        <a:gd name="T38" fmla="*/ 347 w 1616"/>
                        <a:gd name="T39" fmla="*/ 189 h 677"/>
                        <a:gd name="T40" fmla="*/ 302 w 1616"/>
                        <a:gd name="T41" fmla="*/ 173 h 677"/>
                        <a:gd name="T42" fmla="*/ 260 w 1616"/>
                        <a:gd name="T43" fmla="*/ 156 h 677"/>
                        <a:gd name="T44" fmla="*/ 218 w 1616"/>
                        <a:gd name="T45" fmla="*/ 138 h 677"/>
                        <a:gd name="T46" fmla="*/ 179 w 1616"/>
                        <a:gd name="T47" fmla="*/ 117 h 677"/>
                        <a:gd name="T48" fmla="*/ 121 w 1616"/>
                        <a:gd name="T49" fmla="*/ 83 h 677"/>
                        <a:gd name="T50" fmla="*/ 44 w 1616"/>
                        <a:gd name="T51" fmla="*/ 29 h 677"/>
                        <a:gd name="T52" fmla="*/ 5 w 1616"/>
                        <a:gd name="T53" fmla="*/ 54 h 677"/>
                        <a:gd name="T54" fmla="*/ 1 w 1616"/>
                        <a:gd name="T55" fmla="*/ 167 h 677"/>
                        <a:gd name="T56" fmla="*/ 2 w 1616"/>
                        <a:gd name="T57" fmla="*/ 252 h 677"/>
                        <a:gd name="T58" fmla="*/ 7 w 1616"/>
                        <a:gd name="T59" fmla="*/ 307 h 677"/>
                        <a:gd name="T60" fmla="*/ 19 w 1616"/>
                        <a:gd name="T61" fmla="*/ 361 h 677"/>
                        <a:gd name="T62" fmla="*/ 39 w 1616"/>
                        <a:gd name="T63" fmla="*/ 413 h 677"/>
                        <a:gd name="T64" fmla="*/ 68 w 1616"/>
                        <a:gd name="T65" fmla="*/ 463 h 677"/>
                        <a:gd name="T66" fmla="*/ 109 w 1616"/>
                        <a:gd name="T67" fmla="*/ 508 h 677"/>
                        <a:gd name="T68" fmla="*/ 164 w 1616"/>
                        <a:gd name="T69" fmla="*/ 549 h 677"/>
                        <a:gd name="T70" fmla="*/ 233 w 1616"/>
                        <a:gd name="T71" fmla="*/ 587 h 677"/>
                        <a:gd name="T72" fmla="*/ 318 w 1616"/>
                        <a:gd name="T73" fmla="*/ 618 h 677"/>
                        <a:gd name="T74" fmla="*/ 421 w 1616"/>
                        <a:gd name="T75" fmla="*/ 643 h 677"/>
                        <a:gd name="T76" fmla="*/ 545 w 1616"/>
                        <a:gd name="T77" fmla="*/ 662 h 677"/>
                        <a:gd name="T78" fmla="*/ 690 w 1616"/>
                        <a:gd name="T79" fmla="*/ 673 h 677"/>
                        <a:gd name="T80" fmla="*/ 815 w 1616"/>
                        <a:gd name="T81" fmla="*/ 677 h 677"/>
                        <a:gd name="T82" fmla="*/ 898 w 1616"/>
                        <a:gd name="T83" fmla="*/ 676 h 677"/>
                        <a:gd name="T84" fmla="*/ 979 w 1616"/>
                        <a:gd name="T85" fmla="*/ 670 h 677"/>
                        <a:gd name="T86" fmla="*/ 1058 w 1616"/>
                        <a:gd name="T87" fmla="*/ 662 h 677"/>
                        <a:gd name="T88" fmla="*/ 1135 w 1616"/>
                        <a:gd name="T89" fmla="*/ 650 h 677"/>
                        <a:gd name="T90" fmla="*/ 1210 w 1616"/>
                        <a:gd name="T91" fmla="*/ 633 h 677"/>
                        <a:gd name="T92" fmla="*/ 1284 w 1616"/>
                        <a:gd name="T93" fmla="*/ 612 h 677"/>
                        <a:gd name="T94" fmla="*/ 1356 w 1616"/>
                        <a:gd name="T95" fmla="*/ 587 h 677"/>
                        <a:gd name="T96" fmla="*/ 1415 w 1616"/>
                        <a:gd name="T97" fmla="*/ 562 h 677"/>
                        <a:gd name="T98" fmla="*/ 1455 w 1616"/>
                        <a:gd name="T99" fmla="*/ 540 h 677"/>
                        <a:gd name="T100" fmla="*/ 1490 w 1616"/>
                        <a:gd name="T101" fmla="*/ 517 h 677"/>
                        <a:gd name="T102" fmla="*/ 1521 w 1616"/>
                        <a:gd name="T103" fmla="*/ 493 h 677"/>
                        <a:gd name="T104" fmla="*/ 1545 w 1616"/>
                        <a:gd name="T105" fmla="*/ 468 h 677"/>
                        <a:gd name="T106" fmla="*/ 1565 w 1616"/>
                        <a:gd name="T107" fmla="*/ 442 h 677"/>
                        <a:gd name="T108" fmla="*/ 1581 w 1616"/>
                        <a:gd name="T109" fmla="*/ 412 h 677"/>
                        <a:gd name="T110" fmla="*/ 1593 w 1616"/>
                        <a:gd name="T111" fmla="*/ 382 h 677"/>
                        <a:gd name="T112" fmla="*/ 1602 w 1616"/>
                        <a:gd name="T113" fmla="*/ 349 h 677"/>
                        <a:gd name="T114" fmla="*/ 1609 w 1616"/>
                        <a:gd name="T115" fmla="*/ 314 h 677"/>
                        <a:gd name="T116" fmla="*/ 1614 w 1616"/>
                        <a:gd name="T117" fmla="*/ 257 h 677"/>
                        <a:gd name="T118" fmla="*/ 1614 w 1616"/>
                        <a:gd name="T119" fmla="*/ 124 h 67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</a:cxnLst>
                      <a:rect l="0" t="0" r="r" b="b"/>
                      <a:pathLst>
                        <a:path w="1616" h="677">
                          <a:moveTo>
                            <a:pt x="1610" y="19"/>
                          </a:moveTo>
                          <a:lnTo>
                            <a:pt x="1555" y="47"/>
                          </a:lnTo>
                          <a:lnTo>
                            <a:pt x="1504" y="74"/>
                          </a:lnTo>
                          <a:lnTo>
                            <a:pt x="1457" y="98"/>
                          </a:lnTo>
                          <a:lnTo>
                            <a:pt x="1414" y="121"/>
                          </a:lnTo>
                          <a:lnTo>
                            <a:pt x="1372" y="142"/>
                          </a:lnTo>
                          <a:lnTo>
                            <a:pt x="1332" y="161"/>
                          </a:lnTo>
                          <a:lnTo>
                            <a:pt x="1313" y="169"/>
                          </a:lnTo>
                          <a:lnTo>
                            <a:pt x="1293" y="178"/>
                          </a:lnTo>
                          <a:lnTo>
                            <a:pt x="1273" y="186"/>
                          </a:lnTo>
                          <a:lnTo>
                            <a:pt x="1251" y="194"/>
                          </a:lnTo>
                          <a:lnTo>
                            <a:pt x="1231" y="200"/>
                          </a:lnTo>
                          <a:lnTo>
                            <a:pt x="1209" y="207"/>
                          </a:lnTo>
                          <a:lnTo>
                            <a:pt x="1187" y="213"/>
                          </a:lnTo>
                          <a:lnTo>
                            <a:pt x="1164" y="218"/>
                          </a:lnTo>
                          <a:lnTo>
                            <a:pt x="1139" y="223"/>
                          </a:lnTo>
                          <a:lnTo>
                            <a:pt x="1114" y="227"/>
                          </a:lnTo>
                          <a:lnTo>
                            <a:pt x="1088" y="231"/>
                          </a:lnTo>
                          <a:lnTo>
                            <a:pt x="1060" y="235"/>
                          </a:lnTo>
                          <a:lnTo>
                            <a:pt x="1030" y="238"/>
                          </a:lnTo>
                          <a:lnTo>
                            <a:pt x="999" y="240"/>
                          </a:lnTo>
                          <a:lnTo>
                            <a:pt x="967" y="242"/>
                          </a:lnTo>
                          <a:lnTo>
                            <a:pt x="933" y="243"/>
                          </a:lnTo>
                          <a:lnTo>
                            <a:pt x="895" y="244"/>
                          </a:lnTo>
                          <a:lnTo>
                            <a:pt x="857" y="245"/>
                          </a:lnTo>
                          <a:lnTo>
                            <a:pt x="817" y="245"/>
                          </a:lnTo>
                          <a:lnTo>
                            <a:pt x="773" y="244"/>
                          </a:lnTo>
                          <a:lnTo>
                            <a:pt x="704" y="242"/>
                          </a:lnTo>
                          <a:lnTo>
                            <a:pt x="639" y="238"/>
                          </a:lnTo>
                          <a:lnTo>
                            <a:pt x="608" y="236"/>
                          </a:lnTo>
                          <a:lnTo>
                            <a:pt x="579" y="233"/>
                          </a:lnTo>
                          <a:lnTo>
                            <a:pt x="549" y="230"/>
                          </a:lnTo>
                          <a:lnTo>
                            <a:pt x="521" y="226"/>
                          </a:lnTo>
                          <a:lnTo>
                            <a:pt x="494" y="222"/>
                          </a:lnTo>
                          <a:lnTo>
                            <a:pt x="468" y="218"/>
                          </a:lnTo>
                          <a:lnTo>
                            <a:pt x="442" y="213"/>
                          </a:lnTo>
                          <a:lnTo>
                            <a:pt x="417" y="207"/>
                          </a:lnTo>
                          <a:lnTo>
                            <a:pt x="393" y="201"/>
                          </a:lnTo>
                          <a:lnTo>
                            <a:pt x="370" y="195"/>
                          </a:lnTo>
                          <a:lnTo>
                            <a:pt x="347" y="189"/>
                          </a:lnTo>
                          <a:lnTo>
                            <a:pt x="324" y="180"/>
                          </a:lnTo>
                          <a:lnTo>
                            <a:pt x="302" y="173"/>
                          </a:lnTo>
                          <a:lnTo>
                            <a:pt x="281" y="165"/>
                          </a:lnTo>
                          <a:lnTo>
                            <a:pt x="260" y="156"/>
                          </a:lnTo>
                          <a:lnTo>
                            <a:pt x="239" y="147"/>
                          </a:lnTo>
                          <a:lnTo>
                            <a:pt x="218" y="138"/>
                          </a:lnTo>
                          <a:lnTo>
                            <a:pt x="198" y="128"/>
                          </a:lnTo>
                          <a:lnTo>
                            <a:pt x="179" y="117"/>
                          </a:lnTo>
                          <a:lnTo>
                            <a:pt x="159" y="107"/>
                          </a:lnTo>
                          <a:lnTo>
                            <a:pt x="121" y="83"/>
                          </a:lnTo>
                          <a:lnTo>
                            <a:pt x="82" y="57"/>
                          </a:lnTo>
                          <a:lnTo>
                            <a:pt x="44" y="29"/>
                          </a:lnTo>
                          <a:lnTo>
                            <a:pt x="5" y="0"/>
                          </a:lnTo>
                          <a:lnTo>
                            <a:pt x="5" y="54"/>
                          </a:lnTo>
                          <a:lnTo>
                            <a:pt x="3" y="110"/>
                          </a:lnTo>
                          <a:lnTo>
                            <a:pt x="1" y="167"/>
                          </a:lnTo>
                          <a:lnTo>
                            <a:pt x="0" y="224"/>
                          </a:lnTo>
                          <a:lnTo>
                            <a:pt x="2" y="252"/>
                          </a:lnTo>
                          <a:lnTo>
                            <a:pt x="4" y="279"/>
                          </a:lnTo>
                          <a:lnTo>
                            <a:pt x="7" y="307"/>
                          </a:lnTo>
                          <a:lnTo>
                            <a:pt x="12" y="335"/>
                          </a:lnTo>
                          <a:lnTo>
                            <a:pt x="19" y="361"/>
                          </a:lnTo>
                          <a:lnTo>
                            <a:pt x="28" y="388"/>
                          </a:lnTo>
                          <a:lnTo>
                            <a:pt x="39" y="413"/>
                          </a:lnTo>
                          <a:lnTo>
                            <a:pt x="52" y="439"/>
                          </a:lnTo>
                          <a:lnTo>
                            <a:pt x="68" y="463"/>
                          </a:lnTo>
                          <a:lnTo>
                            <a:pt x="87" y="486"/>
                          </a:lnTo>
                          <a:lnTo>
                            <a:pt x="109" y="508"/>
                          </a:lnTo>
                          <a:lnTo>
                            <a:pt x="135" y="529"/>
                          </a:lnTo>
                          <a:lnTo>
                            <a:pt x="164" y="549"/>
                          </a:lnTo>
                          <a:lnTo>
                            <a:pt x="196" y="569"/>
                          </a:lnTo>
                          <a:lnTo>
                            <a:pt x="233" y="587"/>
                          </a:lnTo>
                          <a:lnTo>
                            <a:pt x="273" y="603"/>
                          </a:lnTo>
                          <a:lnTo>
                            <a:pt x="318" y="618"/>
                          </a:lnTo>
                          <a:lnTo>
                            <a:pt x="368" y="631"/>
                          </a:lnTo>
                          <a:lnTo>
                            <a:pt x="421" y="643"/>
                          </a:lnTo>
                          <a:lnTo>
                            <a:pt x="481" y="653"/>
                          </a:lnTo>
                          <a:lnTo>
                            <a:pt x="545" y="662"/>
                          </a:lnTo>
                          <a:lnTo>
                            <a:pt x="616" y="668"/>
                          </a:lnTo>
                          <a:lnTo>
                            <a:pt x="690" y="673"/>
                          </a:lnTo>
                          <a:lnTo>
                            <a:pt x="772" y="676"/>
                          </a:lnTo>
                          <a:lnTo>
                            <a:pt x="815" y="677"/>
                          </a:lnTo>
                          <a:lnTo>
                            <a:pt x="857" y="677"/>
                          </a:lnTo>
                          <a:lnTo>
                            <a:pt x="898" y="676"/>
                          </a:lnTo>
                          <a:lnTo>
                            <a:pt x="939" y="673"/>
                          </a:lnTo>
                          <a:lnTo>
                            <a:pt x="979" y="670"/>
                          </a:lnTo>
                          <a:lnTo>
                            <a:pt x="1018" y="666"/>
                          </a:lnTo>
                          <a:lnTo>
                            <a:pt x="1058" y="662"/>
                          </a:lnTo>
                          <a:lnTo>
                            <a:pt x="1097" y="656"/>
                          </a:lnTo>
                          <a:lnTo>
                            <a:pt x="1135" y="650"/>
                          </a:lnTo>
                          <a:lnTo>
                            <a:pt x="1173" y="642"/>
                          </a:lnTo>
                          <a:lnTo>
                            <a:pt x="1210" y="633"/>
                          </a:lnTo>
                          <a:lnTo>
                            <a:pt x="1247" y="623"/>
                          </a:lnTo>
                          <a:lnTo>
                            <a:pt x="1284" y="612"/>
                          </a:lnTo>
                          <a:lnTo>
                            <a:pt x="1320" y="600"/>
                          </a:lnTo>
                          <a:lnTo>
                            <a:pt x="1356" y="587"/>
                          </a:lnTo>
                          <a:lnTo>
                            <a:pt x="1392" y="572"/>
                          </a:lnTo>
                          <a:lnTo>
                            <a:pt x="1415" y="562"/>
                          </a:lnTo>
                          <a:lnTo>
                            <a:pt x="1436" y="550"/>
                          </a:lnTo>
                          <a:lnTo>
                            <a:pt x="1455" y="540"/>
                          </a:lnTo>
                          <a:lnTo>
                            <a:pt x="1474" y="528"/>
                          </a:lnTo>
                          <a:lnTo>
                            <a:pt x="1490" y="517"/>
                          </a:lnTo>
                          <a:lnTo>
                            <a:pt x="1507" y="505"/>
                          </a:lnTo>
                          <a:lnTo>
                            <a:pt x="1521" y="493"/>
                          </a:lnTo>
                          <a:lnTo>
                            <a:pt x="1534" y="481"/>
                          </a:lnTo>
                          <a:lnTo>
                            <a:pt x="1545" y="468"/>
                          </a:lnTo>
                          <a:lnTo>
                            <a:pt x="1556" y="455"/>
                          </a:lnTo>
                          <a:lnTo>
                            <a:pt x="1565" y="442"/>
                          </a:lnTo>
                          <a:lnTo>
                            <a:pt x="1574" y="427"/>
                          </a:lnTo>
                          <a:lnTo>
                            <a:pt x="1581" y="412"/>
                          </a:lnTo>
                          <a:lnTo>
                            <a:pt x="1588" y="397"/>
                          </a:lnTo>
                          <a:lnTo>
                            <a:pt x="1593" y="382"/>
                          </a:lnTo>
                          <a:lnTo>
                            <a:pt x="1598" y="366"/>
                          </a:lnTo>
                          <a:lnTo>
                            <a:pt x="1602" y="349"/>
                          </a:lnTo>
                          <a:lnTo>
                            <a:pt x="1606" y="332"/>
                          </a:lnTo>
                          <a:lnTo>
                            <a:pt x="1609" y="314"/>
                          </a:lnTo>
                          <a:lnTo>
                            <a:pt x="1611" y="295"/>
                          </a:lnTo>
                          <a:lnTo>
                            <a:pt x="1614" y="257"/>
                          </a:lnTo>
                          <a:lnTo>
                            <a:pt x="1616" y="216"/>
                          </a:lnTo>
                          <a:lnTo>
                            <a:pt x="1614" y="124"/>
                          </a:lnTo>
                          <a:lnTo>
                            <a:pt x="1610" y="19"/>
                          </a:lnTo>
                          <a:close/>
                        </a:path>
                      </a:pathLst>
                    </a:cu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chemeClr val="accent3">
                          <a:lumMod val="75000"/>
                        </a:schemeClr>
                      </a:solidFill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50" name="Freeform 31"/>
                    <p:cNvSpPr/>
                    <p:nvPr/>
                  </p:nvSpPr>
                  <p:spPr bwMode="auto">
                    <a:xfrm flipH="1">
                      <a:off x="7616273" y="4344722"/>
                      <a:ext cx="490358" cy="202273"/>
                    </a:xfrm>
                    <a:custGeom>
                      <a:avLst/>
                      <a:gdLst>
                        <a:gd name="T0" fmla="*/ 22 w 1602"/>
                        <a:gd name="T1" fmla="*/ 396 h 659"/>
                        <a:gd name="T2" fmla="*/ 52 w 1602"/>
                        <a:gd name="T3" fmla="*/ 439 h 659"/>
                        <a:gd name="T4" fmla="*/ 91 w 1602"/>
                        <a:gd name="T5" fmla="*/ 476 h 659"/>
                        <a:gd name="T6" fmla="*/ 136 w 1602"/>
                        <a:gd name="T7" fmla="*/ 510 h 659"/>
                        <a:gd name="T8" fmla="*/ 186 w 1602"/>
                        <a:gd name="T9" fmla="*/ 540 h 659"/>
                        <a:gd name="T10" fmla="*/ 244 w 1602"/>
                        <a:gd name="T11" fmla="*/ 567 h 659"/>
                        <a:gd name="T12" fmla="*/ 305 w 1602"/>
                        <a:gd name="T13" fmla="*/ 590 h 659"/>
                        <a:gd name="T14" fmla="*/ 371 w 1602"/>
                        <a:gd name="T15" fmla="*/ 610 h 659"/>
                        <a:gd name="T16" fmla="*/ 440 w 1602"/>
                        <a:gd name="T17" fmla="*/ 626 h 659"/>
                        <a:gd name="T18" fmla="*/ 510 w 1602"/>
                        <a:gd name="T19" fmla="*/ 638 h 659"/>
                        <a:gd name="T20" fmla="*/ 584 w 1602"/>
                        <a:gd name="T21" fmla="*/ 648 h 659"/>
                        <a:gd name="T22" fmla="*/ 657 w 1602"/>
                        <a:gd name="T23" fmla="*/ 654 h 659"/>
                        <a:gd name="T24" fmla="*/ 732 w 1602"/>
                        <a:gd name="T25" fmla="*/ 658 h 659"/>
                        <a:gd name="T26" fmla="*/ 806 w 1602"/>
                        <a:gd name="T27" fmla="*/ 659 h 659"/>
                        <a:gd name="T28" fmla="*/ 878 w 1602"/>
                        <a:gd name="T29" fmla="*/ 657 h 659"/>
                        <a:gd name="T30" fmla="*/ 949 w 1602"/>
                        <a:gd name="T31" fmla="*/ 652 h 659"/>
                        <a:gd name="T32" fmla="*/ 1015 w 1602"/>
                        <a:gd name="T33" fmla="*/ 646 h 659"/>
                        <a:gd name="T34" fmla="*/ 1079 w 1602"/>
                        <a:gd name="T35" fmla="*/ 637 h 659"/>
                        <a:gd name="T36" fmla="*/ 1144 w 1602"/>
                        <a:gd name="T37" fmla="*/ 626 h 659"/>
                        <a:gd name="T38" fmla="*/ 1206 w 1602"/>
                        <a:gd name="T39" fmla="*/ 612 h 659"/>
                        <a:gd name="T40" fmla="*/ 1269 w 1602"/>
                        <a:gd name="T41" fmla="*/ 596 h 659"/>
                        <a:gd name="T42" fmla="*/ 1328 w 1602"/>
                        <a:gd name="T43" fmla="*/ 576 h 659"/>
                        <a:gd name="T44" fmla="*/ 1386 w 1602"/>
                        <a:gd name="T45" fmla="*/ 552 h 659"/>
                        <a:gd name="T46" fmla="*/ 1439 w 1602"/>
                        <a:gd name="T47" fmla="*/ 525 h 659"/>
                        <a:gd name="T48" fmla="*/ 1480 w 1602"/>
                        <a:gd name="T49" fmla="*/ 500 h 659"/>
                        <a:gd name="T50" fmla="*/ 1506 w 1602"/>
                        <a:gd name="T51" fmla="*/ 481 h 659"/>
                        <a:gd name="T52" fmla="*/ 1529 w 1602"/>
                        <a:gd name="T53" fmla="*/ 461 h 659"/>
                        <a:gd name="T54" fmla="*/ 1548 w 1602"/>
                        <a:gd name="T55" fmla="*/ 440 h 659"/>
                        <a:gd name="T56" fmla="*/ 1563 w 1602"/>
                        <a:gd name="T57" fmla="*/ 418 h 659"/>
                        <a:gd name="T58" fmla="*/ 1575 w 1602"/>
                        <a:gd name="T59" fmla="*/ 395 h 659"/>
                        <a:gd name="T60" fmla="*/ 1586 w 1602"/>
                        <a:gd name="T61" fmla="*/ 372 h 659"/>
                        <a:gd name="T62" fmla="*/ 1593 w 1602"/>
                        <a:gd name="T63" fmla="*/ 346 h 659"/>
                        <a:gd name="T64" fmla="*/ 1598 w 1602"/>
                        <a:gd name="T65" fmla="*/ 320 h 659"/>
                        <a:gd name="T66" fmla="*/ 1601 w 1602"/>
                        <a:gd name="T67" fmla="*/ 290 h 659"/>
                        <a:gd name="T68" fmla="*/ 1602 w 1602"/>
                        <a:gd name="T69" fmla="*/ 244 h 659"/>
                        <a:gd name="T70" fmla="*/ 1597 w 1602"/>
                        <a:gd name="T71" fmla="*/ 133 h 659"/>
                        <a:gd name="T72" fmla="*/ 1579 w 1602"/>
                        <a:gd name="T73" fmla="*/ 33 h 659"/>
                        <a:gd name="T74" fmla="*/ 1566 w 1602"/>
                        <a:gd name="T75" fmla="*/ 15 h 659"/>
                        <a:gd name="T76" fmla="*/ 1561 w 1602"/>
                        <a:gd name="T77" fmla="*/ 4 h 659"/>
                        <a:gd name="T78" fmla="*/ 1558 w 1602"/>
                        <a:gd name="T79" fmla="*/ 1 h 659"/>
                        <a:gd name="T80" fmla="*/ 1549 w 1602"/>
                        <a:gd name="T81" fmla="*/ 10 h 659"/>
                        <a:gd name="T82" fmla="*/ 1521 w 1602"/>
                        <a:gd name="T83" fmla="*/ 36 h 659"/>
                        <a:gd name="T84" fmla="*/ 1484 w 1602"/>
                        <a:gd name="T85" fmla="*/ 63 h 659"/>
                        <a:gd name="T86" fmla="*/ 1418 w 1602"/>
                        <a:gd name="T87" fmla="*/ 103 h 659"/>
                        <a:gd name="T88" fmla="*/ 1336 w 1602"/>
                        <a:gd name="T89" fmla="*/ 142 h 659"/>
                        <a:gd name="T90" fmla="*/ 1250 w 1602"/>
                        <a:gd name="T91" fmla="*/ 174 h 659"/>
                        <a:gd name="T92" fmla="*/ 1161 w 1602"/>
                        <a:gd name="T93" fmla="*/ 200 h 659"/>
                        <a:gd name="T94" fmla="*/ 1068 w 1602"/>
                        <a:gd name="T95" fmla="*/ 218 h 659"/>
                        <a:gd name="T96" fmla="*/ 973 w 1602"/>
                        <a:gd name="T97" fmla="*/ 230 h 659"/>
                        <a:gd name="T98" fmla="*/ 877 w 1602"/>
                        <a:gd name="T99" fmla="*/ 235 h 659"/>
                        <a:gd name="T100" fmla="*/ 781 w 1602"/>
                        <a:gd name="T101" fmla="*/ 234 h 659"/>
                        <a:gd name="T102" fmla="*/ 683 w 1602"/>
                        <a:gd name="T103" fmla="*/ 227 h 659"/>
                        <a:gd name="T104" fmla="*/ 586 w 1602"/>
                        <a:gd name="T105" fmla="*/ 215 h 659"/>
                        <a:gd name="T106" fmla="*/ 489 w 1602"/>
                        <a:gd name="T107" fmla="*/ 196 h 659"/>
                        <a:gd name="T108" fmla="*/ 394 w 1602"/>
                        <a:gd name="T109" fmla="*/ 171 h 659"/>
                        <a:gd name="T110" fmla="*/ 300 w 1602"/>
                        <a:gd name="T111" fmla="*/ 142 h 659"/>
                        <a:gd name="T112" fmla="*/ 211 w 1602"/>
                        <a:gd name="T113" fmla="*/ 108 h 659"/>
                        <a:gd name="T114" fmla="*/ 123 w 1602"/>
                        <a:gd name="T115" fmla="*/ 67 h 659"/>
                        <a:gd name="T116" fmla="*/ 40 w 1602"/>
                        <a:gd name="T117" fmla="*/ 23 h 659"/>
                        <a:gd name="T118" fmla="*/ 10 w 1602"/>
                        <a:gd name="T119" fmla="*/ 374 h 65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</a:cxnLst>
                      <a:rect l="0" t="0" r="r" b="b"/>
                      <a:pathLst>
                        <a:path w="1602" h="659">
                          <a:moveTo>
                            <a:pt x="10" y="374"/>
                          </a:moveTo>
                          <a:lnTo>
                            <a:pt x="22" y="396"/>
                          </a:lnTo>
                          <a:lnTo>
                            <a:pt x="36" y="417"/>
                          </a:lnTo>
                          <a:lnTo>
                            <a:pt x="52" y="439"/>
                          </a:lnTo>
                          <a:lnTo>
                            <a:pt x="70" y="458"/>
                          </a:lnTo>
                          <a:lnTo>
                            <a:pt x="91" y="476"/>
                          </a:lnTo>
                          <a:lnTo>
                            <a:pt x="112" y="494"/>
                          </a:lnTo>
                          <a:lnTo>
                            <a:pt x="136" y="510"/>
                          </a:lnTo>
                          <a:lnTo>
                            <a:pt x="160" y="526"/>
                          </a:lnTo>
                          <a:lnTo>
                            <a:pt x="186" y="540"/>
                          </a:lnTo>
                          <a:lnTo>
                            <a:pt x="215" y="554"/>
                          </a:lnTo>
                          <a:lnTo>
                            <a:pt x="244" y="567"/>
                          </a:lnTo>
                          <a:lnTo>
                            <a:pt x="274" y="579"/>
                          </a:lnTo>
                          <a:lnTo>
                            <a:pt x="305" y="590"/>
                          </a:lnTo>
                          <a:lnTo>
                            <a:pt x="338" y="600"/>
                          </a:lnTo>
                          <a:lnTo>
                            <a:pt x="371" y="610"/>
                          </a:lnTo>
                          <a:lnTo>
                            <a:pt x="404" y="618"/>
                          </a:lnTo>
                          <a:lnTo>
                            <a:pt x="440" y="626"/>
                          </a:lnTo>
                          <a:lnTo>
                            <a:pt x="475" y="632"/>
                          </a:lnTo>
                          <a:lnTo>
                            <a:pt x="510" y="638"/>
                          </a:lnTo>
                          <a:lnTo>
                            <a:pt x="548" y="643"/>
                          </a:lnTo>
                          <a:lnTo>
                            <a:pt x="584" y="648"/>
                          </a:lnTo>
                          <a:lnTo>
                            <a:pt x="620" y="652"/>
                          </a:lnTo>
                          <a:lnTo>
                            <a:pt x="657" y="654"/>
                          </a:lnTo>
                          <a:lnTo>
                            <a:pt x="695" y="657"/>
                          </a:lnTo>
                          <a:lnTo>
                            <a:pt x="732" y="658"/>
                          </a:lnTo>
                          <a:lnTo>
                            <a:pt x="769" y="659"/>
                          </a:lnTo>
                          <a:lnTo>
                            <a:pt x="806" y="659"/>
                          </a:lnTo>
                          <a:lnTo>
                            <a:pt x="842" y="658"/>
                          </a:lnTo>
                          <a:lnTo>
                            <a:pt x="878" y="657"/>
                          </a:lnTo>
                          <a:lnTo>
                            <a:pt x="914" y="655"/>
                          </a:lnTo>
                          <a:lnTo>
                            <a:pt x="949" y="652"/>
                          </a:lnTo>
                          <a:lnTo>
                            <a:pt x="983" y="649"/>
                          </a:lnTo>
                          <a:lnTo>
                            <a:pt x="1015" y="646"/>
                          </a:lnTo>
                          <a:lnTo>
                            <a:pt x="1047" y="642"/>
                          </a:lnTo>
                          <a:lnTo>
                            <a:pt x="1079" y="637"/>
                          </a:lnTo>
                          <a:lnTo>
                            <a:pt x="1111" y="632"/>
                          </a:lnTo>
                          <a:lnTo>
                            <a:pt x="1144" y="626"/>
                          </a:lnTo>
                          <a:lnTo>
                            <a:pt x="1175" y="619"/>
                          </a:lnTo>
                          <a:lnTo>
                            <a:pt x="1206" y="612"/>
                          </a:lnTo>
                          <a:lnTo>
                            <a:pt x="1238" y="604"/>
                          </a:lnTo>
                          <a:lnTo>
                            <a:pt x="1269" y="596"/>
                          </a:lnTo>
                          <a:lnTo>
                            <a:pt x="1299" y="586"/>
                          </a:lnTo>
                          <a:lnTo>
                            <a:pt x="1328" y="576"/>
                          </a:lnTo>
                          <a:lnTo>
                            <a:pt x="1358" y="565"/>
                          </a:lnTo>
                          <a:lnTo>
                            <a:pt x="1386" y="552"/>
                          </a:lnTo>
                          <a:lnTo>
                            <a:pt x="1413" y="539"/>
                          </a:lnTo>
                          <a:lnTo>
                            <a:pt x="1439" y="525"/>
                          </a:lnTo>
                          <a:lnTo>
                            <a:pt x="1464" y="510"/>
                          </a:lnTo>
                          <a:lnTo>
                            <a:pt x="1480" y="500"/>
                          </a:lnTo>
                          <a:lnTo>
                            <a:pt x="1494" y="490"/>
                          </a:lnTo>
                          <a:lnTo>
                            <a:pt x="1506" y="481"/>
                          </a:lnTo>
                          <a:lnTo>
                            <a:pt x="1518" y="471"/>
                          </a:lnTo>
                          <a:lnTo>
                            <a:pt x="1529" y="461"/>
                          </a:lnTo>
                          <a:lnTo>
                            <a:pt x="1539" y="450"/>
                          </a:lnTo>
                          <a:lnTo>
                            <a:pt x="1548" y="440"/>
                          </a:lnTo>
                          <a:lnTo>
                            <a:pt x="1556" y="429"/>
                          </a:lnTo>
                          <a:lnTo>
                            <a:pt x="1563" y="418"/>
                          </a:lnTo>
                          <a:lnTo>
                            <a:pt x="1570" y="407"/>
                          </a:lnTo>
                          <a:lnTo>
                            <a:pt x="1575" y="395"/>
                          </a:lnTo>
                          <a:lnTo>
                            <a:pt x="1582" y="384"/>
                          </a:lnTo>
                          <a:lnTo>
                            <a:pt x="1586" y="372"/>
                          </a:lnTo>
                          <a:lnTo>
                            <a:pt x="1590" y="359"/>
                          </a:lnTo>
                          <a:lnTo>
                            <a:pt x="1593" y="346"/>
                          </a:lnTo>
                          <a:lnTo>
                            <a:pt x="1596" y="333"/>
                          </a:lnTo>
                          <a:lnTo>
                            <a:pt x="1598" y="320"/>
                          </a:lnTo>
                          <a:lnTo>
                            <a:pt x="1599" y="305"/>
                          </a:lnTo>
                          <a:lnTo>
                            <a:pt x="1601" y="290"/>
                          </a:lnTo>
                          <a:lnTo>
                            <a:pt x="1601" y="275"/>
                          </a:lnTo>
                          <a:lnTo>
                            <a:pt x="1602" y="244"/>
                          </a:lnTo>
                          <a:lnTo>
                            <a:pt x="1601" y="210"/>
                          </a:lnTo>
                          <a:lnTo>
                            <a:pt x="1597" y="133"/>
                          </a:lnTo>
                          <a:lnTo>
                            <a:pt x="1591" y="45"/>
                          </a:lnTo>
                          <a:lnTo>
                            <a:pt x="1579" y="33"/>
                          </a:lnTo>
                          <a:lnTo>
                            <a:pt x="1572" y="23"/>
                          </a:lnTo>
                          <a:lnTo>
                            <a:pt x="1566" y="15"/>
                          </a:lnTo>
                          <a:lnTo>
                            <a:pt x="1563" y="9"/>
                          </a:lnTo>
                          <a:lnTo>
                            <a:pt x="1561" y="4"/>
                          </a:lnTo>
                          <a:lnTo>
                            <a:pt x="1560" y="2"/>
                          </a:lnTo>
                          <a:lnTo>
                            <a:pt x="1558" y="1"/>
                          </a:lnTo>
                          <a:lnTo>
                            <a:pt x="1556" y="2"/>
                          </a:lnTo>
                          <a:lnTo>
                            <a:pt x="1549" y="10"/>
                          </a:lnTo>
                          <a:lnTo>
                            <a:pt x="1534" y="26"/>
                          </a:lnTo>
                          <a:lnTo>
                            <a:pt x="1521" y="36"/>
                          </a:lnTo>
                          <a:lnTo>
                            <a:pt x="1505" y="49"/>
                          </a:lnTo>
                          <a:lnTo>
                            <a:pt x="1484" y="63"/>
                          </a:lnTo>
                          <a:lnTo>
                            <a:pt x="1457" y="81"/>
                          </a:lnTo>
                          <a:lnTo>
                            <a:pt x="1418" y="103"/>
                          </a:lnTo>
                          <a:lnTo>
                            <a:pt x="1378" y="123"/>
                          </a:lnTo>
                          <a:lnTo>
                            <a:pt x="1336" y="142"/>
                          </a:lnTo>
                          <a:lnTo>
                            <a:pt x="1293" y="159"/>
                          </a:lnTo>
                          <a:lnTo>
                            <a:pt x="1250" y="174"/>
                          </a:lnTo>
                          <a:lnTo>
                            <a:pt x="1205" y="187"/>
                          </a:lnTo>
                          <a:lnTo>
                            <a:pt x="1161" y="200"/>
                          </a:lnTo>
                          <a:lnTo>
                            <a:pt x="1114" y="210"/>
                          </a:lnTo>
                          <a:lnTo>
                            <a:pt x="1068" y="218"/>
                          </a:lnTo>
                          <a:lnTo>
                            <a:pt x="1022" y="225"/>
                          </a:lnTo>
                          <a:lnTo>
                            <a:pt x="973" y="230"/>
                          </a:lnTo>
                          <a:lnTo>
                            <a:pt x="926" y="233"/>
                          </a:lnTo>
                          <a:lnTo>
                            <a:pt x="877" y="235"/>
                          </a:lnTo>
                          <a:lnTo>
                            <a:pt x="829" y="236"/>
                          </a:lnTo>
                          <a:lnTo>
                            <a:pt x="781" y="234"/>
                          </a:lnTo>
                          <a:lnTo>
                            <a:pt x="731" y="232"/>
                          </a:lnTo>
                          <a:lnTo>
                            <a:pt x="683" y="227"/>
                          </a:lnTo>
                          <a:lnTo>
                            <a:pt x="634" y="222"/>
                          </a:lnTo>
                          <a:lnTo>
                            <a:pt x="586" y="215"/>
                          </a:lnTo>
                          <a:lnTo>
                            <a:pt x="537" y="206"/>
                          </a:lnTo>
                          <a:lnTo>
                            <a:pt x="489" y="196"/>
                          </a:lnTo>
                          <a:lnTo>
                            <a:pt x="441" y="184"/>
                          </a:lnTo>
                          <a:lnTo>
                            <a:pt x="394" y="171"/>
                          </a:lnTo>
                          <a:lnTo>
                            <a:pt x="347" y="157"/>
                          </a:lnTo>
                          <a:lnTo>
                            <a:pt x="300" y="142"/>
                          </a:lnTo>
                          <a:lnTo>
                            <a:pt x="255" y="125"/>
                          </a:lnTo>
                          <a:lnTo>
                            <a:pt x="211" y="108"/>
                          </a:lnTo>
                          <a:lnTo>
                            <a:pt x="166" y="89"/>
                          </a:lnTo>
                          <a:lnTo>
                            <a:pt x="123" y="67"/>
                          </a:lnTo>
                          <a:lnTo>
                            <a:pt x="80" y="46"/>
                          </a:lnTo>
                          <a:lnTo>
                            <a:pt x="40" y="23"/>
                          </a:lnTo>
                          <a:lnTo>
                            <a:pt x="0" y="0"/>
                          </a:lnTo>
                          <a:lnTo>
                            <a:pt x="10" y="374"/>
                          </a:lnTo>
                          <a:close/>
                        </a:path>
                      </a:pathLst>
                    </a:cu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chemeClr val="accent3">
                          <a:lumMod val="75000"/>
                        </a:schemeClr>
                      </a:solidFill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51" name="Freeform 33"/>
                    <p:cNvSpPr/>
                    <p:nvPr/>
                  </p:nvSpPr>
                  <p:spPr bwMode="auto">
                    <a:xfrm flipH="1">
                      <a:off x="7643856" y="4763059"/>
                      <a:ext cx="491891" cy="211467"/>
                    </a:xfrm>
                    <a:custGeom>
                      <a:avLst/>
                      <a:gdLst>
                        <a:gd name="T0" fmla="*/ 20 w 1604"/>
                        <a:gd name="T1" fmla="*/ 417 h 692"/>
                        <a:gd name="T2" fmla="*/ 68 w 1604"/>
                        <a:gd name="T3" fmla="*/ 486 h 692"/>
                        <a:gd name="T4" fmla="*/ 134 w 1604"/>
                        <a:gd name="T5" fmla="*/ 544 h 692"/>
                        <a:gd name="T6" fmla="*/ 217 w 1604"/>
                        <a:gd name="T7" fmla="*/ 591 h 692"/>
                        <a:gd name="T8" fmla="*/ 312 w 1604"/>
                        <a:gd name="T9" fmla="*/ 628 h 692"/>
                        <a:gd name="T10" fmla="*/ 417 w 1604"/>
                        <a:gd name="T11" fmla="*/ 655 h 692"/>
                        <a:gd name="T12" fmla="*/ 528 w 1604"/>
                        <a:gd name="T13" fmla="*/ 676 h 692"/>
                        <a:gd name="T14" fmla="*/ 643 w 1604"/>
                        <a:gd name="T15" fmla="*/ 687 h 692"/>
                        <a:gd name="T16" fmla="*/ 758 w 1604"/>
                        <a:gd name="T17" fmla="*/ 692 h 692"/>
                        <a:gd name="T18" fmla="*/ 870 w 1604"/>
                        <a:gd name="T19" fmla="*/ 690 h 692"/>
                        <a:gd name="T20" fmla="*/ 976 w 1604"/>
                        <a:gd name="T21" fmla="*/ 683 h 692"/>
                        <a:gd name="T22" fmla="*/ 1079 w 1604"/>
                        <a:gd name="T23" fmla="*/ 670 h 692"/>
                        <a:gd name="T24" fmla="*/ 1181 w 1604"/>
                        <a:gd name="T25" fmla="*/ 650 h 692"/>
                        <a:gd name="T26" fmla="*/ 1281 w 1604"/>
                        <a:gd name="T27" fmla="*/ 623 h 692"/>
                        <a:gd name="T28" fmla="*/ 1374 w 1604"/>
                        <a:gd name="T29" fmla="*/ 588 h 692"/>
                        <a:gd name="T30" fmla="*/ 1458 w 1604"/>
                        <a:gd name="T31" fmla="*/ 544 h 692"/>
                        <a:gd name="T32" fmla="*/ 1511 w 1604"/>
                        <a:gd name="T33" fmla="*/ 503 h 692"/>
                        <a:gd name="T34" fmla="*/ 1545 w 1604"/>
                        <a:gd name="T35" fmla="*/ 466 h 692"/>
                        <a:gd name="T36" fmla="*/ 1570 w 1604"/>
                        <a:gd name="T37" fmla="*/ 426 h 692"/>
                        <a:gd name="T38" fmla="*/ 1587 w 1604"/>
                        <a:gd name="T39" fmla="*/ 383 h 692"/>
                        <a:gd name="T40" fmla="*/ 1597 w 1604"/>
                        <a:gd name="T41" fmla="*/ 338 h 692"/>
                        <a:gd name="T42" fmla="*/ 1604 w 1604"/>
                        <a:gd name="T43" fmla="*/ 273 h 692"/>
                        <a:gd name="T44" fmla="*/ 1602 w 1604"/>
                        <a:gd name="T45" fmla="*/ 164 h 692"/>
                        <a:gd name="T46" fmla="*/ 1599 w 1604"/>
                        <a:gd name="T47" fmla="*/ 43 h 692"/>
                        <a:gd name="T48" fmla="*/ 1564 w 1604"/>
                        <a:gd name="T49" fmla="*/ 35 h 692"/>
                        <a:gd name="T50" fmla="*/ 1506 w 1604"/>
                        <a:gd name="T51" fmla="*/ 82 h 692"/>
                        <a:gd name="T52" fmla="*/ 1442 w 1604"/>
                        <a:gd name="T53" fmla="*/ 123 h 692"/>
                        <a:gd name="T54" fmla="*/ 1376 w 1604"/>
                        <a:gd name="T55" fmla="*/ 158 h 692"/>
                        <a:gd name="T56" fmla="*/ 1304 w 1604"/>
                        <a:gd name="T57" fmla="*/ 188 h 692"/>
                        <a:gd name="T58" fmla="*/ 1229 w 1604"/>
                        <a:gd name="T59" fmla="*/ 212 h 692"/>
                        <a:gd name="T60" fmla="*/ 1149 w 1604"/>
                        <a:gd name="T61" fmla="*/ 230 h 692"/>
                        <a:gd name="T62" fmla="*/ 1066 w 1604"/>
                        <a:gd name="T63" fmla="*/ 245 h 692"/>
                        <a:gd name="T64" fmla="*/ 923 w 1604"/>
                        <a:gd name="T65" fmla="*/ 259 h 692"/>
                        <a:gd name="T66" fmla="*/ 734 w 1604"/>
                        <a:gd name="T67" fmla="*/ 262 h 692"/>
                        <a:gd name="T68" fmla="*/ 609 w 1604"/>
                        <a:gd name="T69" fmla="*/ 256 h 692"/>
                        <a:gd name="T70" fmla="*/ 524 w 1604"/>
                        <a:gd name="T71" fmla="*/ 246 h 692"/>
                        <a:gd name="T72" fmla="*/ 444 w 1604"/>
                        <a:gd name="T73" fmla="*/ 233 h 692"/>
                        <a:gd name="T74" fmla="*/ 369 w 1604"/>
                        <a:gd name="T75" fmla="*/ 215 h 692"/>
                        <a:gd name="T76" fmla="*/ 300 w 1604"/>
                        <a:gd name="T77" fmla="*/ 193 h 692"/>
                        <a:gd name="T78" fmla="*/ 233 w 1604"/>
                        <a:gd name="T79" fmla="*/ 165 h 692"/>
                        <a:gd name="T80" fmla="*/ 169 w 1604"/>
                        <a:gd name="T81" fmla="*/ 133 h 692"/>
                        <a:gd name="T82" fmla="*/ 108 w 1604"/>
                        <a:gd name="T83" fmla="*/ 97 h 692"/>
                        <a:gd name="T84" fmla="*/ 5 w 1604"/>
                        <a:gd name="T85" fmla="*/ 23 h 69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</a:cxnLst>
                      <a:rect l="0" t="0" r="r" b="b"/>
                      <a:pathLst>
                        <a:path w="1604" h="692">
                          <a:moveTo>
                            <a:pt x="0" y="364"/>
                          </a:moveTo>
                          <a:lnTo>
                            <a:pt x="9" y="391"/>
                          </a:lnTo>
                          <a:lnTo>
                            <a:pt x="20" y="417"/>
                          </a:lnTo>
                          <a:lnTo>
                            <a:pt x="33" y="441"/>
                          </a:lnTo>
                          <a:lnTo>
                            <a:pt x="49" y="464"/>
                          </a:lnTo>
                          <a:lnTo>
                            <a:pt x="68" y="486"/>
                          </a:lnTo>
                          <a:lnTo>
                            <a:pt x="88" y="506"/>
                          </a:lnTo>
                          <a:lnTo>
                            <a:pt x="110" y="525"/>
                          </a:lnTo>
                          <a:lnTo>
                            <a:pt x="134" y="544"/>
                          </a:lnTo>
                          <a:lnTo>
                            <a:pt x="160" y="561"/>
                          </a:lnTo>
                          <a:lnTo>
                            <a:pt x="188" y="576"/>
                          </a:lnTo>
                          <a:lnTo>
                            <a:pt x="217" y="591"/>
                          </a:lnTo>
                          <a:lnTo>
                            <a:pt x="247" y="604"/>
                          </a:lnTo>
                          <a:lnTo>
                            <a:pt x="278" y="616"/>
                          </a:lnTo>
                          <a:lnTo>
                            <a:pt x="312" y="628"/>
                          </a:lnTo>
                          <a:lnTo>
                            <a:pt x="346" y="638"/>
                          </a:lnTo>
                          <a:lnTo>
                            <a:pt x="380" y="647"/>
                          </a:lnTo>
                          <a:lnTo>
                            <a:pt x="417" y="655"/>
                          </a:lnTo>
                          <a:lnTo>
                            <a:pt x="453" y="664"/>
                          </a:lnTo>
                          <a:lnTo>
                            <a:pt x="490" y="670"/>
                          </a:lnTo>
                          <a:lnTo>
                            <a:pt x="528" y="676"/>
                          </a:lnTo>
                          <a:lnTo>
                            <a:pt x="566" y="680"/>
                          </a:lnTo>
                          <a:lnTo>
                            <a:pt x="604" y="684"/>
                          </a:lnTo>
                          <a:lnTo>
                            <a:pt x="643" y="687"/>
                          </a:lnTo>
                          <a:lnTo>
                            <a:pt x="681" y="689"/>
                          </a:lnTo>
                          <a:lnTo>
                            <a:pt x="719" y="691"/>
                          </a:lnTo>
                          <a:lnTo>
                            <a:pt x="758" y="692"/>
                          </a:lnTo>
                          <a:lnTo>
                            <a:pt x="795" y="692"/>
                          </a:lnTo>
                          <a:lnTo>
                            <a:pt x="833" y="691"/>
                          </a:lnTo>
                          <a:lnTo>
                            <a:pt x="870" y="690"/>
                          </a:lnTo>
                          <a:lnTo>
                            <a:pt x="906" y="688"/>
                          </a:lnTo>
                          <a:lnTo>
                            <a:pt x="942" y="686"/>
                          </a:lnTo>
                          <a:lnTo>
                            <a:pt x="976" y="683"/>
                          </a:lnTo>
                          <a:lnTo>
                            <a:pt x="1011" y="679"/>
                          </a:lnTo>
                          <a:lnTo>
                            <a:pt x="1045" y="675"/>
                          </a:lnTo>
                          <a:lnTo>
                            <a:pt x="1079" y="670"/>
                          </a:lnTo>
                          <a:lnTo>
                            <a:pt x="1114" y="664"/>
                          </a:lnTo>
                          <a:lnTo>
                            <a:pt x="1148" y="658"/>
                          </a:lnTo>
                          <a:lnTo>
                            <a:pt x="1181" y="650"/>
                          </a:lnTo>
                          <a:lnTo>
                            <a:pt x="1216" y="642"/>
                          </a:lnTo>
                          <a:lnTo>
                            <a:pt x="1249" y="633"/>
                          </a:lnTo>
                          <a:lnTo>
                            <a:pt x="1281" y="623"/>
                          </a:lnTo>
                          <a:lnTo>
                            <a:pt x="1313" y="613"/>
                          </a:lnTo>
                          <a:lnTo>
                            <a:pt x="1344" y="601"/>
                          </a:lnTo>
                          <a:lnTo>
                            <a:pt x="1374" y="588"/>
                          </a:lnTo>
                          <a:lnTo>
                            <a:pt x="1403" y="575"/>
                          </a:lnTo>
                          <a:lnTo>
                            <a:pt x="1431" y="560"/>
                          </a:lnTo>
                          <a:lnTo>
                            <a:pt x="1458" y="544"/>
                          </a:lnTo>
                          <a:lnTo>
                            <a:pt x="1483" y="526"/>
                          </a:lnTo>
                          <a:lnTo>
                            <a:pt x="1498" y="514"/>
                          </a:lnTo>
                          <a:lnTo>
                            <a:pt x="1511" y="503"/>
                          </a:lnTo>
                          <a:lnTo>
                            <a:pt x="1523" y="491"/>
                          </a:lnTo>
                          <a:lnTo>
                            <a:pt x="1535" y="478"/>
                          </a:lnTo>
                          <a:lnTo>
                            <a:pt x="1545" y="466"/>
                          </a:lnTo>
                          <a:lnTo>
                            <a:pt x="1554" y="453"/>
                          </a:lnTo>
                          <a:lnTo>
                            <a:pt x="1563" y="440"/>
                          </a:lnTo>
                          <a:lnTo>
                            <a:pt x="1570" y="426"/>
                          </a:lnTo>
                          <a:lnTo>
                            <a:pt x="1577" y="412"/>
                          </a:lnTo>
                          <a:lnTo>
                            <a:pt x="1582" y="398"/>
                          </a:lnTo>
                          <a:lnTo>
                            <a:pt x="1587" y="383"/>
                          </a:lnTo>
                          <a:lnTo>
                            <a:pt x="1591" y="369"/>
                          </a:lnTo>
                          <a:lnTo>
                            <a:pt x="1595" y="354"/>
                          </a:lnTo>
                          <a:lnTo>
                            <a:pt x="1597" y="338"/>
                          </a:lnTo>
                          <a:lnTo>
                            <a:pt x="1600" y="323"/>
                          </a:lnTo>
                          <a:lnTo>
                            <a:pt x="1601" y="307"/>
                          </a:lnTo>
                          <a:lnTo>
                            <a:pt x="1604" y="273"/>
                          </a:lnTo>
                          <a:lnTo>
                            <a:pt x="1604" y="238"/>
                          </a:lnTo>
                          <a:lnTo>
                            <a:pt x="1604" y="203"/>
                          </a:lnTo>
                          <a:lnTo>
                            <a:pt x="1602" y="164"/>
                          </a:lnTo>
                          <a:lnTo>
                            <a:pt x="1601" y="126"/>
                          </a:lnTo>
                          <a:lnTo>
                            <a:pt x="1600" y="86"/>
                          </a:lnTo>
                          <a:lnTo>
                            <a:pt x="1599" y="43"/>
                          </a:lnTo>
                          <a:lnTo>
                            <a:pt x="1599" y="0"/>
                          </a:lnTo>
                          <a:lnTo>
                            <a:pt x="1581" y="18"/>
                          </a:lnTo>
                          <a:lnTo>
                            <a:pt x="1564" y="35"/>
                          </a:lnTo>
                          <a:lnTo>
                            <a:pt x="1544" y="52"/>
                          </a:lnTo>
                          <a:lnTo>
                            <a:pt x="1525" y="67"/>
                          </a:lnTo>
                          <a:lnTo>
                            <a:pt x="1506" y="82"/>
                          </a:lnTo>
                          <a:lnTo>
                            <a:pt x="1485" y="97"/>
                          </a:lnTo>
                          <a:lnTo>
                            <a:pt x="1465" y="110"/>
                          </a:lnTo>
                          <a:lnTo>
                            <a:pt x="1442" y="123"/>
                          </a:lnTo>
                          <a:lnTo>
                            <a:pt x="1421" y="135"/>
                          </a:lnTo>
                          <a:lnTo>
                            <a:pt x="1398" y="147"/>
                          </a:lnTo>
                          <a:lnTo>
                            <a:pt x="1376" y="158"/>
                          </a:lnTo>
                          <a:lnTo>
                            <a:pt x="1353" y="169"/>
                          </a:lnTo>
                          <a:lnTo>
                            <a:pt x="1328" y="179"/>
                          </a:lnTo>
                          <a:lnTo>
                            <a:pt x="1304" y="188"/>
                          </a:lnTo>
                          <a:lnTo>
                            <a:pt x="1279" y="196"/>
                          </a:lnTo>
                          <a:lnTo>
                            <a:pt x="1254" y="204"/>
                          </a:lnTo>
                          <a:lnTo>
                            <a:pt x="1229" y="212"/>
                          </a:lnTo>
                          <a:lnTo>
                            <a:pt x="1202" y="218"/>
                          </a:lnTo>
                          <a:lnTo>
                            <a:pt x="1176" y="225"/>
                          </a:lnTo>
                          <a:lnTo>
                            <a:pt x="1149" y="230"/>
                          </a:lnTo>
                          <a:lnTo>
                            <a:pt x="1122" y="236"/>
                          </a:lnTo>
                          <a:lnTo>
                            <a:pt x="1094" y="240"/>
                          </a:lnTo>
                          <a:lnTo>
                            <a:pt x="1066" y="245"/>
                          </a:lnTo>
                          <a:lnTo>
                            <a:pt x="1039" y="248"/>
                          </a:lnTo>
                          <a:lnTo>
                            <a:pt x="981" y="255"/>
                          </a:lnTo>
                          <a:lnTo>
                            <a:pt x="923" y="259"/>
                          </a:lnTo>
                          <a:lnTo>
                            <a:pt x="863" y="262"/>
                          </a:lnTo>
                          <a:lnTo>
                            <a:pt x="803" y="263"/>
                          </a:lnTo>
                          <a:lnTo>
                            <a:pt x="734" y="262"/>
                          </a:lnTo>
                          <a:lnTo>
                            <a:pt x="670" y="260"/>
                          </a:lnTo>
                          <a:lnTo>
                            <a:pt x="640" y="258"/>
                          </a:lnTo>
                          <a:lnTo>
                            <a:pt x="609" y="256"/>
                          </a:lnTo>
                          <a:lnTo>
                            <a:pt x="580" y="253"/>
                          </a:lnTo>
                          <a:lnTo>
                            <a:pt x="551" y="250"/>
                          </a:lnTo>
                          <a:lnTo>
                            <a:pt x="524" y="246"/>
                          </a:lnTo>
                          <a:lnTo>
                            <a:pt x="496" y="243"/>
                          </a:lnTo>
                          <a:lnTo>
                            <a:pt x="469" y="238"/>
                          </a:lnTo>
                          <a:lnTo>
                            <a:pt x="444" y="233"/>
                          </a:lnTo>
                          <a:lnTo>
                            <a:pt x="419" y="228"/>
                          </a:lnTo>
                          <a:lnTo>
                            <a:pt x="393" y="222"/>
                          </a:lnTo>
                          <a:lnTo>
                            <a:pt x="369" y="215"/>
                          </a:lnTo>
                          <a:lnTo>
                            <a:pt x="346" y="208"/>
                          </a:lnTo>
                          <a:lnTo>
                            <a:pt x="323" y="201"/>
                          </a:lnTo>
                          <a:lnTo>
                            <a:pt x="300" y="193"/>
                          </a:lnTo>
                          <a:lnTo>
                            <a:pt x="277" y="185"/>
                          </a:lnTo>
                          <a:lnTo>
                            <a:pt x="255" y="176"/>
                          </a:lnTo>
                          <a:lnTo>
                            <a:pt x="233" y="165"/>
                          </a:lnTo>
                          <a:lnTo>
                            <a:pt x="212" y="155"/>
                          </a:lnTo>
                          <a:lnTo>
                            <a:pt x="191" y="145"/>
                          </a:lnTo>
                          <a:lnTo>
                            <a:pt x="169" y="133"/>
                          </a:lnTo>
                          <a:lnTo>
                            <a:pt x="149" y="122"/>
                          </a:lnTo>
                          <a:lnTo>
                            <a:pt x="128" y="109"/>
                          </a:lnTo>
                          <a:lnTo>
                            <a:pt x="108" y="97"/>
                          </a:lnTo>
                          <a:lnTo>
                            <a:pt x="87" y="83"/>
                          </a:lnTo>
                          <a:lnTo>
                            <a:pt x="46" y="55"/>
                          </a:lnTo>
                          <a:lnTo>
                            <a:pt x="5" y="23"/>
                          </a:lnTo>
                          <a:lnTo>
                            <a:pt x="0" y="364"/>
                          </a:lnTo>
                          <a:close/>
                        </a:path>
                      </a:pathLst>
                    </a:cu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chemeClr val="accent3">
                          <a:lumMod val="75000"/>
                        </a:schemeClr>
                      </a:solidFill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</p:grpSp>
              <p:grpSp>
                <p:nvGrpSpPr>
                  <p:cNvPr id="30" name="Group 29"/>
                  <p:cNvGrpSpPr/>
                  <p:nvPr/>
                </p:nvGrpSpPr>
                <p:grpSpPr>
                  <a:xfrm>
                    <a:off x="6679539" y="4217567"/>
                    <a:ext cx="2477839" cy="2131493"/>
                    <a:chOff x="6679539" y="4217567"/>
                    <a:chExt cx="2477839" cy="2131493"/>
                  </a:xfrm>
                </p:grpSpPr>
                <p:sp>
                  <p:nvSpPr>
                    <p:cNvPr id="31" name="Freeform 6"/>
                    <p:cNvSpPr/>
                    <p:nvPr/>
                  </p:nvSpPr>
                  <p:spPr bwMode="auto">
                    <a:xfrm flipH="1">
                      <a:off x="7910031" y="4712491"/>
                      <a:ext cx="1247347" cy="1636569"/>
                    </a:xfrm>
                    <a:custGeom>
                      <a:avLst/>
                      <a:gdLst>
                        <a:gd name="T0" fmla="*/ 31 w 4070"/>
                        <a:gd name="T1" fmla="*/ 3832 h 5337"/>
                        <a:gd name="T2" fmla="*/ 4053 w 4070"/>
                        <a:gd name="T3" fmla="*/ 5337 h 5337"/>
                        <a:gd name="T4" fmla="*/ 4070 w 4070"/>
                        <a:gd name="T5" fmla="*/ 1505 h 5337"/>
                        <a:gd name="T6" fmla="*/ 22 w 4070"/>
                        <a:gd name="T7" fmla="*/ 0 h 5337"/>
                        <a:gd name="T8" fmla="*/ 17 w 4070"/>
                        <a:gd name="T9" fmla="*/ 116 h 5337"/>
                        <a:gd name="T10" fmla="*/ 13 w 4070"/>
                        <a:gd name="T11" fmla="*/ 234 h 5337"/>
                        <a:gd name="T12" fmla="*/ 11 w 4070"/>
                        <a:gd name="T13" fmla="*/ 353 h 5337"/>
                        <a:gd name="T14" fmla="*/ 9 w 4070"/>
                        <a:gd name="T15" fmla="*/ 473 h 5337"/>
                        <a:gd name="T16" fmla="*/ 8 w 4070"/>
                        <a:gd name="T17" fmla="*/ 593 h 5337"/>
                        <a:gd name="T18" fmla="*/ 7 w 4070"/>
                        <a:gd name="T19" fmla="*/ 715 h 5337"/>
                        <a:gd name="T20" fmla="*/ 8 w 4070"/>
                        <a:gd name="T21" fmla="*/ 836 h 5337"/>
                        <a:gd name="T22" fmla="*/ 8 w 4070"/>
                        <a:gd name="T23" fmla="*/ 958 h 5337"/>
                        <a:gd name="T24" fmla="*/ 9 w 4070"/>
                        <a:gd name="T25" fmla="*/ 1080 h 5337"/>
                        <a:gd name="T26" fmla="*/ 11 w 4070"/>
                        <a:gd name="T27" fmla="*/ 1202 h 5337"/>
                        <a:gd name="T28" fmla="*/ 12 w 4070"/>
                        <a:gd name="T29" fmla="*/ 1323 h 5337"/>
                        <a:gd name="T30" fmla="*/ 14 w 4070"/>
                        <a:gd name="T31" fmla="*/ 1444 h 5337"/>
                        <a:gd name="T32" fmla="*/ 15 w 4070"/>
                        <a:gd name="T33" fmla="*/ 1565 h 5337"/>
                        <a:gd name="T34" fmla="*/ 16 w 4070"/>
                        <a:gd name="T35" fmla="*/ 1685 h 5337"/>
                        <a:gd name="T36" fmla="*/ 17 w 4070"/>
                        <a:gd name="T37" fmla="*/ 1804 h 5337"/>
                        <a:gd name="T38" fmla="*/ 17 w 4070"/>
                        <a:gd name="T39" fmla="*/ 1920 h 5337"/>
                        <a:gd name="T40" fmla="*/ 17 w 4070"/>
                        <a:gd name="T41" fmla="*/ 2028 h 5337"/>
                        <a:gd name="T42" fmla="*/ 15 w 4070"/>
                        <a:gd name="T43" fmla="*/ 2141 h 5337"/>
                        <a:gd name="T44" fmla="*/ 13 w 4070"/>
                        <a:gd name="T45" fmla="*/ 2259 h 5337"/>
                        <a:gd name="T46" fmla="*/ 11 w 4070"/>
                        <a:gd name="T47" fmla="*/ 2381 h 5337"/>
                        <a:gd name="T48" fmla="*/ 8 w 4070"/>
                        <a:gd name="T49" fmla="*/ 2506 h 5337"/>
                        <a:gd name="T50" fmla="*/ 5 w 4070"/>
                        <a:gd name="T51" fmla="*/ 2633 h 5337"/>
                        <a:gd name="T52" fmla="*/ 3 w 4070"/>
                        <a:gd name="T53" fmla="*/ 2762 h 5337"/>
                        <a:gd name="T54" fmla="*/ 1 w 4070"/>
                        <a:gd name="T55" fmla="*/ 2890 h 5337"/>
                        <a:gd name="T56" fmla="*/ 0 w 4070"/>
                        <a:gd name="T57" fmla="*/ 3019 h 5337"/>
                        <a:gd name="T58" fmla="*/ 0 w 4070"/>
                        <a:gd name="T59" fmla="*/ 3147 h 5337"/>
                        <a:gd name="T60" fmla="*/ 1 w 4070"/>
                        <a:gd name="T61" fmla="*/ 3272 h 5337"/>
                        <a:gd name="T62" fmla="*/ 3 w 4070"/>
                        <a:gd name="T63" fmla="*/ 3393 h 5337"/>
                        <a:gd name="T64" fmla="*/ 5 w 4070"/>
                        <a:gd name="T65" fmla="*/ 3452 h 5337"/>
                        <a:gd name="T66" fmla="*/ 7 w 4070"/>
                        <a:gd name="T67" fmla="*/ 3511 h 5337"/>
                        <a:gd name="T68" fmla="*/ 10 w 4070"/>
                        <a:gd name="T69" fmla="*/ 3568 h 5337"/>
                        <a:gd name="T70" fmla="*/ 13 w 4070"/>
                        <a:gd name="T71" fmla="*/ 3623 h 5337"/>
                        <a:gd name="T72" fmla="*/ 17 w 4070"/>
                        <a:gd name="T73" fmla="*/ 3678 h 5337"/>
                        <a:gd name="T74" fmla="*/ 21 w 4070"/>
                        <a:gd name="T75" fmla="*/ 3731 h 5337"/>
                        <a:gd name="T76" fmla="*/ 26 w 4070"/>
                        <a:gd name="T77" fmla="*/ 3783 h 5337"/>
                        <a:gd name="T78" fmla="*/ 31 w 4070"/>
                        <a:gd name="T79" fmla="*/ 3832 h 533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</a:cxnLst>
                      <a:rect l="0" t="0" r="r" b="b"/>
                      <a:pathLst>
                        <a:path w="4070" h="5337">
                          <a:moveTo>
                            <a:pt x="31" y="3832"/>
                          </a:moveTo>
                          <a:lnTo>
                            <a:pt x="4053" y="5337"/>
                          </a:lnTo>
                          <a:lnTo>
                            <a:pt x="4070" y="1505"/>
                          </a:lnTo>
                          <a:lnTo>
                            <a:pt x="22" y="0"/>
                          </a:lnTo>
                          <a:lnTo>
                            <a:pt x="17" y="116"/>
                          </a:lnTo>
                          <a:lnTo>
                            <a:pt x="13" y="234"/>
                          </a:lnTo>
                          <a:lnTo>
                            <a:pt x="11" y="353"/>
                          </a:lnTo>
                          <a:lnTo>
                            <a:pt x="9" y="473"/>
                          </a:lnTo>
                          <a:lnTo>
                            <a:pt x="8" y="593"/>
                          </a:lnTo>
                          <a:lnTo>
                            <a:pt x="7" y="715"/>
                          </a:lnTo>
                          <a:lnTo>
                            <a:pt x="8" y="836"/>
                          </a:lnTo>
                          <a:lnTo>
                            <a:pt x="8" y="958"/>
                          </a:lnTo>
                          <a:lnTo>
                            <a:pt x="9" y="1080"/>
                          </a:lnTo>
                          <a:lnTo>
                            <a:pt x="11" y="1202"/>
                          </a:lnTo>
                          <a:lnTo>
                            <a:pt x="12" y="1323"/>
                          </a:lnTo>
                          <a:lnTo>
                            <a:pt x="14" y="1444"/>
                          </a:lnTo>
                          <a:lnTo>
                            <a:pt x="15" y="1565"/>
                          </a:lnTo>
                          <a:lnTo>
                            <a:pt x="16" y="1685"/>
                          </a:lnTo>
                          <a:lnTo>
                            <a:pt x="17" y="1804"/>
                          </a:lnTo>
                          <a:lnTo>
                            <a:pt x="17" y="1920"/>
                          </a:lnTo>
                          <a:lnTo>
                            <a:pt x="17" y="2028"/>
                          </a:lnTo>
                          <a:lnTo>
                            <a:pt x="15" y="2141"/>
                          </a:lnTo>
                          <a:lnTo>
                            <a:pt x="13" y="2259"/>
                          </a:lnTo>
                          <a:lnTo>
                            <a:pt x="11" y="2381"/>
                          </a:lnTo>
                          <a:lnTo>
                            <a:pt x="8" y="2506"/>
                          </a:lnTo>
                          <a:lnTo>
                            <a:pt x="5" y="2633"/>
                          </a:lnTo>
                          <a:lnTo>
                            <a:pt x="3" y="2762"/>
                          </a:lnTo>
                          <a:lnTo>
                            <a:pt x="1" y="2890"/>
                          </a:lnTo>
                          <a:lnTo>
                            <a:pt x="0" y="3019"/>
                          </a:lnTo>
                          <a:lnTo>
                            <a:pt x="0" y="3147"/>
                          </a:lnTo>
                          <a:lnTo>
                            <a:pt x="1" y="3272"/>
                          </a:lnTo>
                          <a:lnTo>
                            <a:pt x="3" y="3393"/>
                          </a:lnTo>
                          <a:lnTo>
                            <a:pt x="5" y="3452"/>
                          </a:lnTo>
                          <a:lnTo>
                            <a:pt x="7" y="3511"/>
                          </a:lnTo>
                          <a:lnTo>
                            <a:pt x="10" y="3568"/>
                          </a:lnTo>
                          <a:lnTo>
                            <a:pt x="13" y="3623"/>
                          </a:lnTo>
                          <a:lnTo>
                            <a:pt x="17" y="3678"/>
                          </a:lnTo>
                          <a:lnTo>
                            <a:pt x="21" y="3731"/>
                          </a:lnTo>
                          <a:lnTo>
                            <a:pt x="26" y="3783"/>
                          </a:lnTo>
                          <a:lnTo>
                            <a:pt x="31" y="3832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 dirty="0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32" name="Freeform 10"/>
                    <p:cNvSpPr/>
                    <p:nvPr/>
                  </p:nvSpPr>
                  <p:spPr bwMode="auto">
                    <a:xfrm flipH="1">
                      <a:off x="6698408" y="4717088"/>
                      <a:ext cx="1236620" cy="1631972"/>
                    </a:xfrm>
                    <a:custGeom>
                      <a:avLst/>
                      <a:gdLst>
                        <a:gd name="T0" fmla="*/ 17 w 4034"/>
                        <a:gd name="T1" fmla="*/ 1490 h 5322"/>
                        <a:gd name="T2" fmla="*/ 0 w 4034"/>
                        <a:gd name="T3" fmla="*/ 5322 h 5322"/>
                        <a:gd name="T4" fmla="*/ 16 w 4034"/>
                        <a:gd name="T5" fmla="*/ 5317 h 5322"/>
                        <a:gd name="T6" fmla="*/ 4032 w 4034"/>
                        <a:gd name="T7" fmla="*/ 3815 h 5322"/>
                        <a:gd name="T8" fmla="*/ 4034 w 4034"/>
                        <a:gd name="T9" fmla="*/ 0 h 5322"/>
                        <a:gd name="T10" fmla="*/ 4015 w 4034"/>
                        <a:gd name="T11" fmla="*/ 2 h 5322"/>
                        <a:gd name="T12" fmla="*/ 3994 w 4034"/>
                        <a:gd name="T13" fmla="*/ 6 h 5322"/>
                        <a:gd name="T14" fmla="*/ 3969 w 4034"/>
                        <a:gd name="T15" fmla="*/ 11 h 5322"/>
                        <a:gd name="T16" fmla="*/ 3944 w 4034"/>
                        <a:gd name="T17" fmla="*/ 17 h 5322"/>
                        <a:gd name="T18" fmla="*/ 3887 w 4034"/>
                        <a:gd name="T19" fmla="*/ 33 h 5322"/>
                        <a:gd name="T20" fmla="*/ 3824 w 4034"/>
                        <a:gd name="T21" fmla="*/ 52 h 5322"/>
                        <a:gd name="T22" fmla="*/ 3756 w 4034"/>
                        <a:gd name="T23" fmla="*/ 76 h 5322"/>
                        <a:gd name="T24" fmla="*/ 3684 w 4034"/>
                        <a:gd name="T25" fmla="*/ 101 h 5322"/>
                        <a:gd name="T26" fmla="*/ 3608 w 4034"/>
                        <a:gd name="T27" fmla="*/ 128 h 5322"/>
                        <a:gd name="T28" fmla="*/ 3533 w 4034"/>
                        <a:gd name="T29" fmla="*/ 156 h 5322"/>
                        <a:gd name="T30" fmla="*/ 3456 w 4034"/>
                        <a:gd name="T31" fmla="*/ 185 h 5322"/>
                        <a:gd name="T32" fmla="*/ 3379 w 4034"/>
                        <a:gd name="T33" fmla="*/ 216 h 5322"/>
                        <a:gd name="T34" fmla="*/ 3306 w 4034"/>
                        <a:gd name="T35" fmla="*/ 244 h 5322"/>
                        <a:gd name="T36" fmla="*/ 3235 w 4034"/>
                        <a:gd name="T37" fmla="*/ 272 h 5322"/>
                        <a:gd name="T38" fmla="*/ 3170 w 4034"/>
                        <a:gd name="T39" fmla="*/ 298 h 5322"/>
                        <a:gd name="T40" fmla="*/ 3109 w 4034"/>
                        <a:gd name="T41" fmla="*/ 323 h 5322"/>
                        <a:gd name="T42" fmla="*/ 3056 w 4034"/>
                        <a:gd name="T43" fmla="*/ 344 h 5322"/>
                        <a:gd name="T44" fmla="*/ 3010 w 4034"/>
                        <a:gd name="T45" fmla="*/ 362 h 5322"/>
                        <a:gd name="T46" fmla="*/ 2947 w 4034"/>
                        <a:gd name="T47" fmla="*/ 386 h 5322"/>
                        <a:gd name="T48" fmla="*/ 2883 w 4034"/>
                        <a:gd name="T49" fmla="*/ 411 h 5322"/>
                        <a:gd name="T50" fmla="*/ 2819 w 4034"/>
                        <a:gd name="T51" fmla="*/ 435 h 5322"/>
                        <a:gd name="T52" fmla="*/ 2757 w 4034"/>
                        <a:gd name="T53" fmla="*/ 459 h 5322"/>
                        <a:gd name="T54" fmla="*/ 2694 w 4034"/>
                        <a:gd name="T55" fmla="*/ 483 h 5322"/>
                        <a:gd name="T56" fmla="*/ 2632 w 4034"/>
                        <a:gd name="T57" fmla="*/ 507 h 5322"/>
                        <a:gd name="T58" fmla="*/ 2569 w 4034"/>
                        <a:gd name="T59" fmla="*/ 530 h 5322"/>
                        <a:gd name="T60" fmla="*/ 2508 w 4034"/>
                        <a:gd name="T61" fmla="*/ 554 h 5322"/>
                        <a:gd name="T62" fmla="*/ 2445 w 4034"/>
                        <a:gd name="T63" fmla="*/ 578 h 5322"/>
                        <a:gd name="T64" fmla="*/ 2383 w 4034"/>
                        <a:gd name="T65" fmla="*/ 602 h 5322"/>
                        <a:gd name="T66" fmla="*/ 2320 w 4034"/>
                        <a:gd name="T67" fmla="*/ 625 h 5322"/>
                        <a:gd name="T68" fmla="*/ 2258 w 4034"/>
                        <a:gd name="T69" fmla="*/ 649 h 5322"/>
                        <a:gd name="T70" fmla="*/ 2194 w 4034"/>
                        <a:gd name="T71" fmla="*/ 672 h 5322"/>
                        <a:gd name="T72" fmla="*/ 2130 w 4034"/>
                        <a:gd name="T73" fmla="*/ 697 h 5322"/>
                        <a:gd name="T74" fmla="*/ 2067 w 4034"/>
                        <a:gd name="T75" fmla="*/ 720 h 5322"/>
                        <a:gd name="T76" fmla="*/ 2002 w 4034"/>
                        <a:gd name="T77" fmla="*/ 744 h 5322"/>
                        <a:gd name="T78" fmla="*/ 1878 w 4034"/>
                        <a:gd name="T79" fmla="*/ 790 h 5322"/>
                        <a:gd name="T80" fmla="*/ 1754 w 4034"/>
                        <a:gd name="T81" fmla="*/ 838 h 5322"/>
                        <a:gd name="T82" fmla="*/ 1630 w 4034"/>
                        <a:gd name="T83" fmla="*/ 886 h 5322"/>
                        <a:gd name="T84" fmla="*/ 1506 w 4034"/>
                        <a:gd name="T85" fmla="*/ 934 h 5322"/>
                        <a:gd name="T86" fmla="*/ 1382 w 4034"/>
                        <a:gd name="T87" fmla="*/ 982 h 5322"/>
                        <a:gd name="T88" fmla="*/ 1258 w 4034"/>
                        <a:gd name="T89" fmla="*/ 1030 h 5322"/>
                        <a:gd name="T90" fmla="*/ 1133 w 4034"/>
                        <a:gd name="T91" fmla="*/ 1079 h 5322"/>
                        <a:gd name="T92" fmla="*/ 1009 w 4034"/>
                        <a:gd name="T93" fmla="*/ 1127 h 5322"/>
                        <a:gd name="T94" fmla="*/ 885 w 4034"/>
                        <a:gd name="T95" fmla="*/ 1176 h 5322"/>
                        <a:gd name="T96" fmla="*/ 761 w 4034"/>
                        <a:gd name="T97" fmla="*/ 1223 h 5322"/>
                        <a:gd name="T98" fmla="*/ 636 w 4034"/>
                        <a:gd name="T99" fmla="*/ 1269 h 5322"/>
                        <a:gd name="T100" fmla="*/ 511 w 4034"/>
                        <a:gd name="T101" fmla="*/ 1316 h 5322"/>
                        <a:gd name="T102" fmla="*/ 387 w 4034"/>
                        <a:gd name="T103" fmla="*/ 1361 h 5322"/>
                        <a:gd name="T104" fmla="*/ 264 w 4034"/>
                        <a:gd name="T105" fmla="*/ 1405 h 5322"/>
                        <a:gd name="T106" fmla="*/ 140 w 4034"/>
                        <a:gd name="T107" fmla="*/ 1449 h 5322"/>
                        <a:gd name="T108" fmla="*/ 17 w 4034"/>
                        <a:gd name="T109" fmla="*/ 1490 h 53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</a:cxnLst>
                      <a:rect l="0" t="0" r="r" b="b"/>
                      <a:pathLst>
                        <a:path w="4034" h="5322">
                          <a:moveTo>
                            <a:pt x="17" y="1490"/>
                          </a:moveTo>
                          <a:lnTo>
                            <a:pt x="0" y="5322"/>
                          </a:lnTo>
                          <a:lnTo>
                            <a:pt x="16" y="5317"/>
                          </a:lnTo>
                          <a:lnTo>
                            <a:pt x="4032" y="3815"/>
                          </a:lnTo>
                          <a:lnTo>
                            <a:pt x="4034" y="0"/>
                          </a:lnTo>
                          <a:lnTo>
                            <a:pt x="4015" y="2"/>
                          </a:lnTo>
                          <a:lnTo>
                            <a:pt x="3994" y="6"/>
                          </a:lnTo>
                          <a:lnTo>
                            <a:pt x="3969" y="11"/>
                          </a:lnTo>
                          <a:lnTo>
                            <a:pt x="3944" y="17"/>
                          </a:lnTo>
                          <a:lnTo>
                            <a:pt x="3887" y="33"/>
                          </a:lnTo>
                          <a:lnTo>
                            <a:pt x="3824" y="52"/>
                          </a:lnTo>
                          <a:lnTo>
                            <a:pt x="3756" y="76"/>
                          </a:lnTo>
                          <a:lnTo>
                            <a:pt x="3684" y="101"/>
                          </a:lnTo>
                          <a:lnTo>
                            <a:pt x="3608" y="128"/>
                          </a:lnTo>
                          <a:lnTo>
                            <a:pt x="3533" y="156"/>
                          </a:lnTo>
                          <a:lnTo>
                            <a:pt x="3456" y="185"/>
                          </a:lnTo>
                          <a:lnTo>
                            <a:pt x="3379" y="216"/>
                          </a:lnTo>
                          <a:lnTo>
                            <a:pt x="3306" y="244"/>
                          </a:lnTo>
                          <a:lnTo>
                            <a:pt x="3235" y="272"/>
                          </a:lnTo>
                          <a:lnTo>
                            <a:pt x="3170" y="298"/>
                          </a:lnTo>
                          <a:lnTo>
                            <a:pt x="3109" y="323"/>
                          </a:lnTo>
                          <a:lnTo>
                            <a:pt x="3056" y="344"/>
                          </a:lnTo>
                          <a:lnTo>
                            <a:pt x="3010" y="362"/>
                          </a:lnTo>
                          <a:lnTo>
                            <a:pt x="2947" y="386"/>
                          </a:lnTo>
                          <a:lnTo>
                            <a:pt x="2883" y="411"/>
                          </a:lnTo>
                          <a:lnTo>
                            <a:pt x="2819" y="435"/>
                          </a:lnTo>
                          <a:lnTo>
                            <a:pt x="2757" y="459"/>
                          </a:lnTo>
                          <a:lnTo>
                            <a:pt x="2694" y="483"/>
                          </a:lnTo>
                          <a:lnTo>
                            <a:pt x="2632" y="507"/>
                          </a:lnTo>
                          <a:lnTo>
                            <a:pt x="2569" y="530"/>
                          </a:lnTo>
                          <a:lnTo>
                            <a:pt x="2508" y="554"/>
                          </a:lnTo>
                          <a:lnTo>
                            <a:pt x="2445" y="578"/>
                          </a:lnTo>
                          <a:lnTo>
                            <a:pt x="2383" y="602"/>
                          </a:lnTo>
                          <a:lnTo>
                            <a:pt x="2320" y="625"/>
                          </a:lnTo>
                          <a:lnTo>
                            <a:pt x="2258" y="649"/>
                          </a:lnTo>
                          <a:lnTo>
                            <a:pt x="2194" y="672"/>
                          </a:lnTo>
                          <a:lnTo>
                            <a:pt x="2130" y="697"/>
                          </a:lnTo>
                          <a:lnTo>
                            <a:pt x="2067" y="720"/>
                          </a:lnTo>
                          <a:lnTo>
                            <a:pt x="2002" y="744"/>
                          </a:lnTo>
                          <a:lnTo>
                            <a:pt x="1878" y="790"/>
                          </a:lnTo>
                          <a:lnTo>
                            <a:pt x="1754" y="838"/>
                          </a:lnTo>
                          <a:lnTo>
                            <a:pt x="1630" y="886"/>
                          </a:lnTo>
                          <a:lnTo>
                            <a:pt x="1506" y="934"/>
                          </a:lnTo>
                          <a:lnTo>
                            <a:pt x="1382" y="982"/>
                          </a:lnTo>
                          <a:lnTo>
                            <a:pt x="1258" y="1030"/>
                          </a:lnTo>
                          <a:lnTo>
                            <a:pt x="1133" y="1079"/>
                          </a:lnTo>
                          <a:lnTo>
                            <a:pt x="1009" y="1127"/>
                          </a:lnTo>
                          <a:lnTo>
                            <a:pt x="885" y="1176"/>
                          </a:lnTo>
                          <a:lnTo>
                            <a:pt x="761" y="1223"/>
                          </a:lnTo>
                          <a:lnTo>
                            <a:pt x="636" y="1269"/>
                          </a:lnTo>
                          <a:lnTo>
                            <a:pt x="511" y="1316"/>
                          </a:lnTo>
                          <a:lnTo>
                            <a:pt x="387" y="1361"/>
                          </a:lnTo>
                          <a:lnTo>
                            <a:pt x="264" y="1405"/>
                          </a:lnTo>
                          <a:lnTo>
                            <a:pt x="140" y="1449"/>
                          </a:lnTo>
                          <a:lnTo>
                            <a:pt x="17" y="1490"/>
                          </a:lnTo>
                          <a:close/>
                        </a:path>
                      </a:pathLst>
                    </a:custGeom>
                    <a:solidFill>
                      <a:schemeClr val="accent2">
                        <a:lumMod val="75000"/>
                      </a:schemeClr>
                    </a:solidFill>
                    <a:ln w="12700"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 dirty="0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33" name="Freeform 13"/>
                    <p:cNvSpPr>
                      <a:spLocks noEditPoints="1"/>
                    </p:cNvSpPr>
                    <p:nvPr/>
                  </p:nvSpPr>
                  <p:spPr bwMode="auto">
                    <a:xfrm flipH="1">
                      <a:off x="6679539" y="4315608"/>
                      <a:ext cx="2471710" cy="858126"/>
                    </a:xfrm>
                    <a:custGeom>
                      <a:avLst/>
                      <a:gdLst>
                        <a:gd name="T0" fmla="*/ 4936 w 8065"/>
                        <a:gd name="T1" fmla="*/ 1765 h 2799"/>
                        <a:gd name="T2" fmla="*/ 4898 w 8065"/>
                        <a:gd name="T3" fmla="*/ 1898 h 2799"/>
                        <a:gd name="T4" fmla="*/ 4766 w 8065"/>
                        <a:gd name="T5" fmla="*/ 2018 h 2799"/>
                        <a:gd name="T6" fmla="*/ 4483 w 8065"/>
                        <a:gd name="T7" fmla="*/ 2116 h 2799"/>
                        <a:gd name="T8" fmla="*/ 4168 w 8065"/>
                        <a:gd name="T9" fmla="*/ 2149 h 2799"/>
                        <a:gd name="T10" fmla="*/ 3825 w 8065"/>
                        <a:gd name="T11" fmla="*/ 2128 h 2799"/>
                        <a:gd name="T12" fmla="*/ 3523 w 8065"/>
                        <a:gd name="T13" fmla="*/ 2034 h 2799"/>
                        <a:gd name="T14" fmla="*/ 3344 w 8065"/>
                        <a:gd name="T15" fmla="*/ 1849 h 2799"/>
                        <a:gd name="T16" fmla="*/ 3308 w 8065"/>
                        <a:gd name="T17" fmla="*/ 1679 h 2799"/>
                        <a:gd name="T18" fmla="*/ 3330 w 8065"/>
                        <a:gd name="T19" fmla="*/ 1410 h 2799"/>
                        <a:gd name="T20" fmla="*/ 3395 w 8065"/>
                        <a:gd name="T21" fmla="*/ 1265 h 2799"/>
                        <a:gd name="T22" fmla="*/ 3550 w 8065"/>
                        <a:gd name="T23" fmla="*/ 1166 h 2799"/>
                        <a:gd name="T24" fmla="*/ 3868 w 8065"/>
                        <a:gd name="T25" fmla="*/ 1081 h 2799"/>
                        <a:gd name="T26" fmla="*/ 4207 w 8065"/>
                        <a:gd name="T27" fmla="*/ 1059 h 2799"/>
                        <a:gd name="T28" fmla="*/ 4566 w 8065"/>
                        <a:gd name="T29" fmla="*/ 1105 h 2799"/>
                        <a:gd name="T30" fmla="*/ 4843 w 8065"/>
                        <a:gd name="T31" fmla="*/ 1253 h 2799"/>
                        <a:gd name="T32" fmla="*/ 2074 w 8065"/>
                        <a:gd name="T33" fmla="*/ 432 h 2799"/>
                        <a:gd name="T34" fmla="*/ 2487 w 8065"/>
                        <a:gd name="T35" fmla="*/ 444 h 2799"/>
                        <a:gd name="T36" fmla="*/ 2809 w 8065"/>
                        <a:gd name="T37" fmla="*/ 538 h 2799"/>
                        <a:gd name="T38" fmla="*/ 2984 w 8065"/>
                        <a:gd name="T39" fmla="*/ 760 h 2799"/>
                        <a:gd name="T40" fmla="*/ 2996 w 8065"/>
                        <a:gd name="T41" fmla="*/ 1081 h 2799"/>
                        <a:gd name="T42" fmla="*/ 2903 w 8065"/>
                        <a:gd name="T43" fmla="*/ 1322 h 2799"/>
                        <a:gd name="T44" fmla="*/ 2554 w 8065"/>
                        <a:gd name="T45" fmla="*/ 1480 h 2799"/>
                        <a:gd name="T46" fmla="*/ 1898 w 8065"/>
                        <a:gd name="T47" fmla="*/ 1489 h 2799"/>
                        <a:gd name="T48" fmla="*/ 1513 w 8065"/>
                        <a:gd name="T49" fmla="*/ 1356 h 2799"/>
                        <a:gd name="T50" fmla="*/ 1390 w 8065"/>
                        <a:gd name="T51" fmla="*/ 1129 h 2799"/>
                        <a:gd name="T52" fmla="*/ 1381 w 8065"/>
                        <a:gd name="T53" fmla="*/ 747 h 2799"/>
                        <a:gd name="T54" fmla="*/ 4792 w 8065"/>
                        <a:gd name="T55" fmla="*/ 2532 h 2799"/>
                        <a:gd name="T56" fmla="*/ 5909 w 8065"/>
                        <a:gd name="T57" fmla="*/ 2099 h 2799"/>
                        <a:gd name="T58" fmla="*/ 6539 w 8065"/>
                        <a:gd name="T59" fmla="*/ 1863 h 2799"/>
                        <a:gd name="T60" fmla="*/ 7087 w 8065"/>
                        <a:gd name="T61" fmla="*/ 1653 h 2799"/>
                        <a:gd name="T62" fmla="*/ 7715 w 8065"/>
                        <a:gd name="T63" fmla="*/ 1410 h 2799"/>
                        <a:gd name="T64" fmla="*/ 8051 w 8065"/>
                        <a:gd name="T65" fmla="*/ 1293 h 2799"/>
                        <a:gd name="T66" fmla="*/ 7948 w 8065"/>
                        <a:gd name="T67" fmla="*/ 1231 h 2799"/>
                        <a:gd name="T68" fmla="*/ 7779 w 8065"/>
                        <a:gd name="T69" fmla="*/ 1169 h 2799"/>
                        <a:gd name="T70" fmla="*/ 7272 w 8065"/>
                        <a:gd name="T71" fmla="*/ 984 h 2799"/>
                        <a:gd name="T72" fmla="*/ 6869 w 8065"/>
                        <a:gd name="T73" fmla="*/ 811 h 2799"/>
                        <a:gd name="T74" fmla="*/ 6843 w 8065"/>
                        <a:gd name="T75" fmla="*/ 1179 h 2799"/>
                        <a:gd name="T76" fmla="*/ 6775 w 8065"/>
                        <a:gd name="T77" fmla="*/ 1311 h 2799"/>
                        <a:gd name="T78" fmla="*/ 6597 w 8065"/>
                        <a:gd name="T79" fmla="*/ 1417 h 2799"/>
                        <a:gd name="T80" fmla="*/ 6259 w 8065"/>
                        <a:gd name="T81" fmla="*/ 1496 h 2799"/>
                        <a:gd name="T82" fmla="*/ 5786 w 8065"/>
                        <a:gd name="T83" fmla="*/ 1492 h 2799"/>
                        <a:gd name="T84" fmla="*/ 5376 w 8065"/>
                        <a:gd name="T85" fmla="*/ 1359 h 2799"/>
                        <a:gd name="T86" fmla="*/ 5248 w 8065"/>
                        <a:gd name="T87" fmla="*/ 1137 h 2799"/>
                        <a:gd name="T88" fmla="*/ 5252 w 8065"/>
                        <a:gd name="T89" fmla="*/ 779 h 2799"/>
                        <a:gd name="T90" fmla="*/ 5332 w 8065"/>
                        <a:gd name="T91" fmla="*/ 607 h 2799"/>
                        <a:gd name="T92" fmla="*/ 5490 w 8065"/>
                        <a:gd name="T93" fmla="*/ 511 h 2799"/>
                        <a:gd name="T94" fmla="*/ 5772 w 8065"/>
                        <a:gd name="T95" fmla="*/ 434 h 2799"/>
                        <a:gd name="T96" fmla="*/ 5028 w 8065"/>
                        <a:gd name="T97" fmla="*/ 412 h 2799"/>
                        <a:gd name="T98" fmla="*/ 4986 w 8065"/>
                        <a:gd name="T99" fmla="*/ 521 h 2799"/>
                        <a:gd name="T100" fmla="*/ 4869 w 8065"/>
                        <a:gd name="T101" fmla="*/ 617 h 2799"/>
                        <a:gd name="T102" fmla="*/ 4605 w 8065"/>
                        <a:gd name="T103" fmla="*/ 711 h 2799"/>
                        <a:gd name="T104" fmla="*/ 4308 w 8065"/>
                        <a:gd name="T105" fmla="*/ 749 h 2799"/>
                        <a:gd name="T106" fmla="*/ 3978 w 8065"/>
                        <a:gd name="T107" fmla="*/ 735 h 2799"/>
                        <a:gd name="T108" fmla="*/ 3674 w 8065"/>
                        <a:gd name="T109" fmla="*/ 659 h 2799"/>
                        <a:gd name="T110" fmla="*/ 3466 w 8065"/>
                        <a:gd name="T111" fmla="*/ 509 h 2799"/>
                        <a:gd name="T112" fmla="*/ 3408 w 8065"/>
                        <a:gd name="T113" fmla="*/ 339 h 2799"/>
                        <a:gd name="T114" fmla="*/ 3319 w 8065"/>
                        <a:gd name="T115" fmla="*/ 25 h 2799"/>
                        <a:gd name="T116" fmla="*/ 2668 w 8065"/>
                        <a:gd name="T117" fmla="*/ 271 h 2799"/>
                        <a:gd name="T118" fmla="*/ 2324 w 8065"/>
                        <a:gd name="T119" fmla="*/ 393 h 2799"/>
                        <a:gd name="T120" fmla="*/ 2016 w 8065"/>
                        <a:gd name="T121" fmla="*/ 430 h 279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</a:cxnLst>
                      <a:rect l="0" t="0" r="r" b="b"/>
                      <a:pathLst>
                        <a:path w="8065" h="2799">
                          <a:moveTo>
                            <a:pt x="4934" y="1458"/>
                          </a:moveTo>
                          <a:lnTo>
                            <a:pt x="4934" y="1501"/>
                          </a:lnTo>
                          <a:lnTo>
                            <a:pt x="4935" y="1544"/>
                          </a:lnTo>
                          <a:lnTo>
                            <a:pt x="4936" y="1584"/>
                          </a:lnTo>
                          <a:lnTo>
                            <a:pt x="4937" y="1622"/>
                          </a:lnTo>
                          <a:lnTo>
                            <a:pt x="4939" y="1661"/>
                          </a:lnTo>
                          <a:lnTo>
                            <a:pt x="4939" y="1696"/>
                          </a:lnTo>
                          <a:lnTo>
                            <a:pt x="4939" y="1731"/>
                          </a:lnTo>
                          <a:lnTo>
                            <a:pt x="4936" y="1765"/>
                          </a:lnTo>
                          <a:lnTo>
                            <a:pt x="4935" y="1781"/>
                          </a:lnTo>
                          <a:lnTo>
                            <a:pt x="4932" y="1796"/>
                          </a:lnTo>
                          <a:lnTo>
                            <a:pt x="4930" y="1812"/>
                          </a:lnTo>
                          <a:lnTo>
                            <a:pt x="4926" y="1827"/>
                          </a:lnTo>
                          <a:lnTo>
                            <a:pt x="4922" y="1841"/>
                          </a:lnTo>
                          <a:lnTo>
                            <a:pt x="4917" y="1856"/>
                          </a:lnTo>
                          <a:lnTo>
                            <a:pt x="4912" y="1870"/>
                          </a:lnTo>
                          <a:lnTo>
                            <a:pt x="4905" y="1884"/>
                          </a:lnTo>
                          <a:lnTo>
                            <a:pt x="4898" y="1898"/>
                          </a:lnTo>
                          <a:lnTo>
                            <a:pt x="4889" y="1911"/>
                          </a:lnTo>
                          <a:lnTo>
                            <a:pt x="4880" y="1924"/>
                          </a:lnTo>
                          <a:lnTo>
                            <a:pt x="4870" y="1936"/>
                          </a:lnTo>
                          <a:lnTo>
                            <a:pt x="4858" y="1949"/>
                          </a:lnTo>
                          <a:lnTo>
                            <a:pt x="4846" y="1961"/>
                          </a:lnTo>
                          <a:lnTo>
                            <a:pt x="4833" y="1972"/>
                          </a:lnTo>
                          <a:lnTo>
                            <a:pt x="4818" y="1984"/>
                          </a:lnTo>
                          <a:lnTo>
                            <a:pt x="4793" y="2002"/>
                          </a:lnTo>
                          <a:lnTo>
                            <a:pt x="4766" y="2018"/>
                          </a:lnTo>
                          <a:lnTo>
                            <a:pt x="4738" y="2033"/>
                          </a:lnTo>
                          <a:lnTo>
                            <a:pt x="4709" y="2046"/>
                          </a:lnTo>
                          <a:lnTo>
                            <a:pt x="4679" y="2059"/>
                          </a:lnTo>
                          <a:lnTo>
                            <a:pt x="4648" y="2071"/>
                          </a:lnTo>
                          <a:lnTo>
                            <a:pt x="4616" y="2081"/>
                          </a:lnTo>
                          <a:lnTo>
                            <a:pt x="4584" y="2091"/>
                          </a:lnTo>
                          <a:lnTo>
                            <a:pt x="4551" y="2100"/>
                          </a:lnTo>
                          <a:lnTo>
                            <a:pt x="4516" y="2108"/>
                          </a:lnTo>
                          <a:lnTo>
                            <a:pt x="4483" y="2116"/>
                          </a:lnTo>
                          <a:lnTo>
                            <a:pt x="4449" y="2122"/>
                          </a:lnTo>
                          <a:lnTo>
                            <a:pt x="4414" y="2128"/>
                          </a:lnTo>
                          <a:lnTo>
                            <a:pt x="4380" y="2133"/>
                          </a:lnTo>
                          <a:lnTo>
                            <a:pt x="4346" y="2137"/>
                          </a:lnTo>
                          <a:lnTo>
                            <a:pt x="4311" y="2141"/>
                          </a:lnTo>
                          <a:lnTo>
                            <a:pt x="4277" y="2144"/>
                          </a:lnTo>
                          <a:lnTo>
                            <a:pt x="4241" y="2146"/>
                          </a:lnTo>
                          <a:lnTo>
                            <a:pt x="4205" y="2148"/>
                          </a:lnTo>
                          <a:lnTo>
                            <a:pt x="4168" y="2149"/>
                          </a:lnTo>
                          <a:lnTo>
                            <a:pt x="4130" y="2150"/>
                          </a:lnTo>
                          <a:lnTo>
                            <a:pt x="4093" y="2150"/>
                          </a:lnTo>
                          <a:lnTo>
                            <a:pt x="4054" y="2149"/>
                          </a:lnTo>
                          <a:lnTo>
                            <a:pt x="4016" y="2147"/>
                          </a:lnTo>
                          <a:lnTo>
                            <a:pt x="3978" y="2145"/>
                          </a:lnTo>
                          <a:lnTo>
                            <a:pt x="3939" y="2142"/>
                          </a:lnTo>
                          <a:lnTo>
                            <a:pt x="3901" y="2138"/>
                          </a:lnTo>
                          <a:lnTo>
                            <a:pt x="3863" y="2134"/>
                          </a:lnTo>
                          <a:lnTo>
                            <a:pt x="3825" y="2128"/>
                          </a:lnTo>
                          <a:lnTo>
                            <a:pt x="3788" y="2122"/>
                          </a:lnTo>
                          <a:lnTo>
                            <a:pt x="3752" y="2113"/>
                          </a:lnTo>
                          <a:lnTo>
                            <a:pt x="3715" y="2105"/>
                          </a:lnTo>
                          <a:lnTo>
                            <a:pt x="3681" y="2096"/>
                          </a:lnTo>
                          <a:lnTo>
                            <a:pt x="3647" y="2086"/>
                          </a:lnTo>
                          <a:lnTo>
                            <a:pt x="3613" y="2074"/>
                          </a:lnTo>
                          <a:lnTo>
                            <a:pt x="3582" y="2062"/>
                          </a:lnTo>
                          <a:lnTo>
                            <a:pt x="3552" y="2049"/>
                          </a:lnTo>
                          <a:lnTo>
                            <a:pt x="3523" y="2034"/>
                          </a:lnTo>
                          <a:lnTo>
                            <a:pt x="3495" y="2019"/>
                          </a:lnTo>
                          <a:lnTo>
                            <a:pt x="3469" y="2002"/>
                          </a:lnTo>
                          <a:lnTo>
                            <a:pt x="3445" y="1983"/>
                          </a:lnTo>
                          <a:lnTo>
                            <a:pt x="3423" y="1964"/>
                          </a:lnTo>
                          <a:lnTo>
                            <a:pt x="3403" y="1944"/>
                          </a:lnTo>
                          <a:lnTo>
                            <a:pt x="3384" y="1922"/>
                          </a:lnTo>
                          <a:lnTo>
                            <a:pt x="3368" y="1899"/>
                          </a:lnTo>
                          <a:lnTo>
                            <a:pt x="3355" y="1875"/>
                          </a:lnTo>
                          <a:lnTo>
                            <a:pt x="3344" y="1849"/>
                          </a:lnTo>
                          <a:lnTo>
                            <a:pt x="3335" y="1822"/>
                          </a:lnTo>
                          <a:lnTo>
                            <a:pt x="3330" y="1807"/>
                          </a:lnTo>
                          <a:lnTo>
                            <a:pt x="3325" y="1791"/>
                          </a:lnTo>
                          <a:lnTo>
                            <a:pt x="3321" y="1774"/>
                          </a:lnTo>
                          <a:lnTo>
                            <a:pt x="3318" y="1757"/>
                          </a:lnTo>
                          <a:lnTo>
                            <a:pt x="3314" y="1737"/>
                          </a:lnTo>
                          <a:lnTo>
                            <a:pt x="3312" y="1719"/>
                          </a:lnTo>
                          <a:lnTo>
                            <a:pt x="3310" y="1699"/>
                          </a:lnTo>
                          <a:lnTo>
                            <a:pt x="3308" y="1679"/>
                          </a:lnTo>
                          <a:lnTo>
                            <a:pt x="3306" y="1639"/>
                          </a:lnTo>
                          <a:lnTo>
                            <a:pt x="3306" y="1596"/>
                          </a:lnTo>
                          <a:lnTo>
                            <a:pt x="3308" y="1554"/>
                          </a:lnTo>
                          <a:lnTo>
                            <a:pt x="3312" y="1512"/>
                          </a:lnTo>
                          <a:lnTo>
                            <a:pt x="3314" y="1490"/>
                          </a:lnTo>
                          <a:lnTo>
                            <a:pt x="3318" y="1469"/>
                          </a:lnTo>
                          <a:lnTo>
                            <a:pt x="3321" y="1449"/>
                          </a:lnTo>
                          <a:lnTo>
                            <a:pt x="3325" y="1429"/>
                          </a:lnTo>
                          <a:lnTo>
                            <a:pt x="3330" y="1410"/>
                          </a:lnTo>
                          <a:lnTo>
                            <a:pt x="3335" y="1391"/>
                          </a:lnTo>
                          <a:lnTo>
                            <a:pt x="3341" y="1371"/>
                          </a:lnTo>
                          <a:lnTo>
                            <a:pt x="3347" y="1354"/>
                          </a:lnTo>
                          <a:lnTo>
                            <a:pt x="3354" y="1337"/>
                          </a:lnTo>
                          <a:lnTo>
                            <a:pt x="3361" y="1320"/>
                          </a:lnTo>
                          <a:lnTo>
                            <a:pt x="3369" y="1305"/>
                          </a:lnTo>
                          <a:lnTo>
                            <a:pt x="3377" y="1291"/>
                          </a:lnTo>
                          <a:lnTo>
                            <a:pt x="3386" y="1278"/>
                          </a:lnTo>
                          <a:lnTo>
                            <a:pt x="3395" y="1265"/>
                          </a:lnTo>
                          <a:lnTo>
                            <a:pt x="3406" y="1253"/>
                          </a:lnTo>
                          <a:lnTo>
                            <a:pt x="3416" y="1243"/>
                          </a:lnTo>
                          <a:lnTo>
                            <a:pt x="3427" y="1234"/>
                          </a:lnTo>
                          <a:lnTo>
                            <a:pt x="3438" y="1226"/>
                          </a:lnTo>
                          <a:lnTo>
                            <a:pt x="3450" y="1217"/>
                          </a:lnTo>
                          <a:lnTo>
                            <a:pt x="3463" y="1209"/>
                          </a:lnTo>
                          <a:lnTo>
                            <a:pt x="3489" y="1194"/>
                          </a:lnTo>
                          <a:lnTo>
                            <a:pt x="3519" y="1179"/>
                          </a:lnTo>
                          <a:lnTo>
                            <a:pt x="3550" y="1166"/>
                          </a:lnTo>
                          <a:lnTo>
                            <a:pt x="3582" y="1153"/>
                          </a:lnTo>
                          <a:lnTo>
                            <a:pt x="3616" y="1141"/>
                          </a:lnTo>
                          <a:lnTo>
                            <a:pt x="3651" y="1129"/>
                          </a:lnTo>
                          <a:lnTo>
                            <a:pt x="3686" y="1119"/>
                          </a:lnTo>
                          <a:lnTo>
                            <a:pt x="3722" y="1110"/>
                          </a:lnTo>
                          <a:lnTo>
                            <a:pt x="3759" y="1101"/>
                          </a:lnTo>
                          <a:lnTo>
                            <a:pt x="3796" y="1094"/>
                          </a:lnTo>
                          <a:lnTo>
                            <a:pt x="3832" y="1087"/>
                          </a:lnTo>
                          <a:lnTo>
                            <a:pt x="3868" y="1081"/>
                          </a:lnTo>
                          <a:lnTo>
                            <a:pt x="3903" y="1076"/>
                          </a:lnTo>
                          <a:lnTo>
                            <a:pt x="3937" y="1072"/>
                          </a:lnTo>
                          <a:lnTo>
                            <a:pt x="3973" y="1068"/>
                          </a:lnTo>
                          <a:lnTo>
                            <a:pt x="4010" y="1065"/>
                          </a:lnTo>
                          <a:lnTo>
                            <a:pt x="4047" y="1062"/>
                          </a:lnTo>
                          <a:lnTo>
                            <a:pt x="4086" y="1060"/>
                          </a:lnTo>
                          <a:lnTo>
                            <a:pt x="4126" y="1059"/>
                          </a:lnTo>
                          <a:lnTo>
                            <a:pt x="4165" y="1059"/>
                          </a:lnTo>
                          <a:lnTo>
                            <a:pt x="4207" y="1059"/>
                          </a:lnTo>
                          <a:lnTo>
                            <a:pt x="4247" y="1060"/>
                          </a:lnTo>
                          <a:lnTo>
                            <a:pt x="4287" y="1062"/>
                          </a:lnTo>
                          <a:lnTo>
                            <a:pt x="4329" y="1065"/>
                          </a:lnTo>
                          <a:lnTo>
                            <a:pt x="4369" y="1069"/>
                          </a:lnTo>
                          <a:lnTo>
                            <a:pt x="4409" y="1074"/>
                          </a:lnTo>
                          <a:lnTo>
                            <a:pt x="4450" y="1080"/>
                          </a:lnTo>
                          <a:lnTo>
                            <a:pt x="4489" y="1087"/>
                          </a:lnTo>
                          <a:lnTo>
                            <a:pt x="4527" y="1096"/>
                          </a:lnTo>
                          <a:lnTo>
                            <a:pt x="4566" y="1105"/>
                          </a:lnTo>
                          <a:lnTo>
                            <a:pt x="4602" y="1116"/>
                          </a:lnTo>
                          <a:lnTo>
                            <a:pt x="4638" y="1128"/>
                          </a:lnTo>
                          <a:lnTo>
                            <a:pt x="4673" y="1142"/>
                          </a:lnTo>
                          <a:lnTo>
                            <a:pt x="4705" y="1157"/>
                          </a:lnTo>
                          <a:lnTo>
                            <a:pt x="4736" y="1173"/>
                          </a:lnTo>
                          <a:lnTo>
                            <a:pt x="4766" y="1191"/>
                          </a:lnTo>
                          <a:lnTo>
                            <a:pt x="4794" y="1210"/>
                          </a:lnTo>
                          <a:lnTo>
                            <a:pt x="4819" y="1231"/>
                          </a:lnTo>
                          <a:lnTo>
                            <a:pt x="4843" y="1253"/>
                          </a:lnTo>
                          <a:lnTo>
                            <a:pt x="4864" y="1278"/>
                          </a:lnTo>
                          <a:lnTo>
                            <a:pt x="4882" y="1303"/>
                          </a:lnTo>
                          <a:lnTo>
                            <a:pt x="4899" y="1330"/>
                          </a:lnTo>
                          <a:lnTo>
                            <a:pt x="4912" y="1359"/>
                          </a:lnTo>
                          <a:lnTo>
                            <a:pt x="4922" y="1391"/>
                          </a:lnTo>
                          <a:lnTo>
                            <a:pt x="4930" y="1423"/>
                          </a:lnTo>
                          <a:lnTo>
                            <a:pt x="4934" y="1458"/>
                          </a:lnTo>
                          <a:close/>
                          <a:moveTo>
                            <a:pt x="1995" y="436"/>
                          </a:moveTo>
                          <a:lnTo>
                            <a:pt x="2074" y="432"/>
                          </a:lnTo>
                          <a:lnTo>
                            <a:pt x="2155" y="430"/>
                          </a:lnTo>
                          <a:lnTo>
                            <a:pt x="2196" y="429"/>
                          </a:lnTo>
                          <a:lnTo>
                            <a:pt x="2237" y="429"/>
                          </a:lnTo>
                          <a:lnTo>
                            <a:pt x="2280" y="430"/>
                          </a:lnTo>
                          <a:lnTo>
                            <a:pt x="2321" y="431"/>
                          </a:lnTo>
                          <a:lnTo>
                            <a:pt x="2364" y="433"/>
                          </a:lnTo>
                          <a:lnTo>
                            <a:pt x="2405" y="436"/>
                          </a:lnTo>
                          <a:lnTo>
                            <a:pt x="2446" y="439"/>
                          </a:lnTo>
                          <a:lnTo>
                            <a:pt x="2487" y="444"/>
                          </a:lnTo>
                          <a:lnTo>
                            <a:pt x="2527" y="449"/>
                          </a:lnTo>
                          <a:lnTo>
                            <a:pt x="2566" y="456"/>
                          </a:lnTo>
                          <a:lnTo>
                            <a:pt x="2605" y="463"/>
                          </a:lnTo>
                          <a:lnTo>
                            <a:pt x="2642" y="472"/>
                          </a:lnTo>
                          <a:lnTo>
                            <a:pt x="2678" y="482"/>
                          </a:lnTo>
                          <a:lnTo>
                            <a:pt x="2714" y="494"/>
                          </a:lnTo>
                          <a:lnTo>
                            <a:pt x="2747" y="507"/>
                          </a:lnTo>
                          <a:lnTo>
                            <a:pt x="2779" y="521"/>
                          </a:lnTo>
                          <a:lnTo>
                            <a:pt x="2809" y="538"/>
                          </a:lnTo>
                          <a:lnTo>
                            <a:pt x="2838" y="555"/>
                          </a:lnTo>
                          <a:lnTo>
                            <a:pt x="2865" y="574"/>
                          </a:lnTo>
                          <a:lnTo>
                            <a:pt x="2889" y="595"/>
                          </a:lnTo>
                          <a:lnTo>
                            <a:pt x="2911" y="617"/>
                          </a:lnTo>
                          <a:lnTo>
                            <a:pt x="2930" y="642"/>
                          </a:lnTo>
                          <a:lnTo>
                            <a:pt x="2949" y="669"/>
                          </a:lnTo>
                          <a:lnTo>
                            <a:pt x="2963" y="697"/>
                          </a:lnTo>
                          <a:lnTo>
                            <a:pt x="2975" y="727"/>
                          </a:lnTo>
                          <a:lnTo>
                            <a:pt x="2984" y="760"/>
                          </a:lnTo>
                          <a:lnTo>
                            <a:pt x="2990" y="795"/>
                          </a:lnTo>
                          <a:lnTo>
                            <a:pt x="2993" y="832"/>
                          </a:lnTo>
                          <a:lnTo>
                            <a:pt x="2994" y="884"/>
                          </a:lnTo>
                          <a:lnTo>
                            <a:pt x="2996" y="940"/>
                          </a:lnTo>
                          <a:lnTo>
                            <a:pt x="2997" y="967"/>
                          </a:lnTo>
                          <a:lnTo>
                            <a:pt x="2998" y="995"/>
                          </a:lnTo>
                          <a:lnTo>
                            <a:pt x="2998" y="1025"/>
                          </a:lnTo>
                          <a:lnTo>
                            <a:pt x="2997" y="1053"/>
                          </a:lnTo>
                          <a:lnTo>
                            <a:pt x="2996" y="1081"/>
                          </a:lnTo>
                          <a:lnTo>
                            <a:pt x="2993" y="1110"/>
                          </a:lnTo>
                          <a:lnTo>
                            <a:pt x="2989" y="1139"/>
                          </a:lnTo>
                          <a:lnTo>
                            <a:pt x="2984" y="1166"/>
                          </a:lnTo>
                          <a:lnTo>
                            <a:pt x="2976" y="1194"/>
                          </a:lnTo>
                          <a:lnTo>
                            <a:pt x="2967" y="1220"/>
                          </a:lnTo>
                          <a:lnTo>
                            <a:pt x="2955" y="1247"/>
                          </a:lnTo>
                          <a:lnTo>
                            <a:pt x="2941" y="1273"/>
                          </a:lnTo>
                          <a:lnTo>
                            <a:pt x="2923" y="1298"/>
                          </a:lnTo>
                          <a:lnTo>
                            <a:pt x="2903" y="1322"/>
                          </a:lnTo>
                          <a:lnTo>
                            <a:pt x="2880" y="1344"/>
                          </a:lnTo>
                          <a:lnTo>
                            <a:pt x="2854" y="1366"/>
                          </a:lnTo>
                          <a:lnTo>
                            <a:pt x="2824" y="1387"/>
                          </a:lnTo>
                          <a:lnTo>
                            <a:pt x="2789" y="1407"/>
                          </a:lnTo>
                          <a:lnTo>
                            <a:pt x="2751" y="1424"/>
                          </a:lnTo>
                          <a:lnTo>
                            <a:pt x="2709" y="1441"/>
                          </a:lnTo>
                          <a:lnTo>
                            <a:pt x="2662" y="1455"/>
                          </a:lnTo>
                          <a:lnTo>
                            <a:pt x="2611" y="1469"/>
                          </a:lnTo>
                          <a:lnTo>
                            <a:pt x="2554" y="1480"/>
                          </a:lnTo>
                          <a:lnTo>
                            <a:pt x="2493" y="1489"/>
                          </a:lnTo>
                          <a:lnTo>
                            <a:pt x="2426" y="1497"/>
                          </a:lnTo>
                          <a:lnTo>
                            <a:pt x="2353" y="1502"/>
                          </a:lnTo>
                          <a:lnTo>
                            <a:pt x="2275" y="1506"/>
                          </a:lnTo>
                          <a:lnTo>
                            <a:pt x="2191" y="1507"/>
                          </a:lnTo>
                          <a:lnTo>
                            <a:pt x="2109" y="1506"/>
                          </a:lnTo>
                          <a:lnTo>
                            <a:pt x="2034" y="1501"/>
                          </a:lnTo>
                          <a:lnTo>
                            <a:pt x="1963" y="1496"/>
                          </a:lnTo>
                          <a:lnTo>
                            <a:pt x="1898" y="1489"/>
                          </a:lnTo>
                          <a:lnTo>
                            <a:pt x="1838" y="1481"/>
                          </a:lnTo>
                          <a:lnTo>
                            <a:pt x="1783" y="1470"/>
                          </a:lnTo>
                          <a:lnTo>
                            <a:pt x="1732" y="1459"/>
                          </a:lnTo>
                          <a:lnTo>
                            <a:pt x="1686" y="1445"/>
                          </a:lnTo>
                          <a:lnTo>
                            <a:pt x="1643" y="1430"/>
                          </a:lnTo>
                          <a:lnTo>
                            <a:pt x="1605" y="1414"/>
                          </a:lnTo>
                          <a:lnTo>
                            <a:pt x="1572" y="1396"/>
                          </a:lnTo>
                          <a:lnTo>
                            <a:pt x="1540" y="1376"/>
                          </a:lnTo>
                          <a:lnTo>
                            <a:pt x="1513" y="1356"/>
                          </a:lnTo>
                          <a:lnTo>
                            <a:pt x="1490" y="1335"/>
                          </a:lnTo>
                          <a:lnTo>
                            <a:pt x="1469" y="1312"/>
                          </a:lnTo>
                          <a:lnTo>
                            <a:pt x="1451" y="1289"/>
                          </a:lnTo>
                          <a:lnTo>
                            <a:pt x="1435" y="1264"/>
                          </a:lnTo>
                          <a:lnTo>
                            <a:pt x="1422" y="1238"/>
                          </a:lnTo>
                          <a:lnTo>
                            <a:pt x="1411" y="1212"/>
                          </a:lnTo>
                          <a:lnTo>
                            <a:pt x="1402" y="1185"/>
                          </a:lnTo>
                          <a:lnTo>
                            <a:pt x="1395" y="1158"/>
                          </a:lnTo>
                          <a:lnTo>
                            <a:pt x="1390" y="1129"/>
                          </a:lnTo>
                          <a:lnTo>
                            <a:pt x="1386" y="1100"/>
                          </a:lnTo>
                          <a:lnTo>
                            <a:pt x="1383" y="1071"/>
                          </a:lnTo>
                          <a:lnTo>
                            <a:pt x="1382" y="1042"/>
                          </a:lnTo>
                          <a:lnTo>
                            <a:pt x="1381" y="1011"/>
                          </a:lnTo>
                          <a:lnTo>
                            <a:pt x="1381" y="981"/>
                          </a:lnTo>
                          <a:lnTo>
                            <a:pt x="1381" y="951"/>
                          </a:lnTo>
                          <a:lnTo>
                            <a:pt x="1382" y="889"/>
                          </a:lnTo>
                          <a:lnTo>
                            <a:pt x="1382" y="828"/>
                          </a:lnTo>
                          <a:lnTo>
                            <a:pt x="1381" y="747"/>
                          </a:lnTo>
                          <a:lnTo>
                            <a:pt x="3" y="1273"/>
                          </a:lnTo>
                          <a:lnTo>
                            <a:pt x="0" y="1294"/>
                          </a:lnTo>
                          <a:lnTo>
                            <a:pt x="4048" y="2799"/>
                          </a:lnTo>
                          <a:lnTo>
                            <a:pt x="4171" y="2758"/>
                          </a:lnTo>
                          <a:lnTo>
                            <a:pt x="4295" y="2714"/>
                          </a:lnTo>
                          <a:lnTo>
                            <a:pt x="4418" y="2670"/>
                          </a:lnTo>
                          <a:lnTo>
                            <a:pt x="4542" y="2625"/>
                          </a:lnTo>
                          <a:lnTo>
                            <a:pt x="4667" y="2578"/>
                          </a:lnTo>
                          <a:lnTo>
                            <a:pt x="4792" y="2532"/>
                          </a:lnTo>
                          <a:lnTo>
                            <a:pt x="4916" y="2485"/>
                          </a:lnTo>
                          <a:lnTo>
                            <a:pt x="5040" y="2436"/>
                          </a:lnTo>
                          <a:lnTo>
                            <a:pt x="5164" y="2388"/>
                          </a:lnTo>
                          <a:lnTo>
                            <a:pt x="5289" y="2339"/>
                          </a:lnTo>
                          <a:lnTo>
                            <a:pt x="5413" y="2291"/>
                          </a:lnTo>
                          <a:lnTo>
                            <a:pt x="5537" y="2243"/>
                          </a:lnTo>
                          <a:lnTo>
                            <a:pt x="5661" y="2195"/>
                          </a:lnTo>
                          <a:lnTo>
                            <a:pt x="5785" y="2147"/>
                          </a:lnTo>
                          <a:lnTo>
                            <a:pt x="5909" y="2099"/>
                          </a:lnTo>
                          <a:lnTo>
                            <a:pt x="6033" y="2053"/>
                          </a:lnTo>
                          <a:lnTo>
                            <a:pt x="6098" y="2029"/>
                          </a:lnTo>
                          <a:lnTo>
                            <a:pt x="6161" y="2006"/>
                          </a:lnTo>
                          <a:lnTo>
                            <a:pt x="6225" y="1981"/>
                          </a:lnTo>
                          <a:lnTo>
                            <a:pt x="6289" y="1958"/>
                          </a:lnTo>
                          <a:lnTo>
                            <a:pt x="6351" y="1934"/>
                          </a:lnTo>
                          <a:lnTo>
                            <a:pt x="6414" y="1911"/>
                          </a:lnTo>
                          <a:lnTo>
                            <a:pt x="6476" y="1887"/>
                          </a:lnTo>
                          <a:lnTo>
                            <a:pt x="6539" y="1863"/>
                          </a:lnTo>
                          <a:lnTo>
                            <a:pt x="6600" y="1839"/>
                          </a:lnTo>
                          <a:lnTo>
                            <a:pt x="6663" y="1816"/>
                          </a:lnTo>
                          <a:lnTo>
                            <a:pt x="6725" y="1792"/>
                          </a:lnTo>
                          <a:lnTo>
                            <a:pt x="6788" y="1768"/>
                          </a:lnTo>
                          <a:lnTo>
                            <a:pt x="6850" y="1744"/>
                          </a:lnTo>
                          <a:lnTo>
                            <a:pt x="6914" y="1720"/>
                          </a:lnTo>
                          <a:lnTo>
                            <a:pt x="6978" y="1695"/>
                          </a:lnTo>
                          <a:lnTo>
                            <a:pt x="7041" y="1671"/>
                          </a:lnTo>
                          <a:lnTo>
                            <a:pt x="7087" y="1653"/>
                          </a:lnTo>
                          <a:lnTo>
                            <a:pt x="7140" y="1632"/>
                          </a:lnTo>
                          <a:lnTo>
                            <a:pt x="7201" y="1607"/>
                          </a:lnTo>
                          <a:lnTo>
                            <a:pt x="7266" y="1581"/>
                          </a:lnTo>
                          <a:lnTo>
                            <a:pt x="7337" y="1553"/>
                          </a:lnTo>
                          <a:lnTo>
                            <a:pt x="7410" y="1525"/>
                          </a:lnTo>
                          <a:lnTo>
                            <a:pt x="7487" y="1494"/>
                          </a:lnTo>
                          <a:lnTo>
                            <a:pt x="7564" y="1465"/>
                          </a:lnTo>
                          <a:lnTo>
                            <a:pt x="7639" y="1437"/>
                          </a:lnTo>
                          <a:lnTo>
                            <a:pt x="7715" y="1410"/>
                          </a:lnTo>
                          <a:lnTo>
                            <a:pt x="7787" y="1385"/>
                          </a:lnTo>
                          <a:lnTo>
                            <a:pt x="7855" y="1361"/>
                          </a:lnTo>
                          <a:lnTo>
                            <a:pt x="7918" y="1342"/>
                          </a:lnTo>
                          <a:lnTo>
                            <a:pt x="7975" y="1326"/>
                          </a:lnTo>
                          <a:lnTo>
                            <a:pt x="8000" y="1320"/>
                          </a:lnTo>
                          <a:lnTo>
                            <a:pt x="8025" y="1315"/>
                          </a:lnTo>
                          <a:lnTo>
                            <a:pt x="8046" y="1311"/>
                          </a:lnTo>
                          <a:lnTo>
                            <a:pt x="8065" y="1309"/>
                          </a:lnTo>
                          <a:lnTo>
                            <a:pt x="8051" y="1293"/>
                          </a:lnTo>
                          <a:lnTo>
                            <a:pt x="8046" y="1285"/>
                          </a:lnTo>
                          <a:lnTo>
                            <a:pt x="8044" y="1281"/>
                          </a:lnTo>
                          <a:lnTo>
                            <a:pt x="8043" y="1279"/>
                          </a:lnTo>
                          <a:lnTo>
                            <a:pt x="8040" y="1277"/>
                          </a:lnTo>
                          <a:lnTo>
                            <a:pt x="8031" y="1273"/>
                          </a:lnTo>
                          <a:lnTo>
                            <a:pt x="8013" y="1264"/>
                          </a:lnTo>
                          <a:lnTo>
                            <a:pt x="7982" y="1246"/>
                          </a:lnTo>
                          <a:lnTo>
                            <a:pt x="7970" y="1241"/>
                          </a:lnTo>
                          <a:lnTo>
                            <a:pt x="7948" y="1231"/>
                          </a:lnTo>
                          <a:lnTo>
                            <a:pt x="7925" y="1222"/>
                          </a:lnTo>
                          <a:lnTo>
                            <a:pt x="7910" y="1216"/>
                          </a:lnTo>
                          <a:lnTo>
                            <a:pt x="7889" y="1208"/>
                          </a:lnTo>
                          <a:lnTo>
                            <a:pt x="7870" y="1201"/>
                          </a:lnTo>
                          <a:lnTo>
                            <a:pt x="7852" y="1195"/>
                          </a:lnTo>
                          <a:lnTo>
                            <a:pt x="7834" y="1189"/>
                          </a:lnTo>
                          <a:lnTo>
                            <a:pt x="7816" y="1183"/>
                          </a:lnTo>
                          <a:lnTo>
                            <a:pt x="7798" y="1176"/>
                          </a:lnTo>
                          <a:lnTo>
                            <a:pt x="7779" y="1169"/>
                          </a:lnTo>
                          <a:lnTo>
                            <a:pt x="7758" y="1162"/>
                          </a:lnTo>
                          <a:lnTo>
                            <a:pt x="7711" y="1145"/>
                          </a:lnTo>
                          <a:lnTo>
                            <a:pt x="7657" y="1125"/>
                          </a:lnTo>
                          <a:lnTo>
                            <a:pt x="7600" y="1104"/>
                          </a:lnTo>
                          <a:lnTo>
                            <a:pt x="7537" y="1082"/>
                          </a:lnTo>
                          <a:lnTo>
                            <a:pt x="7473" y="1059"/>
                          </a:lnTo>
                          <a:lnTo>
                            <a:pt x="7406" y="1035"/>
                          </a:lnTo>
                          <a:lnTo>
                            <a:pt x="7340" y="1009"/>
                          </a:lnTo>
                          <a:lnTo>
                            <a:pt x="7272" y="984"/>
                          </a:lnTo>
                          <a:lnTo>
                            <a:pt x="7206" y="959"/>
                          </a:lnTo>
                          <a:lnTo>
                            <a:pt x="7142" y="934"/>
                          </a:lnTo>
                          <a:lnTo>
                            <a:pt x="7080" y="910"/>
                          </a:lnTo>
                          <a:lnTo>
                            <a:pt x="7023" y="885"/>
                          </a:lnTo>
                          <a:lnTo>
                            <a:pt x="6971" y="862"/>
                          </a:lnTo>
                          <a:lnTo>
                            <a:pt x="6925" y="840"/>
                          </a:lnTo>
                          <a:lnTo>
                            <a:pt x="6904" y="830"/>
                          </a:lnTo>
                          <a:lnTo>
                            <a:pt x="6885" y="820"/>
                          </a:lnTo>
                          <a:lnTo>
                            <a:pt x="6869" y="811"/>
                          </a:lnTo>
                          <a:lnTo>
                            <a:pt x="6853" y="802"/>
                          </a:lnTo>
                          <a:lnTo>
                            <a:pt x="6851" y="849"/>
                          </a:lnTo>
                          <a:lnTo>
                            <a:pt x="6855" y="954"/>
                          </a:lnTo>
                          <a:lnTo>
                            <a:pt x="6857" y="1046"/>
                          </a:lnTo>
                          <a:lnTo>
                            <a:pt x="6855" y="1087"/>
                          </a:lnTo>
                          <a:lnTo>
                            <a:pt x="6852" y="1125"/>
                          </a:lnTo>
                          <a:lnTo>
                            <a:pt x="6850" y="1144"/>
                          </a:lnTo>
                          <a:lnTo>
                            <a:pt x="6847" y="1162"/>
                          </a:lnTo>
                          <a:lnTo>
                            <a:pt x="6843" y="1179"/>
                          </a:lnTo>
                          <a:lnTo>
                            <a:pt x="6839" y="1196"/>
                          </a:lnTo>
                          <a:lnTo>
                            <a:pt x="6834" y="1212"/>
                          </a:lnTo>
                          <a:lnTo>
                            <a:pt x="6829" y="1227"/>
                          </a:lnTo>
                          <a:lnTo>
                            <a:pt x="6822" y="1242"/>
                          </a:lnTo>
                          <a:lnTo>
                            <a:pt x="6815" y="1257"/>
                          </a:lnTo>
                          <a:lnTo>
                            <a:pt x="6806" y="1272"/>
                          </a:lnTo>
                          <a:lnTo>
                            <a:pt x="6797" y="1285"/>
                          </a:lnTo>
                          <a:lnTo>
                            <a:pt x="6786" y="1298"/>
                          </a:lnTo>
                          <a:lnTo>
                            <a:pt x="6775" y="1311"/>
                          </a:lnTo>
                          <a:lnTo>
                            <a:pt x="6762" y="1323"/>
                          </a:lnTo>
                          <a:lnTo>
                            <a:pt x="6748" y="1335"/>
                          </a:lnTo>
                          <a:lnTo>
                            <a:pt x="6731" y="1347"/>
                          </a:lnTo>
                          <a:lnTo>
                            <a:pt x="6715" y="1358"/>
                          </a:lnTo>
                          <a:lnTo>
                            <a:pt x="6696" y="1370"/>
                          </a:lnTo>
                          <a:lnTo>
                            <a:pt x="6677" y="1380"/>
                          </a:lnTo>
                          <a:lnTo>
                            <a:pt x="6656" y="1392"/>
                          </a:lnTo>
                          <a:lnTo>
                            <a:pt x="6633" y="1402"/>
                          </a:lnTo>
                          <a:lnTo>
                            <a:pt x="6597" y="1417"/>
                          </a:lnTo>
                          <a:lnTo>
                            <a:pt x="6561" y="1430"/>
                          </a:lnTo>
                          <a:lnTo>
                            <a:pt x="6525" y="1442"/>
                          </a:lnTo>
                          <a:lnTo>
                            <a:pt x="6488" y="1453"/>
                          </a:lnTo>
                          <a:lnTo>
                            <a:pt x="6451" y="1463"/>
                          </a:lnTo>
                          <a:lnTo>
                            <a:pt x="6414" y="1472"/>
                          </a:lnTo>
                          <a:lnTo>
                            <a:pt x="6376" y="1480"/>
                          </a:lnTo>
                          <a:lnTo>
                            <a:pt x="6338" y="1486"/>
                          </a:lnTo>
                          <a:lnTo>
                            <a:pt x="6299" y="1492"/>
                          </a:lnTo>
                          <a:lnTo>
                            <a:pt x="6259" y="1496"/>
                          </a:lnTo>
                          <a:lnTo>
                            <a:pt x="6220" y="1500"/>
                          </a:lnTo>
                          <a:lnTo>
                            <a:pt x="6180" y="1503"/>
                          </a:lnTo>
                          <a:lnTo>
                            <a:pt x="6139" y="1506"/>
                          </a:lnTo>
                          <a:lnTo>
                            <a:pt x="6098" y="1507"/>
                          </a:lnTo>
                          <a:lnTo>
                            <a:pt x="6056" y="1507"/>
                          </a:lnTo>
                          <a:lnTo>
                            <a:pt x="6013" y="1506"/>
                          </a:lnTo>
                          <a:lnTo>
                            <a:pt x="5931" y="1503"/>
                          </a:lnTo>
                          <a:lnTo>
                            <a:pt x="5857" y="1498"/>
                          </a:lnTo>
                          <a:lnTo>
                            <a:pt x="5786" y="1492"/>
                          </a:lnTo>
                          <a:lnTo>
                            <a:pt x="5722" y="1483"/>
                          </a:lnTo>
                          <a:lnTo>
                            <a:pt x="5662" y="1473"/>
                          </a:lnTo>
                          <a:lnTo>
                            <a:pt x="5609" y="1461"/>
                          </a:lnTo>
                          <a:lnTo>
                            <a:pt x="5559" y="1448"/>
                          </a:lnTo>
                          <a:lnTo>
                            <a:pt x="5514" y="1433"/>
                          </a:lnTo>
                          <a:lnTo>
                            <a:pt x="5474" y="1417"/>
                          </a:lnTo>
                          <a:lnTo>
                            <a:pt x="5437" y="1399"/>
                          </a:lnTo>
                          <a:lnTo>
                            <a:pt x="5405" y="1379"/>
                          </a:lnTo>
                          <a:lnTo>
                            <a:pt x="5376" y="1359"/>
                          </a:lnTo>
                          <a:lnTo>
                            <a:pt x="5350" y="1338"/>
                          </a:lnTo>
                          <a:lnTo>
                            <a:pt x="5328" y="1316"/>
                          </a:lnTo>
                          <a:lnTo>
                            <a:pt x="5309" y="1293"/>
                          </a:lnTo>
                          <a:lnTo>
                            <a:pt x="5293" y="1269"/>
                          </a:lnTo>
                          <a:lnTo>
                            <a:pt x="5280" y="1243"/>
                          </a:lnTo>
                          <a:lnTo>
                            <a:pt x="5269" y="1218"/>
                          </a:lnTo>
                          <a:lnTo>
                            <a:pt x="5260" y="1191"/>
                          </a:lnTo>
                          <a:lnTo>
                            <a:pt x="5253" y="1165"/>
                          </a:lnTo>
                          <a:lnTo>
                            <a:pt x="5248" y="1137"/>
                          </a:lnTo>
                          <a:lnTo>
                            <a:pt x="5245" y="1109"/>
                          </a:lnTo>
                          <a:lnTo>
                            <a:pt x="5243" y="1082"/>
                          </a:lnTo>
                          <a:lnTo>
                            <a:pt x="5241" y="1054"/>
                          </a:lnTo>
                          <a:lnTo>
                            <a:pt x="5242" y="997"/>
                          </a:lnTo>
                          <a:lnTo>
                            <a:pt x="5244" y="940"/>
                          </a:lnTo>
                          <a:lnTo>
                            <a:pt x="5246" y="884"/>
                          </a:lnTo>
                          <a:lnTo>
                            <a:pt x="5246" y="830"/>
                          </a:lnTo>
                          <a:lnTo>
                            <a:pt x="5249" y="804"/>
                          </a:lnTo>
                          <a:lnTo>
                            <a:pt x="5252" y="779"/>
                          </a:lnTo>
                          <a:lnTo>
                            <a:pt x="5257" y="754"/>
                          </a:lnTo>
                          <a:lnTo>
                            <a:pt x="5262" y="732"/>
                          </a:lnTo>
                          <a:lnTo>
                            <a:pt x="5269" y="711"/>
                          </a:lnTo>
                          <a:lnTo>
                            <a:pt x="5277" y="691"/>
                          </a:lnTo>
                          <a:lnTo>
                            <a:pt x="5286" y="672"/>
                          </a:lnTo>
                          <a:lnTo>
                            <a:pt x="5296" y="655"/>
                          </a:lnTo>
                          <a:lnTo>
                            <a:pt x="5307" y="637"/>
                          </a:lnTo>
                          <a:lnTo>
                            <a:pt x="5319" y="622"/>
                          </a:lnTo>
                          <a:lnTo>
                            <a:pt x="5332" y="607"/>
                          </a:lnTo>
                          <a:lnTo>
                            <a:pt x="5346" y="593"/>
                          </a:lnTo>
                          <a:lnTo>
                            <a:pt x="5362" y="581"/>
                          </a:lnTo>
                          <a:lnTo>
                            <a:pt x="5378" y="569"/>
                          </a:lnTo>
                          <a:lnTo>
                            <a:pt x="5394" y="557"/>
                          </a:lnTo>
                          <a:lnTo>
                            <a:pt x="5412" y="547"/>
                          </a:lnTo>
                          <a:lnTo>
                            <a:pt x="5430" y="537"/>
                          </a:lnTo>
                          <a:lnTo>
                            <a:pt x="5449" y="528"/>
                          </a:lnTo>
                          <a:lnTo>
                            <a:pt x="5469" y="519"/>
                          </a:lnTo>
                          <a:lnTo>
                            <a:pt x="5490" y="511"/>
                          </a:lnTo>
                          <a:lnTo>
                            <a:pt x="5511" y="503"/>
                          </a:lnTo>
                          <a:lnTo>
                            <a:pt x="5533" y="496"/>
                          </a:lnTo>
                          <a:lnTo>
                            <a:pt x="5556" y="490"/>
                          </a:lnTo>
                          <a:lnTo>
                            <a:pt x="5579" y="484"/>
                          </a:lnTo>
                          <a:lnTo>
                            <a:pt x="5628" y="472"/>
                          </a:lnTo>
                          <a:lnTo>
                            <a:pt x="5678" y="462"/>
                          </a:lnTo>
                          <a:lnTo>
                            <a:pt x="5731" y="452"/>
                          </a:lnTo>
                          <a:lnTo>
                            <a:pt x="5785" y="443"/>
                          </a:lnTo>
                          <a:lnTo>
                            <a:pt x="5772" y="434"/>
                          </a:lnTo>
                          <a:lnTo>
                            <a:pt x="5761" y="426"/>
                          </a:lnTo>
                          <a:lnTo>
                            <a:pt x="5021" y="137"/>
                          </a:lnTo>
                          <a:lnTo>
                            <a:pt x="5027" y="225"/>
                          </a:lnTo>
                          <a:lnTo>
                            <a:pt x="5031" y="302"/>
                          </a:lnTo>
                          <a:lnTo>
                            <a:pt x="5032" y="336"/>
                          </a:lnTo>
                          <a:lnTo>
                            <a:pt x="5031" y="367"/>
                          </a:lnTo>
                          <a:lnTo>
                            <a:pt x="5031" y="382"/>
                          </a:lnTo>
                          <a:lnTo>
                            <a:pt x="5029" y="397"/>
                          </a:lnTo>
                          <a:lnTo>
                            <a:pt x="5028" y="412"/>
                          </a:lnTo>
                          <a:lnTo>
                            <a:pt x="5026" y="425"/>
                          </a:lnTo>
                          <a:lnTo>
                            <a:pt x="5023" y="438"/>
                          </a:lnTo>
                          <a:lnTo>
                            <a:pt x="5020" y="451"/>
                          </a:lnTo>
                          <a:lnTo>
                            <a:pt x="5016" y="464"/>
                          </a:lnTo>
                          <a:lnTo>
                            <a:pt x="5012" y="476"/>
                          </a:lnTo>
                          <a:lnTo>
                            <a:pt x="5005" y="487"/>
                          </a:lnTo>
                          <a:lnTo>
                            <a:pt x="5000" y="499"/>
                          </a:lnTo>
                          <a:lnTo>
                            <a:pt x="4993" y="510"/>
                          </a:lnTo>
                          <a:lnTo>
                            <a:pt x="4986" y="521"/>
                          </a:lnTo>
                          <a:lnTo>
                            <a:pt x="4978" y="532"/>
                          </a:lnTo>
                          <a:lnTo>
                            <a:pt x="4969" y="542"/>
                          </a:lnTo>
                          <a:lnTo>
                            <a:pt x="4959" y="553"/>
                          </a:lnTo>
                          <a:lnTo>
                            <a:pt x="4948" y="563"/>
                          </a:lnTo>
                          <a:lnTo>
                            <a:pt x="4936" y="573"/>
                          </a:lnTo>
                          <a:lnTo>
                            <a:pt x="4924" y="582"/>
                          </a:lnTo>
                          <a:lnTo>
                            <a:pt x="4910" y="592"/>
                          </a:lnTo>
                          <a:lnTo>
                            <a:pt x="4894" y="602"/>
                          </a:lnTo>
                          <a:lnTo>
                            <a:pt x="4869" y="617"/>
                          </a:lnTo>
                          <a:lnTo>
                            <a:pt x="4843" y="631"/>
                          </a:lnTo>
                          <a:lnTo>
                            <a:pt x="4816" y="644"/>
                          </a:lnTo>
                          <a:lnTo>
                            <a:pt x="4788" y="657"/>
                          </a:lnTo>
                          <a:lnTo>
                            <a:pt x="4758" y="668"/>
                          </a:lnTo>
                          <a:lnTo>
                            <a:pt x="4729" y="678"/>
                          </a:lnTo>
                          <a:lnTo>
                            <a:pt x="4699" y="688"/>
                          </a:lnTo>
                          <a:lnTo>
                            <a:pt x="4668" y="696"/>
                          </a:lnTo>
                          <a:lnTo>
                            <a:pt x="4636" y="704"/>
                          </a:lnTo>
                          <a:lnTo>
                            <a:pt x="4605" y="711"/>
                          </a:lnTo>
                          <a:lnTo>
                            <a:pt x="4574" y="718"/>
                          </a:lnTo>
                          <a:lnTo>
                            <a:pt x="4541" y="724"/>
                          </a:lnTo>
                          <a:lnTo>
                            <a:pt x="4509" y="729"/>
                          </a:lnTo>
                          <a:lnTo>
                            <a:pt x="4477" y="734"/>
                          </a:lnTo>
                          <a:lnTo>
                            <a:pt x="4445" y="738"/>
                          </a:lnTo>
                          <a:lnTo>
                            <a:pt x="4413" y="741"/>
                          </a:lnTo>
                          <a:lnTo>
                            <a:pt x="4379" y="744"/>
                          </a:lnTo>
                          <a:lnTo>
                            <a:pt x="4344" y="747"/>
                          </a:lnTo>
                          <a:lnTo>
                            <a:pt x="4308" y="749"/>
                          </a:lnTo>
                          <a:lnTo>
                            <a:pt x="4272" y="750"/>
                          </a:lnTo>
                          <a:lnTo>
                            <a:pt x="4236" y="751"/>
                          </a:lnTo>
                          <a:lnTo>
                            <a:pt x="4199" y="751"/>
                          </a:lnTo>
                          <a:lnTo>
                            <a:pt x="4162" y="750"/>
                          </a:lnTo>
                          <a:lnTo>
                            <a:pt x="4125" y="749"/>
                          </a:lnTo>
                          <a:lnTo>
                            <a:pt x="4087" y="746"/>
                          </a:lnTo>
                          <a:lnTo>
                            <a:pt x="4050" y="744"/>
                          </a:lnTo>
                          <a:lnTo>
                            <a:pt x="4014" y="740"/>
                          </a:lnTo>
                          <a:lnTo>
                            <a:pt x="3978" y="735"/>
                          </a:lnTo>
                          <a:lnTo>
                            <a:pt x="3940" y="730"/>
                          </a:lnTo>
                          <a:lnTo>
                            <a:pt x="3905" y="724"/>
                          </a:lnTo>
                          <a:lnTo>
                            <a:pt x="3870" y="718"/>
                          </a:lnTo>
                          <a:lnTo>
                            <a:pt x="3834" y="710"/>
                          </a:lnTo>
                          <a:lnTo>
                            <a:pt x="3801" y="702"/>
                          </a:lnTo>
                          <a:lnTo>
                            <a:pt x="3768" y="692"/>
                          </a:lnTo>
                          <a:lnTo>
                            <a:pt x="3735" y="682"/>
                          </a:lnTo>
                          <a:lnTo>
                            <a:pt x="3704" y="671"/>
                          </a:lnTo>
                          <a:lnTo>
                            <a:pt x="3674" y="659"/>
                          </a:lnTo>
                          <a:lnTo>
                            <a:pt x="3645" y="646"/>
                          </a:lnTo>
                          <a:lnTo>
                            <a:pt x="3616" y="632"/>
                          </a:lnTo>
                          <a:lnTo>
                            <a:pt x="3590" y="618"/>
                          </a:lnTo>
                          <a:lnTo>
                            <a:pt x="3566" y="602"/>
                          </a:lnTo>
                          <a:lnTo>
                            <a:pt x="3542" y="586"/>
                          </a:lnTo>
                          <a:lnTo>
                            <a:pt x="3521" y="568"/>
                          </a:lnTo>
                          <a:lnTo>
                            <a:pt x="3500" y="550"/>
                          </a:lnTo>
                          <a:lnTo>
                            <a:pt x="3482" y="531"/>
                          </a:lnTo>
                          <a:lnTo>
                            <a:pt x="3466" y="509"/>
                          </a:lnTo>
                          <a:lnTo>
                            <a:pt x="3452" y="488"/>
                          </a:lnTo>
                          <a:lnTo>
                            <a:pt x="3440" y="466"/>
                          </a:lnTo>
                          <a:lnTo>
                            <a:pt x="3435" y="456"/>
                          </a:lnTo>
                          <a:lnTo>
                            <a:pt x="3431" y="445"/>
                          </a:lnTo>
                          <a:lnTo>
                            <a:pt x="3426" y="433"/>
                          </a:lnTo>
                          <a:lnTo>
                            <a:pt x="3423" y="421"/>
                          </a:lnTo>
                          <a:lnTo>
                            <a:pt x="3416" y="395"/>
                          </a:lnTo>
                          <a:lnTo>
                            <a:pt x="3411" y="368"/>
                          </a:lnTo>
                          <a:lnTo>
                            <a:pt x="3408" y="339"/>
                          </a:lnTo>
                          <a:lnTo>
                            <a:pt x="3405" y="309"/>
                          </a:lnTo>
                          <a:lnTo>
                            <a:pt x="3404" y="278"/>
                          </a:lnTo>
                          <a:lnTo>
                            <a:pt x="3404" y="247"/>
                          </a:lnTo>
                          <a:lnTo>
                            <a:pt x="3404" y="183"/>
                          </a:lnTo>
                          <a:lnTo>
                            <a:pt x="3406" y="119"/>
                          </a:lnTo>
                          <a:lnTo>
                            <a:pt x="3407" y="58"/>
                          </a:lnTo>
                          <a:lnTo>
                            <a:pt x="3407" y="0"/>
                          </a:lnTo>
                          <a:lnTo>
                            <a:pt x="3363" y="12"/>
                          </a:lnTo>
                          <a:lnTo>
                            <a:pt x="3319" y="25"/>
                          </a:lnTo>
                          <a:lnTo>
                            <a:pt x="3274" y="40"/>
                          </a:lnTo>
                          <a:lnTo>
                            <a:pt x="3231" y="55"/>
                          </a:lnTo>
                          <a:lnTo>
                            <a:pt x="3143" y="86"/>
                          </a:lnTo>
                          <a:lnTo>
                            <a:pt x="3056" y="119"/>
                          </a:lnTo>
                          <a:lnTo>
                            <a:pt x="2968" y="153"/>
                          </a:lnTo>
                          <a:lnTo>
                            <a:pt x="2881" y="188"/>
                          </a:lnTo>
                          <a:lnTo>
                            <a:pt x="2794" y="223"/>
                          </a:lnTo>
                          <a:lnTo>
                            <a:pt x="2707" y="256"/>
                          </a:lnTo>
                          <a:lnTo>
                            <a:pt x="2668" y="271"/>
                          </a:lnTo>
                          <a:lnTo>
                            <a:pt x="2629" y="288"/>
                          </a:lnTo>
                          <a:lnTo>
                            <a:pt x="2588" y="303"/>
                          </a:lnTo>
                          <a:lnTo>
                            <a:pt x="2548" y="319"/>
                          </a:lnTo>
                          <a:lnTo>
                            <a:pt x="2507" y="335"/>
                          </a:lnTo>
                          <a:lnTo>
                            <a:pt x="2464" y="350"/>
                          </a:lnTo>
                          <a:lnTo>
                            <a:pt x="2422" y="365"/>
                          </a:lnTo>
                          <a:lnTo>
                            <a:pt x="2379" y="379"/>
                          </a:lnTo>
                          <a:lnTo>
                            <a:pt x="2351" y="387"/>
                          </a:lnTo>
                          <a:lnTo>
                            <a:pt x="2324" y="393"/>
                          </a:lnTo>
                          <a:lnTo>
                            <a:pt x="2297" y="398"/>
                          </a:lnTo>
                          <a:lnTo>
                            <a:pt x="2271" y="402"/>
                          </a:lnTo>
                          <a:lnTo>
                            <a:pt x="2219" y="408"/>
                          </a:lnTo>
                          <a:lnTo>
                            <a:pt x="2171" y="412"/>
                          </a:lnTo>
                          <a:lnTo>
                            <a:pt x="2123" y="414"/>
                          </a:lnTo>
                          <a:lnTo>
                            <a:pt x="2078" y="419"/>
                          </a:lnTo>
                          <a:lnTo>
                            <a:pt x="2057" y="421"/>
                          </a:lnTo>
                          <a:lnTo>
                            <a:pt x="2036" y="425"/>
                          </a:lnTo>
                          <a:lnTo>
                            <a:pt x="2016" y="430"/>
                          </a:lnTo>
                          <a:lnTo>
                            <a:pt x="1995" y="436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34" name="Freeform 19"/>
                    <p:cNvSpPr/>
                    <p:nvPr/>
                  </p:nvSpPr>
                  <p:spPr bwMode="auto">
                    <a:xfrm flipH="1">
                      <a:off x="7635706" y="4643566"/>
                      <a:ext cx="499552" cy="234453"/>
                    </a:xfrm>
                    <a:custGeom>
                      <a:avLst/>
                      <a:gdLst>
                        <a:gd name="T0" fmla="*/ 75 w 1628"/>
                        <a:gd name="T1" fmla="*/ 454 h 763"/>
                        <a:gd name="T2" fmla="*/ 157 w 1628"/>
                        <a:gd name="T3" fmla="*/ 508 h 763"/>
                        <a:gd name="T4" fmla="*/ 220 w 1628"/>
                        <a:gd name="T5" fmla="*/ 544 h 763"/>
                        <a:gd name="T6" fmla="*/ 284 w 1628"/>
                        <a:gd name="T7" fmla="*/ 575 h 763"/>
                        <a:gd name="T8" fmla="*/ 352 w 1628"/>
                        <a:gd name="T9" fmla="*/ 600 h 763"/>
                        <a:gd name="T10" fmla="*/ 422 w 1628"/>
                        <a:gd name="T11" fmla="*/ 621 h 763"/>
                        <a:gd name="T12" fmla="*/ 498 w 1628"/>
                        <a:gd name="T13" fmla="*/ 637 h 763"/>
                        <a:gd name="T14" fmla="*/ 580 w 1628"/>
                        <a:gd name="T15" fmla="*/ 649 h 763"/>
                        <a:gd name="T16" fmla="*/ 669 w 1628"/>
                        <a:gd name="T17" fmla="*/ 657 h 763"/>
                        <a:gd name="T18" fmla="*/ 832 w 1628"/>
                        <a:gd name="T19" fmla="*/ 662 h 763"/>
                        <a:gd name="T20" fmla="*/ 1010 w 1628"/>
                        <a:gd name="T21" fmla="*/ 654 h 763"/>
                        <a:gd name="T22" fmla="*/ 1123 w 1628"/>
                        <a:gd name="T23" fmla="*/ 639 h 763"/>
                        <a:gd name="T24" fmla="*/ 1205 w 1628"/>
                        <a:gd name="T25" fmla="*/ 624 h 763"/>
                        <a:gd name="T26" fmla="*/ 1283 w 1628"/>
                        <a:gd name="T27" fmla="*/ 603 h 763"/>
                        <a:gd name="T28" fmla="*/ 1357 w 1628"/>
                        <a:gd name="T29" fmla="*/ 578 h 763"/>
                        <a:gd name="T30" fmla="*/ 1427 w 1628"/>
                        <a:gd name="T31" fmla="*/ 546 h 763"/>
                        <a:gd name="T32" fmla="*/ 1494 w 1628"/>
                        <a:gd name="T33" fmla="*/ 509 h 763"/>
                        <a:gd name="T34" fmla="*/ 1554 w 1628"/>
                        <a:gd name="T35" fmla="*/ 466 h 763"/>
                        <a:gd name="T36" fmla="*/ 1610 w 1628"/>
                        <a:gd name="T37" fmla="*/ 417 h 763"/>
                        <a:gd name="T38" fmla="*/ 1616 w 1628"/>
                        <a:gd name="T39" fmla="*/ 332 h 763"/>
                        <a:gd name="T40" fmla="*/ 1576 w 1628"/>
                        <a:gd name="T41" fmla="*/ 244 h 763"/>
                        <a:gd name="T42" fmla="*/ 1513 w 1628"/>
                        <a:gd name="T43" fmla="*/ 172 h 763"/>
                        <a:gd name="T44" fmla="*/ 1430 w 1628"/>
                        <a:gd name="T45" fmla="*/ 114 h 763"/>
                        <a:gd name="T46" fmla="*/ 1332 w 1628"/>
                        <a:gd name="T47" fmla="*/ 69 h 763"/>
                        <a:gd name="T48" fmla="*/ 1221 w 1628"/>
                        <a:gd name="T49" fmla="*/ 37 h 763"/>
                        <a:gd name="T50" fmla="*/ 1103 w 1628"/>
                        <a:gd name="T51" fmla="*/ 15 h 763"/>
                        <a:gd name="T52" fmla="*/ 981 w 1628"/>
                        <a:gd name="T53" fmla="*/ 3 h 763"/>
                        <a:gd name="T54" fmla="*/ 859 w 1628"/>
                        <a:gd name="T55" fmla="*/ 0 h 763"/>
                        <a:gd name="T56" fmla="*/ 741 w 1628"/>
                        <a:gd name="T57" fmla="*/ 3 h 763"/>
                        <a:gd name="T58" fmla="*/ 631 w 1628"/>
                        <a:gd name="T59" fmla="*/ 13 h 763"/>
                        <a:gd name="T60" fmla="*/ 526 w 1628"/>
                        <a:gd name="T61" fmla="*/ 28 h 763"/>
                        <a:gd name="T62" fmla="*/ 416 w 1628"/>
                        <a:gd name="T63" fmla="*/ 51 h 763"/>
                        <a:gd name="T64" fmla="*/ 310 w 1628"/>
                        <a:gd name="T65" fmla="*/ 82 h 763"/>
                        <a:gd name="T66" fmla="*/ 213 w 1628"/>
                        <a:gd name="T67" fmla="*/ 120 h 763"/>
                        <a:gd name="T68" fmla="*/ 144 w 1628"/>
                        <a:gd name="T69" fmla="*/ 158 h 763"/>
                        <a:gd name="T70" fmla="*/ 110 w 1628"/>
                        <a:gd name="T71" fmla="*/ 184 h 763"/>
                        <a:gd name="T72" fmla="*/ 80 w 1628"/>
                        <a:gd name="T73" fmla="*/ 219 h 763"/>
                        <a:gd name="T74" fmla="*/ 55 w 1628"/>
                        <a:gd name="T75" fmla="*/ 261 h 763"/>
                        <a:gd name="T76" fmla="*/ 35 w 1628"/>
                        <a:gd name="T77" fmla="*/ 312 h 763"/>
                        <a:gd name="T78" fmla="*/ 19 w 1628"/>
                        <a:gd name="T79" fmla="*/ 370 h 763"/>
                        <a:gd name="T80" fmla="*/ 8 w 1628"/>
                        <a:gd name="T81" fmla="*/ 431 h 763"/>
                        <a:gd name="T82" fmla="*/ 0 w 1628"/>
                        <a:gd name="T83" fmla="*/ 537 h 763"/>
                        <a:gd name="T84" fmla="*/ 4 w 1628"/>
                        <a:gd name="T85" fmla="*/ 640 h 763"/>
                        <a:gd name="T86" fmla="*/ 12 w 1628"/>
                        <a:gd name="T87" fmla="*/ 698 h 763"/>
                        <a:gd name="T88" fmla="*/ 24 w 1628"/>
                        <a:gd name="T89" fmla="*/ 748 h 76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</a:cxnLst>
                      <a:rect l="0" t="0" r="r" b="b"/>
                      <a:pathLst>
                        <a:path w="1628" h="763">
                          <a:moveTo>
                            <a:pt x="29" y="763"/>
                          </a:moveTo>
                          <a:lnTo>
                            <a:pt x="34" y="422"/>
                          </a:lnTo>
                          <a:lnTo>
                            <a:pt x="75" y="454"/>
                          </a:lnTo>
                          <a:lnTo>
                            <a:pt x="116" y="482"/>
                          </a:lnTo>
                          <a:lnTo>
                            <a:pt x="137" y="496"/>
                          </a:lnTo>
                          <a:lnTo>
                            <a:pt x="157" y="508"/>
                          </a:lnTo>
                          <a:lnTo>
                            <a:pt x="178" y="521"/>
                          </a:lnTo>
                          <a:lnTo>
                            <a:pt x="198" y="532"/>
                          </a:lnTo>
                          <a:lnTo>
                            <a:pt x="220" y="544"/>
                          </a:lnTo>
                          <a:lnTo>
                            <a:pt x="241" y="554"/>
                          </a:lnTo>
                          <a:lnTo>
                            <a:pt x="262" y="564"/>
                          </a:lnTo>
                          <a:lnTo>
                            <a:pt x="284" y="575"/>
                          </a:lnTo>
                          <a:lnTo>
                            <a:pt x="306" y="584"/>
                          </a:lnTo>
                          <a:lnTo>
                            <a:pt x="329" y="592"/>
                          </a:lnTo>
                          <a:lnTo>
                            <a:pt x="352" y="600"/>
                          </a:lnTo>
                          <a:lnTo>
                            <a:pt x="375" y="607"/>
                          </a:lnTo>
                          <a:lnTo>
                            <a:pt x="398" y="614"/>
                          </a:lnTo>
                          <a:lnTo>
                            <a:pt x="422" y="621"/>
                          </a:lnTo>
                          <a:lnTo>
                            <a:pt x="448" y="627"/>
                          </a:lnTo>
                          <a:lnTo>
                            <a:pt x="473" y="632"/>
                          </a:lnTo>
                          <a:lnTo>
                            <a:pt x="498" y="637"/>
                          </a:lnTo>
                          <a:lnTo>
                            <a:pt x="525" y="642"/>
                          </a:lnTo>
                          <a:lnTo>
                            <a:pt x="553" y="645"/>
                          </a:lnTo>
                          <a:lnTo>
                            <a:pt x="580" y="649"/>
                          </a:lnTo>
                          <a:lnTo>
                            <a:pt x="609" y="652"/>
                          </a:lnTo>
                          <a:lnTo>
                            <a:pt x="638" y="655"/>
                          </a:lnTo>
                          <a:lnTo>
                            <a:pt x="669" y="657"/>
                          </a:lnTo>
                          <a:lnTo>
                            <a:pt x="699" y="659"/>
                          </a:lnTo>
                          <a:lnTo>
                            <a:pt x="763" y="661"/>
                          </a:lnTo>
                          <a:lnTo>
                            <a:pt x="832" y="662"/>
                          </a:lnTo>
                          <a:lnTo>
                            <a:pt x="892" y="661"/>
                          </a:lnTo>
                          <a:lnTo>
                            <a:pt x="952" y="658"/>
                          </a:lnTo>
                          <a:lnTo>
                            <a:pt x="1010" y="654"/>
                          </a:lnTo>
                          <a:lnTo>
                            <a:pt x="1068" y="647"/>
                          </a:lnTo>
                          <a:lnTo>
                            <a:pt x="1095" y="644"/>
                          </a:lnTo>
                          <a:lnTo>
                            <a:pt x="1123" y="639"/>
                          </a:lnTo>
                          <a:lnTo>
                            <a:pt x="1151" y="635"/>
                          </a:lnTo>
                          <a:lnTo>
                            <a:pt x="1178" y="629"/>
                          </a:lnTo>
                          <a:lnTo>
                            <a:pt x="1205" y="624"/>
                          </a:lnTo>
                          <a:lnTo>
                            <a:pt x="1231" y="617"/>
                          </a:lnTo>
                          <a:lnTo>
                            <a:pt x="1258" y="611"/>
                          </a:lnTo>
                          <a:lnTo>
                            <a:pt x="1283" y="603"/>
                          </a:lnTo>
                          <a:lnTo>
                            <a:pt x="1308" y="595"/>
                          </a:lnTo>
                          <a:lnTo>
                            <a:pt x="1333" y="587"/>
                          </a:lnTo>
                          <a:lnTo>
                            <a:pt x="1357" y="578"/>
                          </a:lnTo>
                          <a:lnTo>
                            <a:pt x="1382" y="568"/>
                          </a:lnTo>
                          <a:lnTo>
                            <a:pt x="1405" y="557"/>
                          </a:lnTo>
                          <a:lnTo>
                            <a:pt x="1427" y="546"/>
                          </a:lnTo>
                          <a:lnTo>
                            <a:pt x="1450" y="534"/>
                          </a:lnTo>
                          <a:lnTo>
                            <a:pt x="1471" y="522"/>
                          </a:lnTo>
                          <a:lnTo>
                            <a:pt x="1494" y="509"/>
                          </a:lnTo>
                          <a:lnTo>
                            <a:pt x="1514" y="496"/>
                          </a:lnTo>
                          <a:lnTo>
                            <a:pt x="1535" y="481"/>
                          </a:lnTo>
                          <a:lnTo>
                            <a:pt x="1554" y="466"/>
                          </a:lnTo>
                          <a:lnTo>
                            <a:pt x="1573" y="451"/>
                          </a:lnTo>
                          <a:lnTo>
                            <a:pt x="1593" y="434"/>
                          </a:lnTo>
                          <a:lnTo>
                            <a:pt x="1610" y="417"/>
                          </a:lnTo>
                          <a:lnTo>
                            <a:pt x="1628" y="399"/>
                          </a:lnTo>
                          <a:lnTo>
                            <a:pt x="1624" y="364"/>
                          </a:lnTo>
                          <a:lnTo>
                            <a:pt x="1616" y="332"/>
                          </a:lnTo>
                          <a:lnTo>
                            <a:pt x="1606" y="300"/>
                          </a:lnTo>
                          <a:lnTo>
                            <a:pt x="1593" y="271"/>
                          </a:lnTo>
                          <a:lnTo>
                            <a:pt x="1576" y="244"/>
                          </a:lnTo>
                          <a:lnTo>
                            <a:pt x="1558" y="219"/>
                          </a:lnTo>
                          <a:lnTo>
                            <a:pt x="1537" y="194"/>
                          </a:lnTo>
                          <a:lnTo>
                            <a:pt x="1513" y="172"/>
                          </a:lnTo>
                          <a:lnTo>
                            <a:pt x="1488" y="151"/>
                          </a:lnTo>
                          <a:lnTo>
                            <a:pt x="1460" y="132"/>
                          </a:lnTo>
                          <a:lnTo>
                            <a:pt x="1430" y="114"/>
                          </a:lnTo>
                          <a:lnTo>
                            <a:pt x="1399" y="98"/>
                          </a:lnTo>
                          <a:lnTo>
                            <a:pt x="1367" y="83"/>
                          </a:lnTo>
                          <a:lnTo>
                            <a:pt x="1332" y="69"/>
                          </a:lnTo>
                          <a:lnTo>
                            <a:pt x="1296" y="57"/>
                          </a:lnTo>
                          <a:lnTo>
                            <a:pt x="1260" y="46"/>
                          </a:lnTo>
                          <a:lnTo>
                            <a:pt x="1221" y="37"/>
                          </a:lnTo>
                          <a:lnTo>
                            <a:pt x="1183" y="28"/>
                          </a:lnTo>
                          <a:lnTo>
                            <a:pt x="1144" y="21"/>
                          </a:lnTo>
                          <a:lnTo>
                            <a:pt x="1103" y="15"/>
                          </a:lnTo>
                          <a:lnTo>
                            <a:pt x="1063" y="10"/>
                          </a:lnTo>
                          <a:lnTo>
                            <a:pt x="1023" y="6"/>
                          </a:lnTo>
                          <a:lnTo>
                            <a:pt x="981" y="3"/>
                          </a:lnTo>
                          <a:lnTo>
                            <a:pt x="941" y="1"/>
                          </a:lnTo>
                          <a:lnTo>
                            <a:pt x="901" y="0"/>
                          </a:lnTo>
                          <a:lnTo>
                            <a:pt x="859" y="0"/>
                          </a:lnTo>
                          <a:lnTo>
                            <a:pt x="820" y="0"/>
                          </a:lnTo>
                          <a:lnTo>
                            <a:pt x="780" y="1"/>
                          </a:lnTo>
                          <a:lnTo>
                            <a:pt x="741" y="3"/>
                          </a:lnTo>
                          <a:lnTo>
                            <a:pt x="704" y="6"/>
                          </a:lnTo>
                          <a:lnTo>
                            <a:pt x="667" y="9"/>
                          </a:lnTo>
                          <a:lnTo>
                            <a:pt x="631" y="13"/>
                          </a:lnTo>
                          <a:lnTo>
                            <a:pt x="597" y="17"/>
                          </a:lnTo>
                          <a:lnTo>
                            <a:pt x="562" y="22"/>
                          </a:lnTo>
                          <a:lnTo>
                            <a:pt x="526" y="28"/>
                          </a:lnTo>
                          <a:lnTo>
                            <a:pt x="490" y="35"/>
                          </a:lnTo>
                          <a:lnTo>
                            <a:pt x="453" y="42"/>
                          </a:lnTo>
                          <a:lnTo>
                            <a:pt x="416" y="51"/>
                          </a:lnTo>
                          <a:lnTo>
                            <a:pt x="380" y="60"/>
                          </a:lnTo>
                          <a:lnTo>
                            <a:pt x="345" y="70"/>
                          </a:lnTo>
                          <a:lnTo>
                            <a:pt x="310" y="82"/>
                          </a:lnTo>
                          <a:lnTo>
                            <a:pt x="276" y="94"/>
                          </a:lnTo>
                          <a:lnTo>
                            <a:pt x="244" y="107"/>
                          </a:lnTo>
                          <a:lnTo>
                            <a:pt x="213" y="120"/>
                          </a:lnTo>
                          <a:lnTo>
                            <a:pt x="183" y="135"/>
                          </a:lnTo>
                          <a:lnTo>
                            <a:pt x="157" y="150"/>
                          </a:lnTo>
                          <a:lnTo>
                            <a:pt x="144" y="158"/>
                          </a:lnTo>
                          <a:lnTo>
                            <a:pt x="132" y="167"/>
                          </a:lnTo>
                          <a:lnTo>
                            <a:pt x="121" y="175"/>
                          </a:lnTo>
                          <a:lnTo>
                            <a:pt x="110" y="184"/>
                          </a:lnTo>
                          <a:lnTo>
                            <a:pt x="100" y="194"/>
                          </a:lnTo>
                          <a:lnTo>
                            <a:pt x="89" y="206"/>
                          </a:lnTo>
                          <a:lnTo>
                            <a:pt x="80" y="219"/>
                          </a:lnTo>
                          <a:lnTo>
                            <a:pt x="71" y="232"/>
                          </a:lnTo>
                          <a:lnTo>
                            <a:pt x="63" y="246"/>
                          </a:lnTo>
                          <a:lnTo>
                            <a:pt x="55" y="261"/>
                          </a:lnTo>
                          <a:lnTo>
                            <a:pt x="48" y="278"/>
                          </a:lnTo>
                          <a:lnTo>
                            <a:pt x="41" y="295"/>
                          </a:lnTo>
                          <a:lnTo>
                            <a:pt x="35" y="312"/>
                          </a:lnTo>
                          <a:lnTo>
                            <a:pt x="29" y="332"/>
                          </a:lnTo>
                          <a:lnTo>
                            <a:pt x="24" y="351"/>
                          </a:lnTo>
                          <a:lnTo>
                            <a:pt x="19" y="370"/>
                          </a:lnTo>
                          <a:lnTo>
                            <a:pt x="15" y="390"/>
                          </a:lnTo>
                          <a:lnTo>
                            <a:pt x="12" y="410"/>
                          </a:lnTo>
                          <a:lnTo>
                            <a:pt x="8" y="431"/>
                          </a:lnTo>
                          <a:lnTo>
                            <a:pt x="6" y="453"/>
                          </a:lnTo>
                          <a:lnTo>
                            <a:pt x="2" y="495"/>
                          </a:lnTo>
                          <a:lnTo>
                            <a:pt x="0" y="537"/>
                          </a:lnTo>
                          <a:lnTo>
                            <a:pt x="0" y="580"/>
                          </a:lnTo>
                          <a:lnTo>
                            <a:pt x="2" y="620"/>
                          </a:lnTo>
                          <a:lnTo>
                            <a:pt x="4" y="640"/>
                          </a:lnTo>
                          <a:lnTo>
                            <a:pt x="6" y="660"/>
                          </a:lnTo>
                          <a:lnTo>
                            <a:pt x="8" y="678"/>
                          </a:lnTo>
                          <a:lnTo>
                            <a:pt x="12" y="698"/>
                          </a:lnTo>
                          <a:lnTo>
                            <a:pt x="15" y="715"/>
                          </a:lnTo>
                          <a:lnTo>
                            <a:pt x="19" y="732"/>
                          </a:lnTo>
                          <a:lnTo>
                            <a:pt x="24" y="748"/>
                          </a:lnTo>
                          <a:lnTo>
                            <a:pt x="29" y="763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35" name="Freeform 21"/>
                    <p:cNvSpPr/>
                    <p:nvPr/>
                  </p:nvSpPr>
                  <p:spPr bwMode="auto">
                    <a:xfrm flipH="1">
                      <a:off x="7609657" y="4217567"/>
                      <a:ext cx="494955" cy="245179"/>
                    </a:xfrm>
                    <a:custGeom>
                      <a:avLst/>
                      <a:gdLst>
                        <a:gd name="T0" fmla="*/ 3 w 1618"/>
                        <a:gd name="T1" fmla="*/ 391 h 799"/>
                        <a:gd name="T2" fmla="*/ 0 w 1618"/>
                        <a:gd name="T3" fmla="*/ 516 h 799"/>
                        <a:gd name="T4" fmla="*/ 0 w 1618"/>
                        <a:gd name="T5" fmla="*/ 611 h 799"/>
                        <a:gd name="T6" fmla="*/ 4 w 1618"/>
                        <a:gd name="T7" fmla="*/ 672 h 799"/>
                        <a:gd name="T8" fmla="*/ 12 w 1618"/>
                        <a:gd name="T9" fmla="*/ 728 h 799"/>
                        <a:gd name="T10" fmla="*/ 22 w 1618"/>
                        <a:gd name="T11" fmla="*/ 766 h 799"/>
                        <a:gd name="T12" fmla="*/ 31 w 1618"/>
                        <a:gd name="T13" fmla="*/ 789 h 799"/>
                        <a:gd name="T14" fmla="*/ 26 w 1618"/>
                        <a:gd name="T15" fmla="*/ 425 h 799"/>
                        <a:gd name="T16" fmla="*/ 106 w 1618"/>
                        <a:gd name="T17" fmla="*/ 471 h 799"/>
                        <a:gd name="T18" fmla="*/ 192 w 1618"/>
                        <a:gd name="T19" fmla="*/ 514 h 799"/>
                        <a:gd name="T20" fmla="*/ 281 w 1618"/>
                        <a:gd name="T21" fmla="*/ 550 h 799"/>
                        <a:gd name="T22" fmla="*/ 373 w 1618"/>
                        <a:gd name="T23" fmla="*/ 582 h 799"/>
                        <a:gd name="T24" fmla="*/ 467 w 1618"/>
                        <a:gd name="T25" fmla="*/ 609 h 799"/>
                        <a:gd name="T26" fmla="*/ 563 w 1618"/>
                        <a:gd name="T27" fmla="*/ 631 h 799"/>
                        <a:gd name="T28" fmla="*/ 660 w 1618"/>
                        <a:gd name="T29" fmla="*/ 647 h 799"/>
                        <a:gd name="T30" fmla="*/ 757 w 1618"/>
                        <a:gd name="T31" fmla="*/ 657 h 799"/>
                        <a:gd name="T32" fmla="*/ 855 w 1618"/>
                        <a:gd name="T33" fmla="*/ 661 h 799"/>
                        <a:gd name="T34" fmla="*/ 952 w 1618"/>
                        <a:gd name="T35" fmla="*/ 658 h 799"/>
                        <a:gd name="T36" fmla="*/ 1048 w 1618"/>
                        <a:gd name="T37" fmla="*/ 650 h 799"/>
                        <a:gd name="T38" fmla="*/ 1140 w 1618"/>
                        <a:gd name="T39" fmla="*/ 635 h 799"/>
                        <a:gd name="T40" fmla="*/ 1231 w 1618"/>
                        <a:gd name="T41" fmla="*/ 612 h 799"/>
                        <a:gd name="T42" fmla="*/ 1319 w 1618"/>
                        <a:gd name="T43" fmla="*/ 584 h 799"/>
                        <a:gd name="T44" fmla="*/ 1404 w 1618"/>
                        <a:gd name="T45" fmla="*/ 548 h 799"/>
                        <a:gd name="T46" fmla="*/ 1483 w 1618"/>
                        <a:gd name="T47" fmla="*/ 506 h 799"/>
                        <a:gd name="T48" fmla="*/ 1531 w 1618"/>
                        <a:gd name="T49" fmla="*/ 474 h 799"/>
                        <a:gd name="T50" fmla="*/ 1560 w 1618"/>
                        <a:gd name="T51" fmla="*/ 451 h 799"/>
                        <a:gd name="T52" fmla="*/ 1582 w 1618"/>
                        <a:gd name="T53" fmla="*/ 427 h 799"/>
                        <a:gd name="T54" fmla="*/ 1586 w 1618"/>
                        <a:gd name="T55" fmla="*/ 427 h 799"/>
                        <a:gd name="T56" fmla="*/ 1589 w 1618"/>
                        <a:gd name="T57" fmla="*/ 434 h 799"/>
                        <a:gd name="T58" fmla="*/ 1598 w 1618"/>
                        <a:gd name="T59" fmla="*/ 448 h 799"/>
                        <a:gd name="T60" fmla="*/ 1617 w 1618"/>
                        <a:gd name="T61" fmla="*/ 470 h 799"/>
                        <a:gd name="T62" fmla="*/ 1616 w 1618"/>
                        <a:gd name="T63" fmla="*/ 384 h 799"/>
                        <a:gd name="T64" fmla="*/ 1599 w 1618"/>
                        <a:gd name="T65" fmla="*/ 308 h 799"/>
                        <a:gd name="T66" fmla="*/ 1571 w 1618"/>
                        <a:gd name="T67" fmla="*/ 242 h 799"/>
                        <a:gd name="T68" fmla="*/ 1531 w 1618"/>
                        <a:gd name="T69" fmla="*/ 187 h 799"/>
                        <a:gd name="T70" fmla="*/ 1479 w 1618"/>
                        <a:gd name="T71" fmla="*/ 141 h 799"/>
                        <a:gd name="T72" fmla="*/ 1420 w 1618"/>
                        <a:gd name="T73" fmla="*/ 102 h 799"/>
                        <a:gd name="T74" fmla="*/ 1351 w 1618"/>
                        <a:gd name="T75" fmla="*/ 72 h 799"/>
                        <a:gd name="T76" fmla="*/ 1277 w 1618"/>
                        <a:gd name="T77" fmla="*/ 48 h 799"/>
                        <a:gd name="T78" fmla="*/ 1196 w 1618"/>
                        <a:gd name="T79" fmla="*/ 30 h 799"/>
                        <a:gd name="T80" fmla="*/ 1112 w 1618"/>
                        <a:gd name="T81" fmla="*/ 17 h 799"/>
                        <a:gd name="T82" fmla="*/ 1024 w 1618"/>
                        <a:gd name="T83" fmla="*/ 8 h 799"/>
                        <a:gd name="T84" fmla="*/ 936 w 1618"/>
                        <a:gd name="T85" fmla="*/ 2 h 799"/>
                        <a:gd name="T86" fmla="*/ 758 w 1618"/>
                        <a:gd name="T87" fmla="*/ 0 h 799"/>
                        <a:gd name="T88" fmla="*/ 590 w 1618"/>
                        <a:gd name="T89" fmla="*/ 2 h 799"/>
                        <a:gd name="T90" fmla="*/ 550 w 1618"/>
                        <a:gd name="T91" fmla="*/ 27 h 799"/>
                        <a:gd name="T92" fmla="*/ 511 w 1618"/>
                        <a:gd name="T93" fmla="*/ 44 h 799"/>
                        <a:gd name="T94" fmla="*/ 473 w 1618"/>
                        <a:gd name="T95" fmla="*/ 56 h 799"/>
                        <a:gd name="T96" fmla="*/ 434 w 1618"/>
                        <a:gd name="T97" fmla="*/ 64 h 799"/>
                        <a:gd name="T98" fmla="*/ 360 w 1618"/>
                        <a:gd name="T99" fmla="*/ 74 h 799"/>
                        <a:gd name="T100" fmla="*/ 286 w 1618"/>
                        <a:gd name="T101" fmla="*/ 84 h 799"/>
                        <a:gd name="T102" fmla="*/ 251 w 1618"/>
                        <a:gd name="T103" fmla="*/ 92 h 799"/>
                        <a:gd name="T104" fmla="*/ 214 w 1618"/>
                        <a:gd name="T105" fmla="*/ 104 h 799"/>
                        <a:gd name="T106" fmla="*/ 179 w 1618"/>
                        <a:gd name="T107" fmla="*/ 121 h 799"/>
                        <a:gd name="T108" fmla="*/ 144 w 1618"/>
                        <a:gd name="T109" fmla="*/ 146 h 799"/>
                        <a:gd name="T110" fmla="*/ 109 w 1618"/>
                        <a:gd name="T111" fmla="*/ 177 h 799"/>
                        <a:gd name="T112" fmla="*/ 73 w 1618"/>
                        <a:gd name="T113" fmla="*/ 218 h 799"/>
                        <a:gd name="T114" fmla="*/ 38 w 1618"/>
                        <a:gd name="T115" fmla="*/ 270 h 799"/>
                        <a:gd name="T116" fmla="*/ 3 w 1618"/>
                        <a:gd name="T117" fmla="*/ 333 h 79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</a:cxnLst>
                      <a:rect l="0" t="0" r="r" b="b"/>
                      <a:pathLst>
                        <a:path w="1618" h="799">
                          <a:moveTo>
                            <a:pt x="3" y="333"/>
                          </a:moveTo>
                          <a:lnTo>
                            <a:pt x="3" y="391"/>
                          </a:lnTo>
                          <a:lnTo>
                            <a:pt x="2" y="452"/>
                          </a:lnTo>
                          <a:lnTo>
                            <a:pt x="0" y="516"/>
                          </a:lnTo>
                          <a:lnTo>
                            <a:pt x="0" y="580"/>
                          </a:lnTo>
                          <a:lnTo>
                            <a:pt x="0" y="611"/>
                          </a:lnTo>
                          <a:lnTo>
                            <a:pt x="1" y="642"/>
                          </a:lnTo>
                          <a:lnTo>
                            <a:pt x="4" y="672"/>
                          </a:lnTo>
                          <a:lnTo>
                            <a:pt x="7" y="701"/>
                          </a:lnTo>
                          <a:lnTo>
                            <a:pt x="12" y="728"/>
                          </a:lnTo>
                          <a:lnTo>
                            <a:pt x="19" y="754"/>
                          </a:lnTo>
                          <a:lnTo>
                            <a:pt x="22" y="766"/>
                          </a:lnTo>
                          <a:lnTo>
                            <a:pt x="27" y="778"/>
                          </a:lnTo>
                          <a:lnTo>
                            <a:pt x="31" y="789"/>
                          </a:lnTo>
                          <a:lnTo>
                            <a:pt x="36" y="799"/>
                          </a:lnTo>
                          <a:lnTo>
                            <a:pt x="26" y="425"/>
                          </a:lnTo>
                          <a:lnTo>
                            <a:pt x="66" y="448"/>
                          </a:lnTo>
                          <a:lnTo>
                            <a:pt x="106" y="471"/>
                          </a:lnTo>
                          <a:lnTo>
                            <a:pt x="149" y="492"/>
                          </a:lnTo>
                          <a:lnTo>
                            <a:pt x="192" y="514"/>
                          </a:lnTo>
                          <a:lnTo>
                            <a:pt x="237" y="533"/>
                          </a:lnTo>
                          <a:lnTo>
                            <a:pt x="281" y="550"/>
                          </a:lnTo>
                          <a:lnTo>
                            <a:pt x="326" y="567"/>
                          </a:lnTo>
                          <a:lnTo>
                            <a:pt x="373" y="582"/>
                          </a:lnTo>
                          <a:lnTo>
                            <a:pt x="420" y="596"/>
                          </a:lnTo>
                          <a:lnTo>
                            <a:pt x="467" y="609"/>
                          </a:lnTo>
                          <a:lnTo>
                            <a:pt x="515" y="621"/>
                          </a:lnTo>
                          <a:lnTo>
                            <a:pt x="563" y="631"/>
                          </a:lnTo>
                          <a:lnTo>
                            <a:pt x="612" y="640"/>
                          </a:lnTo>
                          <a:lnTo>
                            <a:pt x="660" y="647"/>
                          </a:lnTo>
                          <a:lnTo>
                            <a:pt x="709" y="652"/>
                          </a:lnTo>
                          <a:lnTo>
                            <a:pt x="757" y="657"/>
                          </a:lnTo>
                          <a:lnTo>
                            <a:pt x="807" y="659"/>
                          </a:lnTo>
                          <a:lnTo>
                            <a:pt x="855" y="661"/>
                          </a:lnTo>
                          <a:lnTo>
                            <a:pt x="903" y="660"/>
                          </a:lnTo>
                          <a:lnTo>
                            <a:pt x="952" y="658"/>
                          </a:lnTo>
                          <a:lnTo>
                            <a:pt x="999" y="655"/>
                          </a:lnTo>
                          <a:lnTo>
                            <a:pt x="1048" y="650"/>
                          </a:lnTo>
                          <a:lnTo>
                            <a:pt x="1094" y="643"/>
                          </a:lnTo>
                          <a:lnTo>
                            <a:pt x="1140" y="635"/>
                          </a:lnTo>
                          <a:lnTo>
                            <a:pt x="1187" y="625"/>
                          </a:lnTo>
                          <a:lnTo>
                            <a:pt x="1231" y="612"/>
                          </a:lnTo>
                          <a:lnTo>
                            <a:pt x="1276" y="599"/>
                          </a:lnTo>
                          <a:lnTo>
                            <a:pt x="1319" y="584"/>
                          </a:lnTo>
                          <a:lnTo>
                            <a:pt x="1362" y="567"/>
                          </a:lnTo>
                          <a:lnTo>
                            <a:pt x="1404" y="548"/>
                          </a:lnTo>
                          <a:lnTo>
                            <a:pt x="1444" y="528"/>
                          </a:lnTo>
                          <a:lnTo>
                            <a:pt x="1483" y="506"/>
                          </a:lnTo>
                          <a:lnTo>
                            <a:pt x="1510" y="488"/>
                          </a:lnTo>
                          <a:lnTo>
                            <a:pt x="1531" y="474"/>
                          </a:lnTo>
                          <a:lnTo>
                            <a:pt x="1547" y="461"/>
                          </a:lnTo>
                          <a:lnTo>
                            <a:pt x="1560" y="451"/>
                          </a:lnTo>
                          <a:lnTo>
                            <a:pt x="1575" y="435"/>
                          </a:lnTo>
                          <a:lnTo>
                            <a:pt x="1582" y="427"/>
                          </a:lnTo>
                          <a:lnTo>
                            <a:pt x="1584" y="426"/>
                          </a:lnTo>
                          <a:lnTo>
                            <a:pt x="1586" y="427"/>
                          </a:lnTo>
                          <a:lnTo>
                            <a:pt x="1587" y="429"/>
                          </a:lnTo>
                          <a:lnTo>
                            <a:pt x="1589" y="434"/>
                          </a:lnTo>
                          <a:lnTo>
                            <a:pt x="1592" y="440"/>
                          </a:lnTo>
                          <a:lnTo>
                            <a:pt x="1598" y="448"/>
                          </a:lnTo>
                          <a:lnTo>
                            <a:pt x="1605" y="458"/>
                          </a:lnTo>
                          <a:lnTo>
                            <a:pt x="1617" y="470"/>
                          </a:lnTo>
                          <a:lnTo>
                            <a:pt x="1618" y="426"/>
                          </a:lnTo>
                          <a:lnTo>
                            <a:pt x="1616" y="384"/>
                          </a:lnTo>
                          <a:lnTo>
                            <a:pt x="1610" y="344"/>
                          </a:lnTo>
                          <a:lnTo>
                            <a:pt x="1599" y="308"/>
                          </a:lnTo>
                          <a:lnTo>
                            <a:pt x="1586" y="274"/>
                          </a:lnTo>
                          <a:lnTo>
                            <a:pt x="1571" y="242"/>
                          </a:lnTo>
                          <a:lnTo>
                            <a:pt x="1552" y="213"/>
                          </a:lnTo>
                          <a:lnTo>
                            <a:pt x="1531" y="187"/>
                          </a:lnTo>
                          <a:lnTo>
                            <a:pt x="1507" y="163"/>
                          </a:lnTo>
                          <a:lnTo>
                            <a:pt x="1479" y="141"/>
                          </a:lnTo>
                          <a:lnTo>
                            <a:pt x="1450" y="120"/>
                          </a:lnTo>
                          <a:lnTo>
                            <a:pt x="1420" y="102"/>
                          </a:lnTo>
                          <a:lnTo>
                            <a:pt x="1387" y="86"/>
                          </a:lnTo>
                          <a:lnTo>
                            <a:pt x="1351" y="72"/>
                          </a:lnTo>
                          <a:lnTo>
                            <a:pt x="1315" y="59"/>
                          </a:lnTo>
                          <a:lnTo>
                            <a:pt x="1277" y="48"/>
                          </a:lnTo>
                          <a:lnTo>
                            <a:pt x="1237" y="38"/>
                          </a:lnTo>
                          <a:lnTo>
                            <a:pt x="1196" y="30"/>
                          </a:lnTo>
                          <a:lnTo>
                            <a:pt x="1155" y="23"/>
                          </a:lnTo>
                          <a:lnTo>
                            <a:pt x="1112" y="17"/>
                          </a:lnTo>
                          <a:lnTo>
                            <a:pt x="1069" y="12"/>
                          </a:lnTo>
                          <a:lnTo>
                            <a:pt x="1024" y="8"/>
                          </a:lnTo>
                          <a:lnTo>
                            <a:pt x="980" y="5"/>
                          </a:lnTo>
                          <a:lnTo>
                            <a:pt x="936" y="2"/>
                          </a:lnTo>
                          <a:lnTo>
                            <a:pt x="847" y="0"/>
                          </a:lnTo>
                          <a:lnTo>
                            <a:pt x="758" y="0"/>
                          </a:lnTo>
                          <a:lnTo>
                            <a:pt x="672" y="0"/>
                          </a:lnTo>
                          <a:lnTo>
                            <a:pt x="590" y="2"/>
                          </a:lnTo>
                          <a:lnTo>
                            <a:pt x="570" y="16"/>
                          </a:lnTo>
                          <a:lnTo>
                            <a:pt x="550" y="27"/>
                          </a:lnTo>
                          <a:lnTo>
                            <a:pt x="530" y="36"/>
                          </a:lnTo>
                          <a:lnTo>
                            <a:pt x="511" y="44"/>
                          </a:lnTo>
                          <a:lnTo>
                            <a:pt x="492" y="50"/>
                          </a:lnTo>
                          <a:lnTo>
                            <a:pt x="473" y="56"/>
                          </a:lnTo>
                          <a:lnTo>
                            <a:pt x="454" y="60"/>
                          </a:lnTo>
                          <a:lnTo>
                            <a:pt x="434" y="64"/>
                          </a:lnTo>
                          <a:lnTo>
                            <a:pt x="397" y="70"/>
                          </a:lnTo>
                          <a:lnTo>
                            <a:pt x="360" y="74"/>
                          </a:lnTo>
                          <a:lnTo>
                            <a:pt x="322" y="78"/>
                          </a:lnTo>
                          <a:lnTo>
                            <a:pt x="286" y="84"/>
                          </a:lnTo>
                          <a:lnTo>
                            <a:pt x="268" y="87"/>
                          </a:lnTo>
                          <a:lnTo>
                            <a:pt x="251" y="92"/>
                          </a:lnTo>
                          <a:lnTo>
                            <a:pt x="233" y="97"/>
                          </a:lnTo>
                          <a:lnTo>
                            <a:pt x="214" y="104"/>
                          </a:lnTo>
                          <a:lnTo>
                            <a:pt x="196" y="112"/>
                          </a:lnTo>
                          <a:lnTo>
                            <a:pt x="179" y="121"/>
                          </a:lnTo>
                          <a:lnTo>
                            <a:pt x="161" y="133"/>
                          </a:lnTo>
                          <a:lnTo>
                            <a:pt x="144" y="146"/>
                          </a:lnTo>
                          <a:lnTo>
                            <a:pt x="126" y="160"/>
                          </a:lnTo>
                          <a:lnTo>
                            <a:pt x="109" y="177"/>
                          </a:lnTo>
                          <a:lnTo>
                            <a:pt x="90" y="196"/>
                          </a:lnTo>
                          <a:lnTo>
                            <a:pt x="73" y="218"/>
                          </a:lnTo>
                          <a:lnTo>
                            <a:pt x="56" y="242"/>
                          </a:lnTo>
                          <a:lnTo>
                            <a:pt x="38" y="270"/>
                          </a:lnTo>
                          <a:lnTo>
                            <a:pt x="21" y="300"/>
                          </a:lnTo>
                          <a:lnTo>
                            <a:pt x="3" y="333"/>
                          </a:lnTo>
                          <a:close/>
                        </a:path>
                      </a:pathLst>
                    </a:cu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36" name="Freeform 22"/>
                    <p:cNvSpPr/>
                    <p:nvPr/>
                  </p:nvSpPr>
                  <p:spPr bwMode="auto">
                    <a:xfrm flipH="1">
                      <a:off x="7050373" y="4445859"/>
                      <a:ext cx="493422" cy="199208"/>
                    </a:xfrm>
                    <a:custGeom>
                      <a:avLst/>
                      <a:gdLst>
                        <a:gd name="T0" fmla="*/ 39 w 1607"/>
                        <a:gd name="T1" fmla="*/ 438 h 654"/>
                        <a:gd name="T2" fmla="*/ 116 w 1607"/>
                        <a:gd name="T3" fmla="*/ 492 h 654"/>
                        <a:gd name="T4" fmla="*/ 174 w 1607"/>
                        <a:gd name="T5" fmla="*/ 526 h 654"/>
                        <a:gd name="T6" fmla="*/ 213 w 1607"/>
                        <a:gd name="T7" fmla="*/ 547 h 654"/>
                        <a:gd name="T8" fmla="*/ 255 w 1607"/>
                        <a:gd name="T9" fmla="*/ 565 h 654"/>
                        <a:gd name="T10" fmla="*/ 297 w 1607"/>
                        <a:gd name="T11" fmla="*/ 582 h 654"/>
                        <a:gd name="T12" fmla="*/ 342 w 1607"/>
                        <a:gd name="T13" fmla="*/ 598 h 654"/>
                        <a:gd name="T14" fmla="*/ 388 w 1607"/>
                        <a:gd name="T15" fmla="*/ 610 h 654"/>
                        <a:gd name="T16" fmla="*/ 437 w 1607"/>
                        <a:gd name="T17" fmla="*/ 622 h 654"/>
                        <a:gd name="T18" fmla="*/ 489 w 1607"/>
                        <a:gd name="T19" fmla="*/ 631 h 654"/>
                        <a:gd name="T20" fmla="*/ 544 w 1607"/>
                        <a:gd name="T21" fmla="*/ 639 h 654"/>
                        <a:gd name="T22" fmla="*/ 603 w 1607"/>
                        <a:gd name="T23" fmla="*/ 645 h 654"/>
                        <a:gd name="T24" fmla="*/ 699 w 1607"/>
                        <a:gd name="T25" fmla="*/ 651 h 654"/>
                        <a:gd name="T26" fmla="*/ 812 w 1607"/>
                        <a:gd name="T27" fmla="*/ 654 h 654"/>
                        <a:gd name="T28" fmla="*/ 890 w 1607"/>
                        <a:gd name="T29" fmla="*/ 653 h 654"/>
                        <a:gd name="T30" fmla="*/ 962 w 1607"/>
                        <a:gd name="T31" fmla="*/ 651 h 654"/>
                        <a:gd name="T32" fmla="*/ 1025 w 1607"/>
                        <a:gd name="T33" fmla="*/ 647 h 654"/>
                        <a:gd name="T34" fmla="*/ 1083 w 1607"/>
                        <a:gd name="T35" fmla="*/ 640 h 654"/>
                        <a:gd name="T36" fmla="*/ 1134 w 1607"/>
                        <a:gd name="T37" fmla="*/ 632 h 654"/>
                        <a:gd name="T38" fmla="*/ 1182 w 1607"/>
                        <a:gd name="T39" fmla="*/ 622 h 654"/>
                        <a:gd name="T40" fmla="*/ 1226 w 1607"/>
                        <a:gd name="T41" fmla="*/ 609 h 654"/>
                        <a:gd name="T42" fmla="*/ 1268 w 1607"/>
                        <a:gd name="T43" fmla="*/ 595 h 654"/>
                        <a:gd name="T44" fmla="*/ 1308 w 1607"/>
                        <a:gd name="T45" fmla="*/ 578 h 654"/>
                        <a:gd name="T46" fmla="*/ 1367 w 1607"/>
                        <a:gd name="T47" fmla="*/ 551 h 654"/>
                        <a:gd name="T48" fmla="*/ 1452 w 1607"/>
                        <a:gd name="T49" fmla="*/ 507 h 654"/>
                        <a:gd name="T50" fmla="*/ 1550 w 1607"/>
                        <a:gd name="T51" fmla="*/ 456 h 654"/>
                        <a:gd name="T52" fmla="*/ 1607 w 1607"/>
                        <a:gd name="T53" fmla="*/ 381 h 654"/>
                        <a:gd name="T54" fmla="*/ 1603 w 1607"/>
                        <a:gd name="T55" fmla="*/ 340 h 654"/>
                        <a:gd name="T56" fmla="*/ 1596 w 1607"/>
                        <a:gd name="T57" fmla="*/ 304 h 654"/>
                        <a:gd name="T58" fmla="*/ 1585 w 1607"/>
                        <a:gd name="T59" fmla="*/ 271 h 654"/>
                        <a:gd name="T60" fmla="*/ 1572 w 1607"/>
                        <a:gd name="T61" fmla="*/ 242 h 654"/>
                        <a:gd name="T62" fmla="*/ 1556 w 1607"/>
                        <a:gd name="T63" fmla="*/ 215 h 654"/>
                        <a:gd name="T64" fmla="*/ 1537 w 1607"/>
                        <a:gd name="T65" fmla="*/ 191 h 654"/>
                        <a:gd name="T66" fmla="*/ 1515 w 1607"/>
                        <a:gd name="T67" fmla="*/ 170 h 654"/>
                        <a:gd name="T68" fmla="*/ 1490 w 1607"/>
                        <a:gd name="T69" fmla="*/ 151 h 654"/>
                        <a:gd name="T70" fmla="*/ 1464 w 1607"/>
                        <a:gd name="T71" fmla="*/ 134 h 654"/>
                        <a:gd name="T72" fmla="*/ 1436 w 1607"/>
                        <a:gd name="T73" fmla="*/ 119 h 654"/>
                        <a:gd name="T74" fmla="*/ 1372 w 1607"/>
                        <a:gd name="T75" fmla="*/ 91 h 654"/>
                        <a:gd name="T76" fmla="*/ 1302 w 1607"/>
                        <a:gd name="T77" fmla="*/ 69 h 654"/>
                        <a:gd name="T78" fmla="*/ 1225 w 1607"/>
                        <a:gd name="T79" fmla="*/ 48 h 654"/>
                        <a:gd name="T80" fmla="*/ 1145 w 1607"/>
                        <a:gd name="T81" fmla="*/ 30 h 654"/>
                        <a:gd name="T82" fmla="*/ 1062 w 1607"/>
                        <a:gd name="T83" fmla="*/ 16 h 654"/>
                        <a:gd name="T84" fmla="*/ 974 w 1607"/>
                        <a:gd name="T85" fmla="*/ 7 h 654"/>
                        <a:gd name="T86" fmla="*/ 885 w 1607"/>
                        <a:gd name="T87" fmla="*/ 2 h 654"/>
                        <a:gd name="T88" fmla="*/ 796 w 1607"/>
                        <a:gd name="T89" fmla="*/ 0 h 654"/>
                        <a:gd name="T90" fmla="*/ 708 w 1607"/>
                        <a:gd name="T91" fmla="*/ 4 h 654"/>
                        <a:gd name="T92" fmla="*/ 622 w 1607"/>
                        <a:gd name="T93" fmla="*/ 11 h 654"/>
                        <a:gd name="T94" fmla="*/ 539 w 1607"/>
                        <a:gd name="T95" fmla="*/ 22 h 654"/>
                        <a:gd name="T96" fmla="*/ 432 w 1607"/>
                        <a:gd name="T97" fmla="*/ 41 h 654"/>
                        <a:gd name="T98" fmla="*/ 333 w 1607"/>
                        <a:gd name="T99" fmla="*/ 63 h 654"/>
                        <a:gd name="T100" fmla="*/ 287 w 1607"/>
                        <a:gd name="T101" fmla="*/ 75 h 654"/>
                        <a:gd name="T102" fmla="*/ 244 w 1607"/>
                        <a:gd name="T103" fmla="*/ 90 h 654"/>
                        <a:gd name="T104" fmla="*/ 203 w 1607"/>
                        <a:gd name="T105" fmla="*/ 107 h 654"/>
                        <a:gd name="T106" fmla="*/ 166 w 1607"/>
                        <a:gd name="T107" fmla="*/ 126 h 654"/>
                        <a:gd name="T108" fmla="*/ 132 w 1607"/>
                        <a:gd name="T109" fmla="*/ 148 h 654"/>
                        <a:gd name="T110" fmla="*/ 100 w 1607"/>
                        <a:gd name="T111" fmla="*/ 172 h 654"/>
                        <a:gd name="T112" fmla="*/ 73 w 1607"/>
                        <a:gd name="T113" fmla="*/ 201 h 654"/>
                        <a:gd name="T114" fmla="*/ 50 w 1607"/>
                        <a:gd name="T115" fmla="*/ 234 h 654"/>
                        <a:gd name="T116" fmla="*/ 31 w 1607"/>
                        <a:gd name="T117" fmla="*/ 270 h 654"/>
                        <a:gd name="T118" fmla="*/ 16 w 1607"/>
                        <a:gd name="T119" fmla="*/ 311 h 654"/>
                        <a:gd name="T120" fmla="*/ 6 w 1607"/>
                        <a:gd name="T121" fmla="*/ 358 h 654"/>
                        <a:gd name="T122" fmla="*/ 0 w 1607"/>
                        <a:gd name="T123" fmla="*/ 409 h 65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</a:cxnLst>
                      <a:rect l="0" t="0" r="r" b="b"/>
                      <a:pathLst>
                        <a:path w="1607" h="654">
                          <a:moveTo>
                            <a:pt x="0" y="409"/>
                          </a:moveTo>
                          <a:lnTo>
                            <a:pt x="39" y="438"/>
                          </a:lnTo>
                          <a:lnTo>
                            <a:pt x="77" y="466"/>
                          </a:lnTo>
                          <a:lnTo>
                            <a:pt x="116" y="492"/>
                          </a:lnTo>
                          <a:lnTo>
                            <a:pt x="154" y="516"/>
                          </a:lnTo>
                          <a:lnTo>
                            <a:pt x="174" y="526"/>
                          </a:lnTo>
                          <a:lnTo>
                            <a:pt x="193" y="537"/>
                          </a:lnTo>
                          <a:lnTo>
                            <a:pt x="213" y="547"/>
                          </a:lnTo>
                          <a:lnTo>
                            <a:pt x="234" y="556"/>
                          </a:lnTo>
                          <a:lnTo>
                            <a:pt x="255" y="565"/>
                          </a:lnTo>
                          <a:lnTo>
                            <a:pt x="276" y="574"/>
                          </a:lnTo>
                          <a:lnTo>
                            <a:pt x="297" y="582"/>
                          </a:lnTo>
                          <a:lnTo>
                            <a:pt x="319" y="589"/>
                          </a:lnTo>
                          <a:lnTo>
                            <a:pt x="342" y="598"/>
                          </a:lnTo>
                          <a:lnTo>
                            <a:pt x="365" y="604"/>
                          </a:lnTo>
                          <a:lnTo>
                            <a:pt x="388" y="610"/>
                          </a:lnTo>
                          <a:lnTo>
                            <a:pt x="412" y="616"/>
                          </a:lnTo>
                          <a:lnTo>
                            <a:pt x="437" y="622"/>
                          </a:lnTo>
                          <a:lnTo>
                            <a:pt x="463" y="627"/>
                          </a:lnTo>
                          <a:lnTo>
                            <a:pt x="489" y="631"/>
                          </a:lnTo>
                          <a:lnTo>
                            <a:pt x="516" y="635"/>
                          </a:lnTo>
                          <a:lnTo>
                            <a:pt x="544" y="639"/>
                          </a:lnTo>
                          <a:lnTo>
                            <a:pt x="574" y="642"/>
                          </a:lnTo>
                          <a:lnTo>
                            <a:pt x="603" y="645"/>
                          </a:lnTo>
                          <a:lnTo>
                            <a:pt x="634" y="647"/>
                          </a:lnTo>
                          <a:lnTo>
                            <a:pt x="699" y="651"/>
                          </a:lnTo>
                          <a:lnTo>
                            <a:pt x="768" y="653"/>
                          </a:lnTo>
                          <a:lnTo>
                            <a:pt x="812" y="654"/>
                          </a:lnTo>
                          <a:lnTo>
                            <a:pt x="852" y="654"/>
                          </a:lnTo>
                          <a:lnTo>
                            <a:pt x="890" y="653"/>
                          </a:lnTo>
                          <a:lnTo>
                            <a:pt x="928" y="652"/>
                          </a:lnTo>
                          <a:lnTo>
                            <a:pt x="962" y="651"/>
                          </a:lnTo>
                          <a:lnTo>
                            <a:pt x="994" y="649"/>
                          </a:lnTo>
                          <a:lnTo>
                            <a:pt x="1025" y="647"/>
                          </a:lnTo>
                          <a:lnTo>
                            <a:pt x="1055" y="644"/>
                          </a:lnTo>
                          <a:lnTo>
                            <a:pt x="1083" y="640"/>
                          </a:lnTo>
                          <a:lnTo>
                            <a:pt x="1109" y="636"/>
                          </a:lnTo>
                          <a:lnTo>
                            <a:pt x="1134" y="632"/>
                          </a:lnTo>
                          <a:lnTo>
                            <a:pt x="1159" y="627"/>
                          </a:lnTo>
                          <a:lnTo>
                            <a:pt x="1182" y="622"/>
                          </a:lnTo>
                          <a:lnTo>
                            <a:pt x="1204" y="616"/>
                          </a:lnTo>
                          <a:lnTo>
                            <a:pt x="1226" y="609"/>
                          </a:lnTo>
                          <a:lnTo>
                            <a:pt x="1246" y="603"/>
                          </a:lnTo>
                          <a:lnTo>
                            <a:pt x="1268" y="595"/>
                          </a:lnTo>
                          <a:lnTo>
                            <a:pt x="1288" y="587"/>
                          </a:lnTo>
                          <a:lnTo>
                            <a:pt x="1308" y="578"/>
                          </a:lnTo>
                          <a:lnTo>
                            <a:pt x="1327" y="570"/>
                          </a:lnTo>
                          <a:lnTo>
                            <a:pt x="1367" y="551"/>
                          </a:lnTo>
                          <a:lnTo>
                            <a:pt x="1409" y="530"/>
                          </a:lnTo>
                          <a:lnTo>
                            <a:pt x="1452" y="507"/>
                          </a:lnTo>
                          <a:lnTo>
                            <a:pt x="1499" y="483"/>
                          </a:lnTo>
                          <a:lnTo>
                            <a:pt x="1550" y="456"/>
                          </a:lnTo>
                          <a:lnTo>
                            <a:pt x="1605" y="428"/>
                          </a:lnTo>
                          <a:lnTo>
                            <a:pt x="1607" y="381"/>
                          </a:lnTo>
                          <a:lnTo>
                            <a:pt x="1606" y="360"/>
                          </a:lnTo>
                          <a:lnTo>
                            <a:pt x="1603" y="340"/>
                          </a:lnTo>
                          <a:lnTo>
                            <a:pt x="1600" y="321"/>
                          </a:lnTo>
                          <a:lnTo>
                            <a:pt x="1596" y="304"/>
                          </a:lnTo>
                          <a:lnTo>
                            <a:pt x="1591" y="287"/>
                          </a:lnTo>
                          <a:lnTo>
                            <a:pt x="1585" y="271"/>
                          </a:lnTo>
                          <a:lnTo>
                            <a:pt x="1579" y="256"/>
                          </a:lnTo>
                          <a:lnTo>
                            <a:pt x="1572" y="242"/>
                          </a:lnTo>
                          <a:lnTo>
                            <a:pt x="1564" y="229"/>
                          </a:lnTo>
                          <a:lnTo>
                            <a:pt x="1556" y="215"/>
                          </a:lnTo>
                          <a:lnTo>
                            <a:pt x="1546" y="203"/>
                          </a:lnTo>
                          <a:lnTo>
                            <a:pt x="1537" y="191"/>
                          </a:lnTo>
                          <a:lnTo>
                            <a:pt x="1526" y="180"/>
                          </a:lnTo>
                          <a:lnTo>
                            <a:pt x="1515" y="170"/>
                          </a:lnTo>
                          <a:lnTo>
                            <a:pt x="1504" y="160"/>
                          </a:lnTo>
                          <a:lnTo>
                            <a:pt x="1490" y="151"/>
                          </a:lnTo>
                          <a:lnTo>
                            <a:pt x="1478" y="142"/>
                          </a:lnTo>
                          <a:lnTo>
                            <a:pt x="1464" y="134"/>
                          </a:lnTo>
                          <a:lnTo>
                            <a:pt x="1450" y="126"/>
                          </a:lnTo>
                          <a:lnTo>
                            <a:pt x="1436" y="119"/>
                          </a:lnTo>
                          <a:lnTo>
                            <a:pt x="1406" y="104"/>
                          </a:lnTo>
                          <a:lnTo>
                            <a:pt x="1372" y="91"/>
                          </a:lnTo>
                          <a:lnTo>
                            <a:pt x="1338" y="80"/>
                          </a:lnTo>
                          <a:lnTo>
                            <a:pt x="1302" y="69"/>
                          </a:lnTo>
                          <a:lnTo>
                            <a:pt x="1265" y="58"/>
                          </a:lnTo>
                          <a:lnTo>
                            <a:pt x="1225" y="48"/>
                          </a:lnTo>
                          <a:lnTo>
                            <a:pt x="1186" y="38"/>
                          </a:lnTo>
                          <a:lnTo>
                            <a:pt x="1145" y="30"/>
                          </a:lnTo>
                          <a:lnTo>
                            <a:pt x="1104" y="22"/>
                          </a:lnTo>
                          <a:lnTo>
                            <a:pt x="1062" y="16"/>
                          </a:lnTo>
                          <a:lnTo>
                            <a:pt x="1018" y="11"/>
                          </a:lnTo>
                          <a:lnTo>
                            <a:pt x="974" y="7"/>
                          </a:lnTo>
                          <a:lnTo>
                            <a:pt x="930" y="4"/>
                          </a:lnTo>
                          <a:lnTo>
                            <a:pt x="885" y="2"/>
                          </a:lnTo>
                          <a:lnTo>
                            <a:pt x="841" y="0"/>
                          </a:lnTo>
                          <a:lnTo>
                            <a:pt x="796" y="0"/>
                          </a:lnTo>
                          <a:lnTo>
                            <a:pt x="752" y="2"/>
                          </a:lnTo>
                          <a:lnTo>
                            <a:pt x="708" y="4"/>
                          </a:lnTo>
                          <a:lnTo>
                            <a:pt x="664" y="7"/>
                          </a:lnTo>
                          <a:lnTo>
                            <a:pt x="622" y="11"/>
                          </a:lnTo>
                          <a:lnTo>
                            <a:pt x="580" y="16"/>
                          </a:lnTo>
                          <a:lnTo>
                            <a:pt x="539" y="22"/>
                          </a:lnTo>
                          <a:lnTo>
                            <a:pt x="485" y="31"/>
                          </a:lnTo>
                          <a:lnTo>
                            <a:pt x="432" y="41"/>
                          </a:lnTo>
                          <a:lnTo>
                            <a:pt x="382" y="51"/>
                          </a:lnTo>
                          <a:lnTo>
                            <a:pt x="333" y="63"/>
                          </a:lnTo>
                          <a:lnTo>
                            <a:pt x="310" y="69"/>
                          </a:lnTo>
                          <a:lnTo>
                            <a:pt x="287" y="75"/>
                          </a:lnTo>
                          <a:lnTo>
                            <a:pt x="265" y="82"/>
                          </a:lnTo>
                          <a:lnTo>
                            <a:pt x="244" y="90"/>
                          </a:lnTo>
                          <a:lnTo>
                            <a:pt x="223" y="98"/>
                          </a:lnTo>
                          <a:lnTo>
                            <a:pt x="203" y="107"/>
                          </a:lnTo>
                          <a:lnTo>
                            <a:pt x="184" y="116"/>
                          </a:lnTo>
                          <a:lnTo>
                            <a:pt x="166" y="126"/>
                          </a:lnTo>
                          <a:lnTo>
                            <a:pt x="148" y="136"/>
                          </a:lnTo>
                          <a:lnTo>
                            <a:pt x="132" y="148"/>
                          </a:lnTo>
                          <a:lnTo>
                            <a:pt x="116" y="160"/>
                          </a:lnTo>
                          <a:lnTo>
                            <a:pt x="100" y="172"/>
                          </a:lnTo>
                          <a:lnTo>
                            <a:pt x="86" y="186"/>
                          </a:lnTo>
                          <a:lnTo>
                            <a:pt x="73" y="201"/>
                          </a:lnTo>
                          <a:lnTo>
                            <a:pt x="61" y="216"/>
                          </a:lnTo>
                          <a:lnTo>
                            <a:pt x="50" y="234"/>
                          </a:lnTo>
                          <a:lnTo>
                            <a:pt x="40" y="251"/>
                          </a:lnTo>
                          <a:lnTo>
                            <a:pt x="31" y="270"/>
                          </a:lnTo>
                          <a:lnTo>
                            <a:pt x="23" y="290"/>
                          </a:lnTo>
                          <a:lnTo>
                            <a:pt x="16" y="311"/>
                          </a:lnTo>
                          <a:lnTo>
                            <a:pt x="11" y="333"/>
                          </a:lnTo>
                          <a:lnTo>
                            <a:pt x="6" y="358"/>
                          </a:lnTo>
                          <a:lnTo>
                            <a:pt x="3" y="383"/>
                          </a:lnTo>
                          <a:lnTo>
                            <a:pt x="0" y="409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37" name="Freeform 25"/>
                    <p:cNvSpPr/>
                    <p:nvPr/>
                  </p:nvSpPr>
                  <p:spPr bwMode="auto">
                    <a:xfrm flipH="1">
                      <a:off x="8233360" y="4447391"/>
                      <a:ext cx="494955" cy="197676"/>
                    </a:xfrm>
                    <a:custGeom>
                      <a:avLst/>
                      <a:gdLst>
                        <a:gd name="T0" fmla="*/ 1 w 1612"/>
                        <a:gd name="T1" fmla="*/ 399 h 646"/>
                        <a:gd name="T2" fmla="*/ 83 w 1612"/>
                        <a:gd name="T3" fmla="*/ 457 h 646"/>
                        <a:gd name="T4" fmla="*/ 150 w 1612"/>
                        <a:gd name="T5" fmla="*/ 506 h 646"/>
                        <a:gd name="T6" fmla="*/ 186 w 1612"/>
                        <a:gd name="T7" fmla="*/ 528 h 646"/>
                        <a:gd name="T8" fmla="*/ 227 w 1612"/>
                        <a:gd name="T9" fmla="*/ 548 h 646"/>
                        <a:gd name="T10" fmla="*/ 275 w 1612"/>
                        <a:gd name="T11" fmla="*/ 568 h 646"/>
                        <a:gd name="T12" fmla="*/ 335 w 1612"/>
                        <a:gd name="T13" fmla="*/ 589 h 646"/>
                        <a:gd name="T14" fmla="*/ 388 w 1612"/>
                        <a:gd name="T15" fmla="*/ 602 h 646"/>
                        <a:gd name="T16" fmla="*/ 446 w 1612"/>
                        <a:gd name="T17" fmla="*/ 614 h 646"/>
                        <a:gd name="T18" fmla="*/ 506 w 1612"/>
                        <a:gd name="T19" fmla="*/ 624 h 646"/>
                        <a:gd name="T20" fmla="*/ 569 w 1612"/>
                        <a:gd name="T21" fmla="*/ 632 h 646"/>
                        <a:gd name="T22" fmla="*/ 693 w 1612"/>
                        <a:gd name="T23" fmla="*/ 642 h 646"/>
                        <a:gd name="T24" fmla="*/ 810 w 1612"/>
                        <a:gd name="T25" fmla="*/ 646 h 646"/>
                        <a:gd name="T26" fmla="*/ 953 w 1612"/>
                        <a:gd name="T27" fmla="*/ 642 h 646"/>
                        <a:gd name="T28" fmla="*/ 1018 w 1612"/>
                        <a:gd name="T29" fmla="*/ 638 h 646"/>
                        <a:gd name="T30" fmla="*/ 1076 w 1612"/>
                        <a:gd name="T31" fmla="*/ 631 h 646"/>
                        <a:gd name="T32" fmla="*/ 1132 w 1612"/>
                        <a:gd name="T33" fmla="*/ 623 h 646"/>
                        <a:gd name="T34" fmla="*/ 1183 w 1612"/>
                        <a:gd name="T35" fmla="*/ 614 h 646"/>
                        <a:gd name="T36" fmla="*/ 1232 w 1612"/>
                        <a:gd name="T37" fmla="*/ 602 h 646"/>
                        <a:gd name="T38" fmla="*/ 1277 w 1612"/>
                        <a:gd name="T39" fmla="*/ 588 h 646"/>
                        <a:gd name="T40" fmla="*/ 1321 w 1612"/>
                        <a:gd name="T41" fmla="*/ 572 h 646"/>
                        <a:gd name="T42" fmla="*/ 1364 w 1612"/>
                        <a:gd name="T43" fmla="*/ 554 h 646"/>
                        <a:gd name="T44" fmla="*/ 1404 w 1612"/>
                        <a:gd name="T45" fmla="*/ 534 h 646"/>
                        <a:gd name="T46" fmla="*/ 1446 w 1612"/>
                        <a:gd name="T47" fmla="*/ 512 h 646"/>
                        <a:gd name="T48" fmla="*/ 1526 w 1612"/>
                        <a:gd name="T49" fmla="*/ 462 h 646"/>
                        <a:gd name="T50" fmla="*/ 1612 w 1612"/>
                        <a:gd name="T51" fmla="*/ 403 h 646"/>
                        <a:gd name="T52" fmla="*/ 1603 w 1612"/>
                        <a:gd name="T53" fmla="*/ 331 h 646"/>
                        <a:gd name="T54" fmla="*/ 1582 w 1612"/>
                        <a:gd name="T55" fmla="*/ 268 h 646"/>
                        <a:gd name="T56" fmla="*/ 1549 w 1612"/>
                        <a:gd name="T57" fmla="*/ 213 h 646"/>
                        <a:gd name="T58" fmla="*/ 1508 w 1612"/>
                        <a:gd name="T59" fmla="*/ 166 h 646"/>
                        <a:gd name="T60" fmla="*/ 1457 w 1612"/>
                        <a:gd name="T61" fmla="*/ 126 h 646"/>
                        <a:gd name="T62" fmla="*/ 1398 w 1612"/>
                        <a:gd name="T63" fmla="*/ 92 h 646"/>
                        <a:gd name="T64" fmla="*/ 1333 w 1612"/>
                        <a:gd name="T65" fmla="*/ 65 h 646"/>
                        <a:gd name="T66" fmla="*/ 1261 w 1612"/>
                        <a:gd name="T67" fmla="*/ 43 h 646"/>
                        <a:gd name="T68" fmla="*/ 1185 w 1612"/>
                        <a:gd name="T69" fmla="*/ 27 h 646"/>
                        <a:gd name="T70" fmla="*/ 1106 w 1612"/>
                        <a:gd name="T71" fmla="*/ 15 h 646"/>
                        <a:gd name="T72" fmla="*/ 1024 w 1612"/>
                        <a:gd name="T73" fmla="*/ 7 h 646"/>
                        <a:gd name="T74" fmla="*/ 940 w 1612"/>
                        <a:gd name="T75" fmla="*/ 2 h 646"/>
                        <a:gd name="T76" fmla="*/ 856 w 1612"/>
                        <a:gd name="T77" fmla="*/ 0 h 646"/>
                        <a:gd name="T78" fmla="*/ 774 w 1612"/>
                        <a:gd name="T79" fmla="*/ 1 h 646"/>
                        <a:gd name="T80" fmla="*/ 614 w 1612"/>
                        <a:gd name="T81" fmla="*/ 7 h 646"/>
                        <a:gd name="T82" fmla="*/ 507 w 1612"/>
                        <a:gd name="T83" fmla="*/ 18 h 646"/>
                        <a:gd name="T84" fmla="*/ 407 w 1612"/>
                        <a:gd name="T85" fmla="*/ 35 h 646"/>
                        <a:gd name="T86" fmla="*/ 358 w 1612"/>
                        <a:gd name="T87" fmla="*/ 46 h 646"/>
                        <a:gd name="T88" fmla="*/ 313 w 1612"/>
                        <a:gd name="T89" fmla="*/ 59 h 646"/>
                        <a:gd name="T90" fmla="*/ 268 w 1612"/>
                        <a:gd name="T91" fmla="*/ 73 h 646"/>
                        <a:gd name="T92" fmla="*/ 227 w 1612"/>
                        <a:gd name="T93" fmla="*/ 90 h 646"/>
                        <a:gd name="T94" fmla="*/ 188 w 1612"/>
                        <a:gd name="T95" fmla="*/ 110 h 646"/>
                        <a:gd name="T96" fmla="*/ 152 w 1612"/>
                        <a:gd name="T97" fmla="*/ 132 h 646"/>
                        <a:gd name="T98" fmla="*/ 118 w 1612"/>
                        <a:gd name="T99" fmla="*/ 156 h 646"/>
                        <a:gd name="T100" fmla="*/ 88 w 1612"/>
                        <a:gd name="T101" fmla="*/ 182 h 646"/>
                        <a:gd name="T102" fmla="*/ 61 w 1612"/>
                        <a:gd name="T103" fmla="*/ 211 h 646"/>
                        <a:gd name="T104" fmla="*/ 37 w 1612"/>
                        <a:gd name="T105" fmla="*/ 245 h 646"/>
                        <a:gd name="T106" fmla="*/ 17 w 1612"/>
                        <a:gd name="T107" fmla="*/ 280 h 646"/>
                        <a:gd name="T108" fmla="*/ 0 w 1612"/>
                        <a:gd name="T109" fmla="*/ 318 h 6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</a:cxnLst>
                      <a:rect l="0" t="0" r="r" b="b"/>
                      <a:pathLst>
                        <a:path w="1612" h="646">
                          <a:moveTo>
                            <a:pt x="0" y="318"/>
                          </a:moveTo>
                          <a:lnTo>
                            <a:pt x="1" y="399"/>
                          </a:lnTo>
                          <a:lnTo>
                            <a:pt x="45" y="429"/>
                          </a:lnTo>
                          <a:lnTo>
                            <a:pt x="83" y="457"/>
                          </a:lnTo>
                          <a:lnTo>
                            <a:pt x="117" y="483"/>
                          </a:lnTo>
                          <a:lnTo>
                            <a:pt x="150" y="506"/>
                          </a:lnTo>
                          <a:lnTo>
                            <a:pt x="167" y="517"/>
                          </a:lnTo>
                          <a:lnTo>
                            <a:pt x="186" y="528"/>
                          </a:lnTo>
                          <a:lnTo>
                            <a:pt x="206" y="538"/>
                          </a:lnTo>
                          <a:lnTo>
                            <a:pt x="227" y="548"/>
                          </a:lnTo>
                          <a:lnTo>
                            <a:pt x="250" y="558"/>
                          </a:lnTo>
                          <a:lnTo>
                            <a:pt x="275" y="568"/>
                          </a:lnTo>
                          <a:lnTo>
                            <a:pt x="304" y="578"/>
                          </a:lnTo>
                          <a:lnTo>
                            <a:pt x="335" y="589"/>
                          </a:lnTo>
                          <a:lnTo>
                            <a:pt x="361" y="596"/>
                          </a:lnTo>
                          <a:lnTo>
                            <a:pt x="388" y="602"/>
                          </a:lnTo>
                          <a:lnTo>
                            <a:pt x="417" y="609"/>
                          </a:lnTo>
                          <a:lnTo>
                            <a:pt x="446" y="614"/>
                          </a:lnTo>
                          <a:lnTo>
                            <a:pt x="476" y="619"/>
                          </a:lnTo>
                          <a:lnTo>
                            <a:pt x="506" y="624"/>
                          </a:lnTo>
                          <a:lnTo>
                            <a:pt x="538" y="628"/>
                          </a:lnTo>
                          <a:lnTo>
                            <a:pt x="569" y="632"/>
                          </a:lnTo>
                          <a:lnTo>
                            <a:pt x="632" y="638"/>
                          </a:lnTo>
                          <a:lnTo>
                            <a:pt x="693" y="642"/>
                          </a:lnTo>
                          <a:lnTo>
                            <a:pt x="754" y="645"/>
                          </a:lnTo>
                          <a:lnTo>
                            <a:pt x="810" y="646"/>
                          </a:lnTo>
                          <a:lnTo>
                            <a:pt x="885" y="645"/>
                          </a:lnTo>
                          <a:lnTo>
                            <a:pt x="953" y="642"/>
                          </a:lnTo>
                          <a:lnTo>
                            <a:pt x="986" y="640"/>
                          </a:lnTo>
                          <a:lnTo>
                            <a:pt x="1018" y="638"/>
                          </a:lnTo>
                          <a:lnTo>
                            <a:pt x="1047" y="635"/>
                          </a:lnTo>
                          <a:lnTo>
                            <a:pt x="1076" y="631"/>
                          </a:lnTo>
                          <a:lnTo>
                            <a:pt x="1105" y="628"/>
                          </a:lnTo>
                          <a:lnTo>
                            <a:pt x="1132" y="623"/>
                          </a:lnTo>
                          <a:lnTo>
                            <a:pt x="1158" y="619"/>
                          </a:lnTo>
                          <a:lnTo>
                            <a:pt x="1183" y="614"/>
                          </a:lnTo>
                          <a:lnTo>
                            <a:pt x="1207" y="608"/>
                          </a:lnTo>
                          <a:lnTo>
                            <a:pt x="1232" y="602"/>
                          </a:lnTo>
                          <a:lnTo>
                            <a:pt x="1255" y="595"/>
                          </a:lnTo>
                          <a:lnTo>
                            <a:pt x="1277" y="588"/>
                          </a:lnTo>
                          <a:lnTo>
                            <a:pt x="1299" y="580"/>
                          </a:lnTo>
                          <a:lnTo>
                            <a:pt x="1321" y="572"/>
                          </a:lnTo>
                          <a:lnTo>
                            <a:pt x="1343" y="563"/>
                          </a:lnTo>
                          <a:lnTo>
                            <a:pt x="1364" y="554"/>
                          </a:lnTo>
                          <a:lnTo>
                            <a:pt x="1384" y="544"/>
                          </a:lnTo>
                          <a:lnTo>
                            <a:pt x="1404" y="534"/>
                          </a:lnTo>
                          <a:lnTo>
                            <a:pt x="1425" y="524"/>
                          </a:lnTo>
                          <a:lnTo>
                            <a:pt x="1446" y="512"/>
                          </a:lnTo>
                          <a:lnTo>
                            <a:pt x="1486" y="489"/>
                          </a:lnTo>
                          <a:lnTo>
                            <a:pt x="1526" y="462"/>
                          </a:lnTo>
                          <a:lnTo>
                            <a:pt x="1569" y="433"/>
                          </a:lnTo>
                          <a:lnTo>
                            <a:pt x="1612" y="403"/>
                          </a:lnTo>
                          <a:lnTo>
                            <a:pt x="1609" y="366"/>
                          </a:lnTo>
                          <a:lnTo>
                            <a:pt x="1603" y="331"/>
                          </a:lnTo>
                          <a:lnTo>
                            <a:pt x="1594" y="298"/>
                          </a:lnTo>
                          <a:lnTo>
                            <a:pt x="1582" y="268"/>
                          </a:lnTo>
                          <a:lnTo>
                            <a:pt x="1568" y="240"/>
                          </a:lnTo>
                          <a:lnTo>
                            <a:pt x="1549" y="213"/>
                          </a:lnTo>
                          <a:lnTo>
                            <a:pt x="1530" y="188"/>
                          </a:lnTo>
                          <a:lnTo>
                            <a:pt x="1508" y="166"/>
                          </a:lnTo>
                          <a:lnTo>
                            <a:pt x="1484" y="145"/>
                          </a:lnTo>
                          <a:lnTo>
                            <a:pt x="1457" y="126"/>
                          </a:lnTo>
                          <a:lnTo>
                            <a:pt x="1428" y="109"/>
                          </a:lnTo>
                          <a:lnTo>
                            <a:pt x="1398" y="92"/>
                          </a:lnTo>
                          <a:lnTo>
                            <a:pt x="1366" y="78"/>
                          </a:lnTo>
                          <a:lnTo>
                            <a:pt x="1333" y="65"/>
                          </a:lnTo>
                          <a:lnTo>
                            <a:pt x="1297" y="53"/>
                          </a:lnTo>
                          <a:lnTo>
                            <a:pt x="1261" y="43"/>
                          </a:lnTo>
                          <a:lnTo>
                            <a:pt x="1224" y="34"/>
                          </a:lnTo>
                          <a:lnTo>
                            <a:pt x="1185" y="27"/>
                          </a:lnTo>
                          <a:lnTo>
                            <a:pt x="1146" y="20"/>
                          </a:lnTo>
                          <a:lnTo>
                            <a:pt x="1106" y="15"/>
                          </a:lnTo>
                          <a:lnTo>
                            <a:pt x="1065" y="10"/>
                          </a:lnTo>
                          <a:lnTo>
                            <a:pt x="1024" y="7"/>
                          </a:lnTo>
                          <a:lnTo>
                            <a:pt x="983" y="4"/>
                          </a:lnTo>
                          <a:lnTo>
                            <a:pt x="940" y="2"/>
                          </a:lnTo>
                          <a:lnTo>
                            <a:pt x="899" y="1"/>
                          </a:lnTo>
                          <a:lnTo>
                            <a:pt x="856" y="0"/>
                          </a:lnTo>
                          <a:lnTo>
                            <a:pt x="815" y="0"/>
                          </a:lnTo>
                          <a:lnTo>
                            <a:pt x="774" y="1"/>
                          </a:lnTo>
                          <a:lnTo>
                            <a:pt x="693" y="3"/>
                          </a:lnTo>
                          <a:lnTo>
                            <a:pt x="614" y="7"/>
                          </a:lnTo>
                          <a:lnTo>
                            <a:pt x="560" y="12"/>
                          </a:lnTo>
                          <a:lnTo>
                            <a:pt x="507" y="18"/>
                          </a:lnTo>
                          <a:lnTo>
                            <a:pt x="456" y="26"/>
                          </a:lnTo>
                          <a:lnTo>
                            <a:pt x="407" y="35"/>
                          </a:lnTo>
                          <a:lnTo>
                            <a:pt x="382" y="40"/>
                          </a:lnTo>
                          <a:lnTo>
                            <a:pt x="358" y="46"/>
                          </a:lnTo>
                          <a:lnTo>
                            <a:pt x="335" y="52"/>
                          </a:lnTo>
                          <a:lnTo>
                            <a:pt x="313" y="59"/>
                          </a:lnTo>
                          <a:lnTo>
                            <a:pt x="291" y="66"/>
                          </a:lnTo>
                          <a:lnTo>
                            <a:pt x="268" y="73"/>
                          </a:lnTo>
                          <a:lnTo>
                            <a:pt x="247" y="81"/>
                          </a:lnTo>
                          <a:lnTo>
                            <a:pt x="227" y="90"/>
                          </a:lnTo>
                          <a:lnTo>
                            <a:pt x="207" y="100"/>
                          </a:lnTo>
                          <a:lnTo>
                            <a:pt x="188" y="110"/>
                          </a:lnTo>
                          <a:lnTo>
                            <a:pt x="169" y="121"/>
                          </a:lnTo>
                          <a:lnTo>
                            <a:pt x="152" y="132"/>
                          </a:lnTo>
                          <a:lnTo>
                            <a:pt x="135" y="143"/>
                          </a:lnTo>
                          <a:lnTo>
                            <a:pt x="118" y="156"/>
                          </a:lnTo>
                          <a:lnTo>
                            <a:pt x="103" y="168"/>
                          </a:lnTo>
                          <a:lnTo>
                            <a:pt x="88" y="182"/>
                          </a:lnTo>
                          <a:lnTo>
                            <a:pt x="74" y="196"/>
                          </a:lnTo>
                          <a:lnTo>
                            <a:pt x="61" y="211"/>
                          </a:lnTo>
                          <a:lnTo>
                            <a:pt x="48" y="228"/>
                          </a:lnTo>
                          <a:lnTo>
                            <a:pt x="37" y="245"/>
                          </a:lnTo>
                          <a:lnTo>
                            <a:pt x="26" y="262"/>
                          </a:lnTo>
                          <a:lnTo>
                            <a:pt x="17" y="280"/>
                          </a:lnTo>
                          <a:lnTo>
                            <a:pt x="8" y="299"/>
                          </a:lnTo>
                          <a:lnTo>
                            <a:pt x="0" y="318"/>
                          </a:lnTo>
                          <a:close/>
                        </a:path>
                      </a:pathLst>
                    </a:cu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38" name="Freeform 27"/>
                    <p:cNvSpPr/>
                    <p:nvPr/>
                  </p:nvSpPr>
                  <p:spPr bwMode="auto">
                    <a:xfrm flipH="1">
                      <a:off x="8231828" y="4569981"/>
                      <a:ext cx="496487" cy="208402"/>
                    </a:xfrm>
                    <a:custGeom>
                      <a:avLst/>
                      <a:gdLst>
                        <a:gd name="T0" fmla="*/ 1569 w 1617"/>
                        <a:gd name="T1" fmla="*/ 34 h 679"/>
                        <a:gd name="T2" fmla="*/ 1486 w 1617"/>
                        <a:gd name="T3" fmla="*/ 90 h 679"/>
                        <a:gd name="T4" fmla="*/ 1425 w 1617"/>
                        <a:gd name="T5" fmla="*/ 125 h 679"/>
                        <a:gd name="T6" fmla="*/ 1384 w 1617"/>
                        <a:gd name="T7" fmla="*/ 145 h 679"/>
                        <a:gd name="T8" fmla="*/ 1343 w 1617"/>
                        <a:gd name="T9" fmla="*/ 164 h 679"/>
                        <a:gd name="T10" fmla="*/ 1299 w 1617"/>
                        <a:gd name="T11" fmla="*/ 181 h 679"/>
                        <a:gd name="T12" fmla="*/ 1255 w 1617"/>
                        <a:gd name="T13" fmla="*/ 196 h 679"/>
                        <a:gd name="T14" fmla="*/ 1207 w 1617"/>
                        <a:gd name="T15" fmla="*/ 209 h 679"/>
                        <a:gd name="T16" fmla="*/ 1158 w 1617"/>
                        <a:gd name="T17" fmla="*/ 220 h 679"/>
                        <a:gd name="T18" fmla="*/ 1105 w 1617"/>
                        <a:gd name="T19" fmla="*/ 229 h 679"/>
                        <a:gd name="T20" fmla="*/ 1047 w 1617"/>
                        <a:gd name="T21" fmla="*/ 236 h 679"/>
                        <a:gd name="T22" fmla="*/ 986 w 1617"/>
                        <a:gd name="T23" fmla="*/ 241 h 679"/>
                        <a:gd name="T24" fmla="*/ 885 w 1617"/>
                        <a:gd name="T25" fmla="*/ 246 h 679"/>
                        <a:gd name="T26" fmla="*/ 754 w 1617"/>
                        <a:gd name="T27" fmla="*/ 246 h 679"/>
                        <a:gd name="T28" fmla="*/ 632 w 1617"/>
                        <a:gd name="T29" fmla="*/ 239 h 679"/>
                        <a:gd name="T30" fmla="*/ 538 w 1617"/>
                        <a:gd name="T31" fmla="*/ 229 h 679"/>
                        <a:gd name="T32" fmla="*/ 476 w 1617"/>
                        <a:gd name="T33" fmla="*/ 220 h 679"/>
                        <a:gd name="T34" fmla="*/ 417 w 1617"/>
                        <a:gd name="T35" fmla="*/ 210 h 679"/>
                        <a:gd name="T36" fmla="*/ 361 w 1617"/>
                        <a:gd name="T37" fmla="*/ 197 h 679"/>
                        <a:gd name="T38" fmla="*/ 304 w 1617"/>
                        <a:gd name="T39" fmla="*/ 179 h 679"/>
                        <a:gd name="T40" fmla="*/ 250 w 1617"/>
                        <a:gd name="T41" fmla="*/ 159 h 679"/>
                        <a:gd name="T42" fmla="*/ 206 w 1617"/>
                        <a:gd name="T43" fmla="*/ 139 h 679"/>
                        <a:gd name="T44" fmla="*/ 167 w 1617"/>
                        <a:gd name="T45" fmla="*/ 118 h 679"/>
                        <a:gd name="T46" fmla="*/ 117 w 1617"/>
                        <a:gd name="T47" fmla="*/ 84 h 679"/>
                        <a:gd name="T48" fmla="*/ 45 w 1617"/>
                        <a:gd name="T49" fmla="*/ 30 h 679"/>
                        <a:gd name="T50" fmla="*/ 1 w 1617"/>
                        <a:gd name="T51" fmla="*/ 61 h 679"/>
                        <a:gd name="T52" fmla="*/ 0 w 1617"/>
                        <a:gd name="T53" fmla="*/ 153 h 679"/>
                        <a:gd name="T54" fmla="*/ 1 w 1617"/>
                        <a:gd name="T55" fmla="*/ 214 h 679"/>
                        <a:gd name="T56" fmla="*/ 5 w 1617"/>
                        <a:gd name="T57" fmla="*/ 272 h 679"/>
                        <a:gd name="T58" fmla="*/ 14 w 1617"/>
                        <a:gd name="T59" fmla="*/ 330 h 679"/>
                        <a:gd name="T60" fmla="*/ 30 w 1617"/>
                        <a:gd name="T61" fmla="*/ 384 h 679"/>
                        <a:gd name="T62" fmla="*/ 54 w 1617"/>
                        <a:gd name="T63" fmla="*/ 436 h 679"/>
                        <a:gd name="T64" fmla="*/ 88 w 1617"/>
                        <a:gd name="T65" fmla="*/ 484 h 679"/>
                        <a:gd name="T66" fmla="*/ 132 w 1617"/>
                        <a:gd name="T67" fmla="*/ 528 h 679"/>
                        <a:gd name="T68" fmla="*/ 191 w 1617"/>
                        <a:gd name="T69" fmla="*/ 568 h 679"/>
                        <a:gd name="T70" fmla="*/ 262 w 1617"/>
                        <a:gd name="T71" fmla="*/ 602 h 679"/>
                        <a:gd name="T72" fmla="*/ 351 w 1617"/>
                        <a:gd name="T73" fmla="*/ 631 h 679"/>
                        <a:gd name="T74" fmla="*/ 457 w 1617"/>
                        <a:gd name="T75" fmla="*/ 653 h 679"/>
                        <a:gd name="T76" fmla="*/ 582 w 1617"/>
                        <a:gd name="T77" fmla="*/ 668 h 679"/>
                        <a:gd name="T78" fmla="*/ 728 w 1617"/>
                        <a:gd name="T79" fmla="*/ 678 h 679"/>
                        <a:gd name="T80" fmla="*/ 894 w 1617"/>
                        <a:gd name="T81" fmla="*/ 678 h 679"/>
                        <a:gd name="T82" fmla="*/ 1045 w 1617"/>
                        <a:gd name="T83" fmla="*/ 669 h 679"/>
                        <a:gd name="T84" fmla="*/ 1173 w 1617"/>
                        <a:gd name="T85" fmla="*/ 652 h 679"/>
                        <a:gd name="T86" fmla="*/ 1281 w 1617"/>
                        <a:gd name="T87" fmla="*/ 627 h 679"/>
                        <a:gd name="T88" fmla="*/ 1370 w 1617"/>
                        <a:gd name="T89" fmla="*/ 596 h 679"/>
                        <a:gd name="T90" fmla="*/ 1443 w 1617"/>
                        <a:gd name="T91" fmla="*/ 559 h 679"/>
                        <a:gd name="T92" fmla="*/ 1499 w 1617"/>
                        <a:gd name="T93" fmla="*/ 516 h 679"/>
                        <a:gd name="T94" fmla="*/ 1542 w 1617"/>
                        <a:gd name="T95" fmla="*/ 470 h 679"/>
                        <a:gd name="T96" fmla="*/ 1574 w 1617"/>
                        <a:gd name="T97" fmla="*/ 419 h 679"/>
                        <a:gd name="T98" fmla="*/ 1595 w 1617"/>
                        <a:gd name="T99" fmla="*/ 366 h 679"/>
                        <a:gd name="T100" fmla="*/ 1608 w 1617"/>
                        <a:gd name="T101" fmla="*/ 311 h 679"/>
                        <a:gd name="T102" fmla="*/ 1615 w 1617"/>
                        <a:gd name="T103" fmla="*/ 253 h 679"/>
                        <a:gd name="T104" fmla="*/ 1617 w 1617"/>
                        <a:gd name="T105" fmla="*/ 197 h 679"/>
                        <a:gd name="T106" fmla="*/ 1616 w 1617"/>
                        <a:gd name="T107" fmla="*/ 139 h 679"/>
                        <a:gd name="T108" fmla="*/ 1613 w 1617"/>
                        <a:gd name="T109" fmla="*/ 56 h 67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</a:cxnLst>
                      <a:rect l="0" t="0" r="r" b="b"/>
                      <a:pathLst>
                        <a:path w="1617" h="679">
                          <a:moveTo>
                            <a:pt x="1612" y="4"/>
                          </a:moveTo>
                          <a:lnTo>
                            <a:pt x="1569" y="34"/>
                          </a:lnTo>
                          <a:lnTo>
                            <a:pt x="1526" y="63"/>
                          </a:lnTo>
                          <a:lnTo>
                            <a:pt x="1486" y="90"/>
                          </a:lnTo>
                          <a:lnTo>
                            <a:pt x="1446" y="113"/>
                          </a:lnTo>
                          <a:lnTo>
                            <a:pt x="1425" y="125"/>
                          </a:lnTo>
                          <a:lnTo>
                            <a:pt x="1404" y="135"/>
                          </a:lnTo>
                          <a:lnTo>
                            <a:pt x="1384" y="145"/>
                          </a:lnTo>
                          <a:lnTo>
                            <a:pt x="1364" y="155"/>
                          </a:lnTo>
                          <a:lnTo>
                            <a:pt x="1343" y="164"/>
                          </a:lnTo>
                          <a:lnTo>
                            <a:pt x="1321" y="173"/>
                          </a:lnTo>
                          <a:lnTo>
                            <a:pt x="1299" y="181"/>
                          </a:lnTo>
                          <a:lnTo>
                            <a:pt x="1277" y="189"/>
                          </a:lnTo>
                          <a:lnTo>
                            <a:pt x="1255" y="196"/>
                          </a:lnTo>
                          <a:lnTo>
                            <a:pt x="1232" y="203"/>
                          </a:lnTo>
                          <a:lnTo>
                            <a:pt x="1207" y="209"/>
                          </a:lnTo>
                          <a:lnTo>
                            <a:pt x="1183" y="215"/>
                          </a:lnTo>
                          <a:lnTo>
                            <a:pt x="1158" y="220"/>
                          </a:lnTo>
                          <a:lnTo>
                            <a:pt x="1132" y="224"/>
                          </a:lnTo>
                          <a:lnTo>
                            <a:pt x="1105" y="229"/>
                          </a:lnTo>
                          <a:lnTo>
                            <a:pt x="1076" y="232"/>
                          </a:lnTo>
                          <a:lnTo>
                            <a:pt x="1047" y="236"/>
                          </a:lnTo>
                          <a:lnTo>
                            <a:pt x="1018" y="239"/>
                          </a:lnTo>
                          <a:lnTo>
                            <a:pt x="986" y="241"/>
                          </a:lnTo>
                          <a:lnTo>
                            <a:pt x="953" y="243"/>
                          </a:lnTo>
                          <a:lnTo>
                            <a:pt x="885" y="246"/>
                          </a:lnTo>
                          <a:lnTo>
                            <a:pt x="810" y="247"/>
                          </a:lnTo>
                          <a:lnTo>
                            <a:pt x="754" y="246"/>
                          </a:lnTo>
                          <a:lnTo>
                            <a:pt x="693" y="243"/>
                          </a:lnTo>
                          <a:lnTo>
                            <a:pt x="632" y="239"/>
                          </a:lnTo>
                          <a:lnTo>
                            <a:pt x="569" y="233"/>
                          </a:lnTo>
                          <a:lnTo>
                            <a:pt x="538" y="229"/>
                          </a:lnTo>
                          <a:lnTo>
                            <a:pt x="506" y="225"/>
                          </a:lnTo>
                          <a:lnTo>
                            <a:pt x="476" y="220"/>
                          </a:lnTo>
                          <a:lnTo>
                            <a:pt x="446" y="215"/>
                          </a:lnTo>
                          <a:lnTo>
                            <a:pt x="417" y="210"/>
                          </a:lnTo>
                          <a:lnTo>
                            <a:pt x="388" y="203"/>
                          </a:lnTo>
                          <a:lnTo>
                            <a:pt x="361" y="197"/>
                          </a:lnTo>
                          <a:lnTo>
                            <a:pt x="335" y="190"/>
                          </a:lnTo>
                          <a:lnTo>
                            <a:pt x="304" y="179"/>
                          </a:lnTo>
                          <a:lnTo>
                            <a:pt x="275" y="169"/>
                          </a:lnTo>
                          <a:lnTo>
                            <a:pt x="250" y="159"/>
                          </a:lnTo>
                          <a:lnTo>
                            <a:pt x="227" y="149"/>
                          </a:lnTo>
                          <a:lnTo>
                            <a:pt x="206" y="139"/>
                          </a:lnTo>
                          <a:lnTo>
                            <a:pt x="186" y="129"/>
                          </a:lnTo>
                          <a:lnTo>
                            <a:pt x="167" y="118"/>
                          </a:lnTo>
                          <a:lnTo>
                            <a:pt x="150" y="107"/>
                          </a:lnTo>
                          <a:lnTo>
                            <a:pt x="117" y="84"/>
                          </a:lnTo>
                          <a:lnTo>
                            <a:pt x="83" y="58"/>
                          </a:lnTo>
                          <a:lnTo>
                            <a:pt x="45" y="30"/>
                          </a:lnTo>
                          <a:lnTo>
                            <a:pt x="1" y="0"/>
                          </a:lnTo>
                          <a:lnTo>
                            <a:pt x="1" y="61"/>
                          </a:lnTo>
                          <a:lnTo>
                            <a:pt x="0" y="123"/>
                          </a:lnTo>
                          <a:lnTo>
                            <a:pt x="0" y="153"/>
                          </a:lnTo>
                          <a:lnTo>
                            <a:pt x="0" y="183"/>
                          </a:lnTo>
                          <a:lnTo>
                            <a:pt x="1" y="214"/>
                          </a:lnTo>
                          <a:lnTo>
                            <a:pt x="2" y="243"/>
                          </a:lnTo>
                          <a:lnTo>
                            <a:pt x="5" y="272"/>
                          </a:lnTo>
                          <a:lnTo>
                            <a:pt x="9" y="301"/>
                          </a:lnTo>
                          <a:lnTo>
                            <a:pt x="14" y="330"/>
                          </a:lnTo>
                          <a:lnTo>
                            <a:pt x="21" y="357"/>
                          </a:lnTo>
                          <a:lnTo>
                            <a:pt x="30" y="384"/>
                          </a:lnTo>
                          <a:lnTo>
                            <a:pt x="41" y="410"/>
                          </a:lnTo>
                          <a:lnTo>
                            <a:pt x="54" y="436"/>
                          </a:lnTo>
                          <a:lnTo>
                            <a:pt x="70" y="461"/>
                          </a:lnTo>
                          <a:lnTo>
                            <a:pt x="88" y="484"/>
                          </a:lnTo>
                          <a:lnTo>
                            <a:pt x="109" y="507"/>
                          </a:lnTo>
                          <a:lnTo>
                            <a:pt x="132" y="528"/>
                          </a:lnTo>
                          <a:lnTo>
                            <a:pt x="159" y="548"/>
                          </a:lnTo>
                          <a:lnTo>
                            <a:pt x="191" y="568"/>
                          </a:lnTo>
                          <a:lnTo>
                            <a:pt x="224" y="586"/>
                          </a:lnTo>
                          <a:lnTo>
                            <a:pt x="262" y="602"/>
                          </a:lnTo>
                          <a:lnTo>
                            <a:pt x="305" y="617"/>
                          </a:lnTo>
                          <a:lnTo>
                            <a:pt x="351" y="631"/>
                          </a:lnTo>
                          <a:lnTo>
                            <a:pt x="402" y="642"/>
                          </a:lnTo>
                          <a:lnTo>
                            <a:pt x="457" y="653"/>
                          </a:lnTo>
                          <a:lnTo>
                            <a:pt x="517" y="661"/>
                          </a:lnTo>
                          <a:lnTo>
                            <a:pt x="582" y="668"/>
                          </a:lnTo>
                          <a:lnTo>
                            <a:pt x="653" y="673"/>
                          </a:lnTo>
                          <a:lnTo>
                            <a:pt x="728" y="678"/>
                          </a:lnTo>
                          <a:lnTo>
                            <a:pt x="810" y="679"/>
                          </a:lnTo>
                          <a:lnTo>
                            <a:pt x="894" y="678"/>
                          </a:lnTo>
                          <a:lnTo>
                            <a:pt x="972" y="674"/>
                          </a:lnTo>
                          <a:lnTo>
                            <a:pt x="1045" y="669"/>
                          </a:lnTo>
                          <a:lnTo>
                            <a:pt x="1112" y="661"/>
                          </a:lnTo>
                          <a:lnTo>
                            <a:pt x="1173" y="652"/>
                          </a:lnTo>
                          <a:lnTo>
                            <a:pt x="1230" y="641"/>
                          </a:lnTo>
                          <a:lnTo>
                            <a:pt x="1281" y="627"/>
                          </a:lnTo>
                          <a:lnTo>
                            <a:pt x="1328" y="613"/>
                          </a:lnTo>
                          <a:lnTo>
                            <a:pt x="1370" y="596"/>
                          </a:lnTo>
                          <a:lnTo>
                            <a:pt x="1408" y="579"/>
                          </a:lnTo>
                          <a:lnTo>
                            <a:pt x="1443" y="559"/>
                          </a:lnTo>
                          <a:lnTo>
                            <a:pt x="1473" y="538"/>
                          </a:lnTo>
                          <a:lnTo>
                            <a:pt x="1499" y="516"/>
                          </a:lnTo>
                          <a:lnTo>
                            <a:pt x="1522" y="494"/>
                          </a:lnTo>
                          <a:lnTo>
                            <a:pt x="1542" y="470"/>
                          </a:lnTo>
                          <a:lnTo>
                            <a:pt x="1560" y="445"/>
                          </a:lnTo>
                          <a:lnTo>
                            <a:pt x="1574" y="419"/>
                          </a:lnTo>
                          <a:lnTo>
                            <a:pt x="1586" y="392"/>
                          </a:lnTo>
                          <a:lnTo>
                            <a:pt x="1595" y="366"/>
                          </a:lnTo>
                          <a:lnTo>
                            <a:pt x="1603" y="338"/>
                          </a:lnTo>
                          <a:lnTo>
                            <a:pt x="1608" y="311"/>
                          </a:lnTo>
                          <a:lnTo>
                            <a:pt x="1612" y="282"/>
                          </a:lnTo>
                          <a:lnTo>
                            <a:pt x="1615" y="253"/>
                          </a:lnTo>
                          <a:lnTo>
                            <a:pt x="1616" y="225"/>
                          </a:lnTo>
                          <a:lnTo>
                            <a:pt x="1617" y="197"/>
                          </a:lnTo>
                          <a:lnTo>
                            <a:pt x="1617" y="167"/>
                          </a:lnTo>
                          <a:lnTo>
                            <a:pt x="1616" y="139"/>
                          </a:lnTo>
                          <a:lnTo>
                            <a:pt x="1615" y="112"/>
                          </a:lnTo>
                          <a:lnTo>
                            <a:pt x="1613" y="56"/>
                          </a:lnTo>
                          <a:lnTo>
                            <a:pt x="1612" y="4"/>
                          </a:lnTo>
                          <a:close/>
                        </a:path>
                      </a:pathLst>
                    </a:cu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chemeClr val="accent3">
                          <a:lumMod val="75000"/>
                        </a:schemeClr>
                      </a:solidFill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39" name="Freeform 29"/>
                    <p:cNvSpPr/>
                    <p:nvPr/>
                  </p:nvSpPr>
                  <p:spPr bwMode="auto">
                    <a:xfrm flipH="1">
                      <a:off x="7050372" y="4569981"/>
                      <a:ext cx="494955" cy="208402"/>
                    </a:xfrm>
                    <a:custGeom>
                      <a:avLst/>
                      <a:gdLst>
                        <a:gd name="T0" fmla="*/ 1555 w 1616"/>
                        <a:gd name="T1" fmla="*/ 47 h 677"/>
                        <a:gd name="T2" fmla="*/ 1457 w 1616"/>
                        <a:gd name="T3" fmla="*/ 98 h 677"/>
                        <a:gd name="T4" fmla="*/ 1372 w 1616"/>
                        <a:gd name="T5" fmla="*/ 142 h 677"/>
                        <a:gd name="T6" fmla="*/ 1313 w 1616"/>
                        <a:gd name="T7" fmla="*/ 169 h 677"/>
                        <a:gd name="T8" fmla="*/ 1273 w 1616"/>
                        <a:gd name="T9" fmla="*/ 186 h 677"/>
                        <a:gd name="T10" fmla="*/ 1231 w 1616"/>
                        <a:gd name="T11" fmla="*/ 200 h 677"/>
                        <a:gd name="T12" fmla="*/ 1187 w 1616"/>
                        <a:gd name="T13" fmla="*/ 213 h 677"/>
                        <a:gd name="T14" fmla="*/ 1139 w 1616"/>
                        <a:gd name="T15" fmla="*/ 223 h 677"/>
                        <a:gd name="T16" fmla="*/ 1088 w 1616"/>
                        <a:gd name="T17" fmla="*/ 231 h 677"/>
                        <a:gd name="T18" fmla="*/ 1030 w 1616"/>
                        <a:gd name="T19" fmla="*/ 238 h 677"/>
                        <a:gd name="T20" fmla="*/ 967 w 1616"/>
                        <a:gd name="T21" fmla="*/ 242 h 677"/>
                        <a:gd name="T22" fmla="*/ 895 w 1616"/>
                        <a:gd name="T23" fmla="*/ 244 h 677"/>
                        <a:gd name="T24" fmla="*/ 817 w 1616"/>
                        <a:gd name="T25" fmla="*/ 245 h 677"/>
                        <a:gd name="T26" fmla="*/ 704 w 1616"/>
                        <a:gd name="T27" fmla="*/ 242 h 677"/>
                        <a:gd name="T28" fmla="*/ 608 w 1616"/>
                        <a:gd name="T29" fmla="*/ 236 h 677"/>
                        <a:gd name="T30" fmla="*/ 549 w 1616"/>
                        <a:gd name="T31" fmla="*/ 230 h 677"/>
                        <a:gd name="T32" fmla="*/ 494 w 1616"/>
                        <a:gd name="T33" fmla="*/ 222 h 677"/>
                        <a:gd name="T34" fmla="*/ 442 w 1616"/>
                        <a:gd name="T35" fmla="*/ 213 h 677"/>
                        <a:gd name="T36" fmla="*/ 393 w 1616"/>
                        <a:gd name="T37" fmla="*/ 201 h 677"/>
                        <a:gd name="T38" fmla="*/ 347 w 1616"/>
                        <a:gd name="T39" fmla="*/ 189 h 677"/>
                        <a:gd name="T40" fmla="*/ 302 w 1616"/>
                        <a:gd name="T41" fmla="*/ 173 h 677"/>
                        <a:gd name="T42" fmla="*/ 260 w 1616"/>
                        <a:gd name="T43" fmla="*/ 156 h 677"/>
                        <a:gd name="T44" fmla="*/ 218 w 1616"/>
                        <a:gd name="T45" fmla="*/ 138 h 677"/>
                        <a:gd name="T46" fmla="*/ 179 w 1616"/>
                        <a:gd name="T47" fmla="*/ 117 h 677"/>
                        <a:gd name="T48" fmla="*/ 121 w 1616"/>
                        <a:gd name="T49" fmla="*/ 83 h 677"/>
                        <a:gd name="T50" fmla="*/ 44 w 1616"/>
                        <a:gd name="T51" fmla="*/ 29 h 677"/>
                        <a:gd name="T52" fmla="*/ 5 w 1616"/>
                        <a:gd name="T53" fmla="*/ 54 h 677"/>
                        <a:gd name="T54" fmla="*/ 1 w 1616"/>
                        <a:gd name="T55" fmla="*/ 167 h 677"/>
                        <a:gd name="T56" fmla="*/ 2 w 1616"/>
                        <a:gd name="T57" fmla="*/ 252 h 677"/>
                        <a:gd name="T58" fmla="*/ 7 w 1616"/>
                        <a:gd name="T59" fmla="*/ 307 h 677"/>
                        <a:gd name="T60" fmla="*/ 19 w 1616"/>
                        <a:gd name="T61" fmla="*/ 361 h 677"/>
                        <a:gd name="T62" fmla="*/ 39 w 1616"/>
                        <a:gd name="T63" fmla="*/ 413 h 677"/>
                        <a:gd name="T64" fmla="*/ 68 w 1616"/>
                        <a:gd name="T65" fmla="*/ 463 h 677"/>
                        <a:gd name="T66" fmla="*/ 109 w 1616"/>
                        <a:gd name="T67" fmla="*/ 508 h 677"/>
                        <a:gd name="T68" fmla="*/ 164 w 1616"/>
                        <a:gd name="T69" fmla="*/ 549 h 677"/>
                        <a:gd name="T70" fmla="*/ 233 w 1616"/>
                        <a:gd name="T71" fmla="*/ 587 h 677"/>
                        <a:gd name="T72" fmla="*/ 318 w 1616"/>
                        <a:gd name="T73" fmla="*/ 618 h 677"/>
                        <a:gd name="T74" fmla="*/ 421 w 1616"/>
                        <a:gd name="T75" fmla="*/ 643 h 677"/>
                        <a:gd name="T76" fmla="*/ 545 w 1616"/>
                        <a:gd name="T77" fmla="*/ 662 h 677"/>
                        <a:gd name="T78" fmla="*/ 690 w 1616"/>
                        <a:gd name="T79" fmla="*/ 673 h 677"/>
                        <a:gd name="T80" fmla="*/ 815 w 1616"/>
                        <a:gd name="T81" fmla="*/ 677 h 677"/>
                        <a:gd name="T82" fmla="*/ 898 w 1616"/>
                        <a:gd name="T83" fmla="*/ 676 h 677"/>
                        <a:gd name="T84" fmla="*/ 979 w 1616"/>
                        <a:gd name="T85" fmla="*/ 670 h 677"/>
                        <a:gd name="T86" fmla="*/ 1058 w 1616"/>
                        <a:gd name="T87" fmla="*/ 662 h 677"/>
                        <a:gd name="T88" fmla="*/ 1135 w 1616"/>
                        <a:gd name="T89" fmla="*/ 650 h 677"/>
                        <a:gd name="T90" fmla="*/ 1210 w 1616"/>
                        <a:gd name="T91" fmla="*/ 633 h 677"/>
                        <a:gd name="T92" fmla="*/ 1284 w 1616"/>
                        <a:gd name="T93" fmla="*/ 612 h 677"/>
                        <a:gd name="T94" fmla="*/ 1356 w 1616"/>
                        <a:gd name="T95" fmla="*/ 587 h 677"/>
                        <a:gd name="T96" fmla="*/ 1415 w 1616"/>
                        <a:gd name="T97" fmla="*/ 562 h 677"/>
                        <a:gd name="T98" fmla="*/ 1455 w 1616"/>
                        <a:gd name="T99" fmla="*/ 540 h 677"/>
                        <a:gd name="T100" fmla="*/ 1490 w 1616"/>
                        <a:gd name="T101" fmla="*/ 517 h 677"/>
                        <a:gd name="T102" fmla="*/ 1521 w 1616"/>
                        <a:gd name="T103" fmla="*/ 493 h 677"/>
                        <a:gd name="T104" fmla="*/ 1545 w 1616"/>
                        <a:gd name="T105" fmla="*/ 468 h 677"/>
                        <a:gd name="T106" fmla="*/ 1565 w 1616"/>
                        <a:gd name="T107" fmla="*/ 442 h 677"/>
                        <a:gd name="T108" fmla="*/ 1581 w 1616"/>
                        <a:gd name="T109" fmla="*/ 412 h 677"/>
                        <a:gd name="T110" fmla="*/ 1593 w 1616"/>
                        <a:gd name="T111" fmla="*/ 382 h 677"/>
                        <a:gd name="T112" fmla="*/ 1602 w 1616"/>
                        <a:gd name="T113" fmla="*/ 349 h 677"/>
                        <a:gd name="T114" fmla="*/ 1609 w 1616"/>
                        <a:gd name="T115" fmla="*/ 314 h 677"/>
                        <a:gd name="T116" fmla="*/ 1614 w 1616"/>
                        <a:gd name="T117" fmla="*/ 257 h 677"/>
                        <a:gd name="T118" fmla="*/ 1614 w 1616"/>
                        <a:gd name="T119" fmla="*/ 124 h 67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</a:cxnLst>
                      <a:rect l="0" t="0" r="r" b="b"/>
                      <a:pathLst>
                        <a:path w="1616" h="677">
                          <a:moveTo>
                            <a:pt x="1610" y="19"/>
                          </a:moveTo>
                          <a:lnTo>
                            <a:pt x="1555" y="47"/>
                          </a:lnTo>
                          <a:lnTo>
                            <a:pt x="1504" y="74"/>
                          </a:lnTo>
                          <a:lnTo>
                            <a:pt x="1457" y="98"/>
                          </a:lnTo>
                          <a:lnTo>
                            <a:pt x="1414" y="121"/>
                          </a:lnTo>
                          <a:lnTo>
                            <a:pt x="1372" y="142"/>
                          </a:lnTo>
                          <a:lnTo>
                            <a:pt x="1332" y="161"/>
                          </a:lnTo>
                          <a:lnTo>
                            <a:pt x="1313" y="169"/>
                          </a:lnTo>
                          <a:lnTo>
                            <a:pt x="1293" y="178"/>
                          </a:lnTo>
                          <a:lnTo>
                            <a:pt x="1273" y="186"/>
                          </a:lnTo>
                          <a:lnTo>
                            <a:pt x="1251" y="194"/>
                          </a:lnTo>
                          <a:lnTo>
                            <a:pt x="1231" y="200"/>
                          </a:lnTo>
                          <a:lnTo>
                            <a:pt x="1209" y="207"/>
                          </a:lnTo>
                          <a:lnTo>
                            <a:pt x="1187" y="213"/>
                          </a:lnTo>
                          <a:lnTo>
                            <a:pt x="1164" y="218"/>
                          </a:lnTo>
                          <a:lnTo>
                            <a:pt x="1139" y="223"/>
                          </a:lnTo>
                          <a:lnTo>
                            <a:pt x="1114" y="227"/>
                          </a:lnTo>
                          <a:lnTo>
                            <a:pt x="1088" y="231"/>
                          </a:lnTo>
                          <a:lnTo>
                            <a:pt x="1060" y="235"/>
                          </a:lnTo>
                          <a:lnTo>
                            <a:pt x="1030" y="238"/>
                          </a:lnTo>
                          <a:lnTo>
                            <a:pt x="999" y="240"/>
                          </a:lnTo>
                          <a:lnTo>
                            <a:pt x="967" y="242"/>
                          </a:lnTo>
                          <a:lnTo>
                            <a:pt x="933" y="243"/>
                          </a:lnTo>
                          <a:lnTo>
                            <a:pt x="895" y="244"/>
                          </a:lnTo>
                          <a:lnTo>
                            <a:pt x="857" y="245"/>
                          </a:lnTo>
                          <a:lnTo>
                            <a:pt x="817" y="245"/>
                          </a:lnTo>
                          <a:lnTo>
                            <a:pt x="773" y="244"/>
                          </a:lnTo>
                          <a:lnTo>
                            <a:pt x="704" y="242"/>
                          </a:lnTo>
                          <a:lnTo>
                            <a:pt x="639" y="238"/>
                          </a:lnTo>
                          <a:lnTo>
                            <a:pt x="608" y="236"/>
                          </a:lnTo>
                          <a:lnTo>
                            <a:pt x="579" y="233"/>
                          </a:lnTo>
                          <a:lnTo>
                            <a:pt x="549" y="230"/>
                          </a:lnTo>
                          <a:lnTo>
                            <a:pt x="521" y="226"/>
                          </a:lnTo>
                          <a:lnTo>
                            <a:pt x="494" y="222"/>
                          </a:lnTo>
                          <a:lnTo>
                            <a:pt x="468" y="218"/>
                          </a:lnTo>
                          <a:lnTo>
                            <a:pt x="442" y="213"/>
                          </a:lnTo>
                          <a:lnTo>
                            <a:pt x="417" y="207"/>
                          </a:lnTo>
                          <a:lnTo>
                            <a:pt x="393" y="201"/>
                          </a:lnTo>
                          <a:lnTo>
                            <a:pt x="370" y="195"/>
                          </a:lnTo>
                          <a:lnTo>
                            <a:pt x="347" y="189"/>
                          </a:lnTo>
                          <a:lnTo>
                            <a:pt x="324" y="180"/>
                          </a:lnTo>
                          <a:lnTo>
                            <a:pt x="302" y="173"/>
                          </a:lnTo>
                          <a:lnTo>
                            <a:pt x="281" y="165"/>
                          </a:lnTo>
                          <a:lnTo>
                            <a:pt x="260" y="156"/>
                          </a:lnTo>
                          <a:lnTo>
                            <a:pt x="239" y="147"/>
                          </a:lnTo>
                          <a:lnTo>
                            <a:pt x="218" y="138"/>
                          </a:lnTo>
                          <a:lnTo>
                            <a:pt x="198" y="128"/>
                          </a:lnTo>
                          <a:lnTo>
                            <a:pt x="179" y="117"/>
                          </a:lnTo>
                          <a:lnTo>
                            <a:pt x="159" y="107"/>
                          </a:lnTo>
                          <a:lnTo>
                            <a:pt x="121" y="83"/>
                          </a:lnTo>
                          <a:lnTo>
                            <a:pt x="82" y="57"/>
                          </a:lnTo>
                          <a:lnTo>
                            <a:pt x="44" y="29"/>
                          </a:lnTo>
                          <a:lnTo>
                            <a:pt x="5" y="0"/>
                          </a:lnTo>
                          <a:lnTo>
                            <a:pt x="5" y="54"/>
                          </a:lnTo>
                          <a:lnTo>
                            <a:pt x="3" y="110"/>
                          </a:lnTo>
                          <a:lnTo>
                            <a:pt x="1" y="167"/>
                          </a:lnTo>
                          <a:lnTo>
                            <a:pt x="0" y="224"/>
                          </a:lnTo>
                          <a:lnTo>
                            <a:pt x="2" y="252"/>
                          </a:lnTo>
                          <a:lnTo>
                            <a:pt x="4" y="279"/>
                          </a:lnTo>
                          <a:lnTo>
                            <a:pt x="7" y="307"/>
                          </a:lnTo>
                          <a:lnTo>
                            <a:pt x="12" y="335"/>
                          </a:lnTo>
                          <a:lnTo>
                            <a:pt x="19" y="361"/>
                          </a:lnTo>
                          <a:lnTo>
                            <a:pt x="28" y="388"/>
                          </a:lnTo>
                          <a:lnTo>
                            <a:pt x="39" y="413"/>
                          </a:lnTo>
                          <a:lnTo>
                            <a:pt x="52" y="439"/>
                          </a:lnTo>
                          <a:lnTo>
                            <a:pt x="68" y="463"/>
                          </a:lnTo>
                          <a:lnTo>
                            <a:pt x="87" y="486"/>
                          </a:lnTo>
                          <a:lnTo>
                            <a:pt x="109" y="508"/>
                          </a:lnTo>
                          <a:lnTo>
                            <a:pt x="135" y="529"/>
                          </a:lnTo>
                          <a:lnTo>
                            <a:pt x="164" y="549"/>
                          </a:lnTo>
                          <a:lnTo>
                            <a:pt x="196" y="569"/>
                          </a:lnTo>
                          <a:lnTo>
                            <a:pt x="233" y="587"/>
                          </a:lnTo>
                          <a:lnTo>
                            <a:pt x="273" y="603"/>
                          </a:lnTo>
                          <a:lnTo>
                            <a:pt x="318" y="618"/>
                          </a:lnTo>
                          <a:lnTo>
                            <a:pt x="368" y="631"/>
                          </a:lnTo>
                          <a:lnTo>
                            <a:pt x="421" y="643"/>
                          </a:lnTo>
                          <a:lnTo>
                            <a:pt x="481" y="653"/>
                          </a:lnTo>
                          <a:lnTo>
                            <a:pt x="545" y="662"/>
                          </a:lnTo>
                          <a:lnTo>
                            <a:pt x="616" y="668"/>
                          </a:lnTo>
                          <a:lnTo>
                            <a:pt x="690" y="673"/>
                          </a:lnTo>
                          <a:lnTo>
                            <a:pt x="772" y="676"/>
                          </a:lnTo>
                          <a:lnTo>
                            <a:pt x="815" y="677"/>
                          </a:lnTo>
                          <a:lnTo>
                            <a:pt x="857" y="677"/>
                          </a:lnTo>
                          <a:lnTo>
                            <a:pt x="898" y="676"/>
                          </a:lnTo>
                          <a:lnTo>
                            <a:pt x="939" y="673"/>
                          </a:lnTo>
                          <a:lnTo>
                            <a:pt x="979" y="670"/>
                          </a:lnTo>
                          <a:lnTo>
                            <a:pt x="1018" y="666"/>
                          </a:lnTo>
                          <a:lnTo>
                            <a:pt x="1058" y="662"/>
                          </a:lnTo>
                          <a:lnTo>
                            <a:pt x="1097" y="656"/>
                          </a:lnTo>
                          <a:lnTo>
                            <a:pt x="1135" y="650"/>
                          </a:lnTo>
                          <a:lnTo>
                            <a:pt x="1173" y="642"/>
                          </a:lnTo>
                          <a:lnTo>
                            <a:pt x="1210" y="633"/>
                          </a:lnTo>
                          <a:lnTo>
                            <a:pt x="1247" y="623"/>
                          </a:lnTo>
                          <a:lnTo>
                            <a:pt x="1284" y="612"/>
                          </a:lnTo>
                          <a:lnTo>
                            <a:pt x="1320" y="600"/>
                          </a:lnTo>
                          <a:lnTo>
                            <a:pt x="1356" y="587"/>
                          </a:lnTo>
                          <a:lnTo>
                            <a:pt x="1392" y="572"/>
                          </a:lnTo>
                          <a:lnTo>
                            <a:pt x="1415" y="562"/>
                          </a:lnTo>
                          <a:lnTo>
                            <a:pt x="1436" y="550"/>
                          </a:lnTo>
                          <a:lnTo>
                            <a:pt x="1455" y="540"/>
                          </a:lnTo>
                          <a:lnTo>
                            <a:pt x="1474" y="528"/>
                          </a:lnTo>
                          <a:lnTo>
                            <a:pt x="1490" y="517"/>
                          </a:lnTo>
                          <a:lnTo>
                            <a:pt x="1507" y="505"/>
                          </a:lnTo>
                          <a:lnTo>
                            <a:pt x="1521" y="493"/>
                          </a:lnTo>
                          <a:lnTo>
                            <a:pt x="1534" y="481"/>
                          </a:lnTo>
                          <a:lnTo>
                            <a:pt x="1545" y="468"/>
                          </a:lnTo>
                          <a:lnTo>
                            <a:pt x="1556" y="455"/>
                          </a:lnTo>
                          <a:lnTo>
                            <a:pt x="1565" y="442"/>
                          </a:lnTo>
                          <a:lnTo>
                            <a:pt x="1574" y="427"/>
                          </a:lnTo>
                          <a:lnTo>
                            <a:pt x="1581" y="412"/>
                          </a:lnTo>
                          <a:lnTo>
                            <a:pt x="1588" y="397"/>
                          </a:lnTo>
                          <a:lnTo>
                            <a:pt x="1593" y="382"/>
                          </a:lnTo>
                          <a:lnTo>
                            <a:pt x="1598" y="366"/>
                          </a:lnTo>
                          <a:lnTo>
                            <a:pt x="1602" y="349"/>
                          </a:lnTo>
                          <a:lnTo>
                            <a:pt x="1606" y="332"/>
                          </a:lnTo>
                          <a:lnTo>
                            <a:pt x="1609" y="314"/>
                          </a:lnTo>
                          <a:lnTo>
                            <a:pt x="1611" y="295"/>
                          </a:lnTo>
                          <a:lnTo>
                            <a:pt x="1614" y="257"/>
                          </a:lnTo>
                          <a:lnTo>
                            <a:pt x="1616" y="216"/>
                          </a:lnTo>
                          <a:lnTo>
                            <a:pt x="1614" y="124"/>
                          </a:lnTo>
                          <a:lnTo>
                            <a:pt x="1610" y="19"/>
                          </a:lnTo>
                          <a:close/>
                        </a:path>
                      </a:pathLst>
                    </a:custGeom>
                    <a:solidFill>
                      <a:schemeClr val="accent2">
                        <a:lumMod val="75000"/>
                      </a:scheme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40" name="Freeform 31"/>
                    <p:cNvSpPr/>
                    <p:nvPr/>
                  </p:nvSpPr>
                  <p:spPr bwMode="auto">
                    <a:xfrm flipH="1">
                      <a:off x="7613178" y="4347817"/>
                      <a:ext cx="490359" cy="202273"/>
                    </a:xfrm>
                    <a:custGeom>
                      <a:avLst/>
                      <a:gdLst>
                        <a:gd name="T0" fmla="*/ 22 w 1602"/>
                        <a:gd name="T1" fmla="*/ 396 h 659"/>
                        <a:gd name="T2" fmla="*/ 52 w 1602"/>
                        <a:gd name="T3" fmla="*/ 439 h 659"/>
                        <a:gd name="T4" fmla="*/ 91 w 1602"/>
                        <a:gd name="T5" fmla="*/ 476 h 659"/>
                        <a:gd name="T6" fmla="*/ 136 w 1602"/>
                        <a:gd name="T7" fmla="*/ 510 h 659"/>
                        <a:gd name="T8" fmla="*/ 186 w 1602"/>
                        <a:gd name="T9" fmla="*/ 540 h 659"/>
                        <a:gd name="T10" fmla="*/ 244 w 1602"/>
                        <a:gd name="T11" fmla="*/ 567 h 659"/>
                        <a:gd name="T12" fmla="*/ 305 w 1602"/>
                        <a:gd name="T13" fmla="*/ 590 h 659"/>
                        <a:gd name="T14" fmla="*/ 371 w 1602"/>
                        <a:gd name="T15" fmla="*/ 610 h 659"/>
                        <a:gd name="T16" fmla="*/ 440 w 1602"/>
                        <a:gd name="T17" fmla="*/ 626 h 659"/>
                        <a:gd name="T18" fmla="*/ 510 w 1602"/>
                        <a:gd name="T19" fmla="*/ 638 h 659"/>
                        <a:gd name="T20" fmla="*/ 584 w 1602"/>
                        <a:gd name="T21" fmla="*/ 648 h 659"/>
                        <a:gd name="T22" fmla="*/ 657 w 1602"/>
                        <a:gd name="T23" fmla="*/ 654 h 659"/>
                        <a:gd name="T24" fmla="*/ 732 w 1602"/>
                        <a:gd name="T25" fmla="*/ 658 h 659"/>
                        <a:gd name="T26" fmla="*/ 806 w 1602"/>
                        <a:gd name="T27" fmla="*/ 659 h 659"/>
                        <a:gd name="T28" fmla="*/ 878 w 1602"/>
                        <a:gd name="T29" fmla="*/ 657 h 659"/>
                        <a:gd name="T30" fmla="*/ 949 w 1602"/>
                        <a:gd name="T31" fmla="*/ 652 h 659"/>
                        <a:gd name="T32" fmla="*/ 1015 w 1602"/>
                        <a:gd name="T33" fmla="*/ 646 h 659"/>
                        <a:gd name="T34" fmla="*/ 1079 w 1602"/>
                        <a:gd name="T35" fmla="*/ 637 h 659"/>
                        <a:gd name="T36" fmla="*/ 1144 w 1602"/>
                        <a:gd name="T37" fmla="*/ 626 h 659"/>
                        <a:gd name="T38" fmla="*/ 1206 w 1602"/>
                        <a:gd name="T39" fmla="*/ 612 h 659"/>
                        <a:gd name="T40" fmla="*/ 1269 w 1602"/>
                        <a:gd name="T41" fmla="*/ 596 h 659"/>
                        <a:gd name="T42" fmla="*/ 1328 w 1602"/>
                        <a:gd name="T43" fmla="*/ 576 h 659"/>
                        <a:gd name="T44" fmla="*/ 1386 w 1602"/>
                        <a:gd name="T45" fmla="*/ 552 h 659"/>
                        <a:gd name="T46" fmla="*/ 1439 w 1602"/>
                        <a:gd name="T47" fmla="*/ 525 h 659"/>
                        <a:gd name="T48" fmla="*/ 1480 w 1602"/>
                        <a:gd name="T49" fmla="*/ 500 h 659"/>
                        <a:gd name="T50" fmla="*/ 1506 w 1602"/>
                        <a:gd name="T51" fmla="*/ 481 h 659"/>
                        <a:gd name="T52" fmla="*/ 1529 w 1602"/>
                        <a:gd name="T53" fmla="*/ 461 h 659"/>
                        <a:gd name="T54" fmla="*/ 1548 w 1602"/>
                        <a:gd name="T55" fmla="*/ 440 h 659"/>
                        <a:gd name="T56" fmla="*/ 1563 w 1602"/>
                        <a:gd name="T57" fmla="*/ 418 h 659"/>
                        <a:gd name="T58" fmla="*/ 1575 w 1602"/>
                        <a:gd name="T59" fmla="*/ 395 h 659"/>
                        <a:gd name="T60" fmla="*/ 1586 w 1602"/>
                        <a:gd name="T61" fmla="*/ 372 h 659"/>
                        <a:gd name="T62" fmla="*/ 1593 w 1602"/>
                        <a:gd name="T63" fmla="*/ 346 h 659"/>
                        <a:gd name="T64" fmla="*/ 1598 w 1602"/>
                        <a:gd name="T65" fmla="*/ 320 h 659"/>
                        <a:gd name="T66" fmla="*/ 1601 w 1602"/>
                        <a:gd name="T67" fmla="*/ 290 h 659"/>
                        <a:gd name="T68" fmla="*/ 1602 w 1602"/>
                        <a:gd name="T69" fmla="*/ 244 h 659"/>
                        <a:gd name="T70" fmla="*/ 1597 w 1602"/>
                        <a:gd name="T71" fmla="*/ 133 h 659"/>
                        <a:gd name="T72" fmla="*/ 1579 w 1602"/>
                        <a:gd name="T73" fmla="*/ 33 h 659"/>
                        <a:gd name="T74" fmla="*/ 1566 w 1602"/>
                        <a:gd name="T75" fmla="*/ 15 h 659"/>
                        <a:gd name="T76" fmla="*/ 1561 w 1602"/>
                        <a:gd name="T77" fmla="*/ 4 h 659"/>
                        <a:gd name="T78" fmla="*/ 1558 w 1602"/>
                        <a:gd name="T79" fmla="*/ 1 h 659"/>
                        <a:gd name="T80" fmla="*/ 1549 w 1602"/>
                        <a:gd name="T81" fmla="*/ 10 h 659"/>
                        <a:gd name="T82" fmla="*/ 1521 w 1602"/>
                        <a:gd name="T83" fmla="*/ 36 h 659"/>
                        <a:gd name="T84" fmla="*/ 1484 w 1602"/>
                        <a:gd name="T85" fmla="*/ 63 h 659"/>
                        <a:gd name="T86" fmla="*/ 1418 w 1602"/>
                        <a:gd name="T87" fmla="*/ 103 h 659"/>
                        <a:gd name="T88" fmla="*/ 1336 w 1602"/>
                        <a:gd name="T89" fmla="*/ 142 h 659"/>
                        <a:gd name="T90" fmla="*/ 1250 w 1602"/>
                        <a:gd name="T91" fmla="*/ 174 h 659"/>
                        <a:gd name="T92" fmla="*/ 1161 w 1602"/>
                        <a:gd name="T93" fmla="*/ 200 h 659"/>
                        <a:gd name="T94" fmla="*/ 1068 w 1602"/>
                        <a:gd name="T95" fmla="*/ 218 h 659"/>
                        <a:gd name="T96" fmla="*/ 973 w 1602"/>
                        <a:gd name="T97" fmla="*/ 230 h 659"/>
                        <a:gd name="T98" fmla="*/ 877 w 1602"/>
                        <a:gd name="T99" fmla="*/ 235 h 659"/>
                        <a:gd name="T100" fmla="*/ 781 w 1602"/>
                        <a:gd name="T101" fmla="*/ 234 h 659"/>
                        <a:gd name="T102" fmla="*/ 683 w 1602"/>
                        <a:gd name="T103" fmla="*/ 227 h 659"/>
                        <a:gd name="T104" fmla="*/ 586 w 1602"/>
                        <a:gd name="T105" fmla="*/ 215 h 659"/>
                        <a:gd name="T106" fmla="*/ 489 w 1602"/>
                        <a:gd name="T107" fmla="*/ 196 h 659"/>
                        <a:gd name="T108" fmla="*/ 394 w 1602"/>
                        <a:gd name="T109" fmla="*/ 171 h 659"/>
                        <a:gd name="T110" fmla="*/ 300 w 1602"/>
                        <a:gd name="T111" fmla="*/ 142 h 659"/>
                        <a:gd name="T112" fmla="*/ 211 w 1602"/>
                        <a:gd name="T113" fmla="*/ 108 h 659"/>
                        <a:gd name="T114" fmla="*/ 123 w 1602"/>
                        <a:gd name="T115" fmla="*/ 67 h 659"/>
                        <a:gd name="T116" fmla="*/ 40 w 1602"/>
                        <a:gd name="T117" fmla="*/ 23 h 659"/>
                        <a:gd name="T118" fmla="*/ 10 w 1602"/>
                        <a:gd name="T119" fmla="*/ 374 h 65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</a:cxnLst>
                      <a:rect l="0" t="0" r="r" b="b"/>
                      <a:pathLst>
                        <a:path w="1602" h="659">
                          <a:moveTo>
                            <a:pt x="10" y="374"/>
                          </a:moveTo>
                          <a:lnTo>
                            <a:pt x="22" y="396"/>
                          </a:lnTo>
                          <a:lnTo>
                            <a:pt x="36" y="417"/>
                          </a:lnTo>
                          <a:lnTo>
                            <a:pt x="52" y="439"/>
                          </a:lnTo>
                          <a:lnTo>
                            <a:pt x="70" y="458"/>
                          </a:lnTo>
                          <a:lnTo>
                            <a:pt x="91" y="476"/>
                          </a:lnTo>
                          <a:lnTo>
                            <a:pt x="112" y="494"/>
                          </a:lnTo>
                          <a:lnTo>
                            <a:pt x="136" y="510"/>
                          </a:lnTo>
                          <a:lnTo>
                            <a:pt x="160" y="526"/>
                          </a:lnTo>
                          <a:lnTo>
                            <a:pt x="186" y="540"/>
                          </a:lnTo>
                          <a:lnTo>
                            <a:pt x="215" y="554"/>
                          </a:lnTo>
                          <a:lnTo>
                            <a:pt x="244" y="567"/>
                          </a:lnTo>
                          <a:lnTo>
                            <a:pt x="274" y="579"/>
                          </a:lnTo>
                          <a:lnTo>
                            <a:pt x="305" y="590"/>
                          </a:lnTo>
                          <a:lnTo>
                            <a:pt x="338" y="600"/>
                          </a:lnTo>
                          <a:lnTo>
                            <a:pt x="371" y="610"/>
                          </a:lnTo>
                          <a:lnTo>
                            <a:pt x="404" y="618"/>
                          </a:lnTo>
                          <a:lnTo>
                            <a:pt x="440" y="626"/>
                          </a:lnTo>
                          <a:lnTo>
                            <a:pt x="475" y="632"/>
                          </a:lnTo>
                          <a:lnTo>
                            <a:pt x="510" y="638"/>
                          </a:lnTo>
                          <a:lnTo>
                            <a:pt x="548" y="643"/>
                          </a:lnTo>
                          <a:lnTo>
                            <a:pt x="584" y="648"/>
                          </a:lnTo>
                          <a:lnTo>
                            <a:pt x="620" y="652"/>
                          </a:lnTo>
                          <a:lnTo>
                            <a:pt x="657" y="654"/>
                          </a:lnTo>
                          <a:lnTo>
                            <a:pt x="695" y="657"/>
                          </a:lnTo>
                          <a:lnTo>
                            <a:pt x="732" y="658"/>
                          </a:lnTo>
                          <a:lnTo>
                            <a:pt x="769" y="659"/>
                          </a:lnTo>
                          <a:lnTo>
                            <a:pt x="806" y="659"/>
                          </a:lnTo>
                          <a:lnTo>
                            <a:pt x="842" y="658"/>
                          </a:lnTo>
                          <a:lnTo>
                            <a:pt x="878" y="657"/>
                          </a:lnTo>
                          <a:lnTo>
                            <a:pt x="914" y="655"/>
                          </a:lnTo>
                          <a:lnTo>
                            <a:pt x="949" y="652"/>
                          </a:lnTo>
                          <a:lnTo>
                            <a:pt x="983" y="649"/>
                          </a:lnTo>
                          <a:lnTo>
                            <a:pt x="1015" y="646"/>
                          </a:lnTo>
                          <a:lnTo>
                            <a:pt x="1047" y="642"/>
                          </a:lnTo>
                          <a:lnTo>
                            <a:pt x="1079" y="637"/>
                          </a:lnTo>
                          <a:lnTo>
                            <a:pt x="1111" y="632"/>
                          </a:lnTo>
                          <a:lnTo>
                            <a:pt x="1144" y="626"/>
                          </a:lnTo>
                          <a:lnTo>
                            <a:pt x="1175" y="619"/>
                          </a:lnTo>
                          <a:lnTo>
                            <a:pt x="1206" y="612"/>
                          </a:lnTo>
                          <a:lnTo>
                            <a:pt x="1238" y="604"/>
                          </a:lnTo>
                          <a:lnTo>
                            <a:pt x="1269" y="596"/>
                          </a:lnTo>
                          <a:lnTo>
                            <a:pt x="1299" y="586"/>
                          </a:lnTo>
                          <a:lnTo>
                            <a:pt x="1328" y="576"/>
                          </a:lnTo>
                          <a:lnTo>
                            <a:pt x="1358" y="565"/>
                          </a:lnTo>
                          <a:lnTo>
                            <a:pt x="1386" y="552"/>
                          </a:lnTo>
                          <a:lnTo>
                            <a:pt x="1413" y="539"/>
                          </a:lnTo>
                          <a:lnTo>
                            <a:pt x="1439" y="525"/>
                          </a:lnTo>
                          <a:lnTo>
                            <a:pt x="1464" y="510"/>
                          </a:lnTo>
                          <a:lnTo>
                            <a:pt x="1480" y="500"/>
                          </a:lnTo>
                          <a:lnTo>
                            <a:pt x="1494" y="490"/>
                          </a:lnTo>
                          <a:lnTo>
                            <a:pt x="1506" y="481"/>
                          </a:lnTo>
                          <a:lnTo>
                            <a:pt x="1518" y="471"/>
                          </a:lnTo>
                          <a:lnTo>
                            <a:pt x="1529" y="461"/>
                          </a:lnTo>
                          <a:lnTo>
                            <a:pt x="1539" y="450"/>
                          </a:lnTo>
                          <a:lnTo>
                            <a:pt x="1548" y="440"/>
                          </a:lnTo>
                          <a:lnTo>
                            <a:pt x="1556" y="429"/>
                          </a:lnTo>
                          <a:lnTo>
                            <a:pt x="1563" y="418"/>
                          </a:lnTo>
                          <a:lnTo>
                            <a:pt x="1570" y="407"/>
                          </a:lnTo>
                          <a:lnTo>
                            <a:pt x="1575" y="395"/>
                          </a:lnTo>
                          <a:lnTo>
                            <a:pt x="1582" y="384"/>
                          </a:lnTo>
                          <a:lnTo>
                            <a:pt x="1586" y="372"/>
                          </a:lnTo>
                          <a:lnTo>
                            <a:pt x="1590" y="359"/>
                          </a:lnTo>
                          <a:lnTo>
                            <a:pt x="1593" y="346"/>
                          </a:lnTo>
                          <a:lnTo>
                            <a:pt x="1596" y="333"/>
                          </a:lnTo>
                          <a:lnTo>
                            <a:pt x="1598" y="320"/>
                          </a:lnTo>
                          <a:lnTo>
                            <a:pt x="1599" y="305"/>
                          </a:lnTo>
                          <a:lnTo>
                            <a:pt x="1601" y="290"/>
                          </a:lnTo>
                          <a:lnTo>
                            <a:pt x="1601" y="275"/>
                          </a:lnTo>
                          <a:lnTo>
                            <a:pt x="1602" y="244"/>
                          </a:lnTo>
                          <a:lnTo>
                            <a:pt x="1601" y="210"/>
                          </a:lnTo>
                          <a:lnTo>
                            <a:pt x="1597" y="133"/>
                          </a:lnTo>
                          <a:lnTo>
                            <a:pt x="1591" y="45"/>
                          </a:lnTo>
                          <a:lnTo>
                            <a:pt x="1579" y="33"/>
                          </a:lnTo>
                          <a:lnTo>
                            <a:pt x="1572" y="23"/>
                          </a:lnTo>
                          <a:lnTo>
                            <a:pt x="1566" y="15"/>
                          </a:lnTo>
                          <a:lnTo>
                            <a:pt x="1563" y="9"/>
                          </a:lnTo>
                          <a:lnTo>
                            <a:pt x="1561" y="4"/>
                          </a:lnTo>
                          <a:lnTo>
                            <a:pt x="1560" y="2"/>
                          </a:lnTo>
                          <a:lnTo>
                            <a:pt x="1558" y="1"/>
                          </a:lnTo>
                          <a:lnTo>
                            <a:pt x="1556" y="2"/>
                          </a:lnTo>
                          <a:lnTo>
                            <a:pt x="1549" y="10"/>
                          </a:lnTo>
                          <a:lnTo>
                            <a:pt x="1534" y="26"/>
                          </a:lnTo>
                          <a:lnTo>
                            <a:pt x="1521" y="36"/>
                          </a:lnTo>
                          <a:lnTo>
                            <a:pt x="1505" y="49"/>
                          </a:lnTo>
                          <a:lnTo>
                            <a:pt x="1484" y="63"/>
                          </a:lnTo>
                          <a:lnTo>
                            <a:pt x="1457" y="81"/>
                          </a:lnTo>
                          <a:lnTo>
                            <a:pt x="1418" y="103"/>
                          </a:lnTo>
                          <a:lnTo>
                            <a:pt x="1378" y="123"/>
                          </a:lnTo>
                          <a:lnTo>
                            <a:pt x="1336" y="142"/>
                          </a:lnTo>
                          <a:lnTo>
                            <a:pt x="1293" y="159"/>
                          </a:lnTo>
                          <a:lnTo>
                            <a:pt x="1250" y="174"/>
                          </a:lnTo>
                          <a:lnTo>
                            <a:pt x="1205" y="187"/>
                          </a:lnTo>
                          <a:lnTo>
                            <a:pt x="1161" y="200"/>
                          </a:lnTo>
                          <a:lnTo>
                            <a:pt x="1114" y="210"/>
                          </a:lnTo>
                          <a:lnTo>
                            <a:pt x="1068" y="218"/>
                          </a:lnTo>
                          <a:lnTo>
                            <a:pt x="1022" y="225"/>
                          </a:lnTo>
                          <a:lnTo>
                            <a:pt x="973" y="230"/>
                          </a:lnTo>
                          <a:lnTo>
                            <a:pt x="926" y="233"/>
                          </a:lnTo>
                          <a:lnTo>
                            <a:pt x="877" y="235"/>
                          </a:lnTo>
                          <a:lnTo>
                            <a:pt x="829" y="236"/>
                          </a:lnTo>
                          <a:lnTo>
                            <a:pt x="781" y="234"/>
                          </a:lnTo>
                          <a:lnTo>
                            <a:pt x="731" y="232"/>
                          </a:lnTo>
                          <a:lnTo>
                            <a:pt x="683" y="227"/>
                          </a:lnTo>
                          <a:lnTo>
                            <a:pt x="634" y="222"/>
                          </a:lnTo>
                          <a:lnTo>
                            <a:pt x="586" y="215"/>
                          </a:lnTo>
                          <a:lnTo>
                            <a:pt x="537" y="206"/>
                          </a:lnTo>
                          <a:lnTo>
                            <a:pt x="489" y="196"/>
                          </a:lnTo>
                          <a:lnTo>
                            <a:pt x="441" y="184"/>
                          </a:lnTo>
                          <a:lnTo>
                            <a:pt x="394" y="171"/>
                          </a:lnTo>
                          <a:lnTo>
                            <a:pt x="347" y="157"/>
                          </a:lnTo>
                          <a:lnTo>
                            <a:pt x="300" y="142"/>
                          </a:lnTo>
                          <a:lnTo>
                            <a:pt x="255" y="125"/>
                          </a:lnTo>
                          <a:lnTo>
                            <a:pt x="211" y="108"/>
                          </a:lnTo>
                          <a:lnTo>
                            <a:pt x="166" y="89"/>
                          </a:lnTo>
                          <a:lnTo>
                            <a:pt x="123" y="67"/>
                          </a:lnTo>
                          <a:lnTo>
                            <a:pt x="80" y="46"/>
                          </a:lnTo>
                          <a:lnTo>
                            <a:pt x="40" y="23"/>
                          </a:lnTo>
                          <a:lnTo>
                            <a:pt x="0" y="0"/>
                          </a:lnTo>
                          <a:lnTo>
                            <a:pt x="10" y="374"/>
                          </a:lnTo>
                          <a:close/>
                        </a:path>
                      </a:pathLst>
                    </a:cu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chemeClr val="accent3">
                          <a:lumMod val="75000"/>
                        </a:schemeClr>
                      </a:solidFill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41" name="Freeform 33"/>
                    <p:cNvSpPr/>
                    <p:nvPr/>
                  </p:nvSpPr>
                  <p:spPr bwMode="auto">
                    <a:xfrm flipH="1">
                      <a:off x="7640761" y="4766155"/>
                      <a:ext cx="491891" cy="211466"/>
                    </a:xfrm>
                    <a:custGeom>
                      <a:avLst/>
                      <a:gdLst>
                        <a:gd name="T0" fmla="*/ 20 w 1604"/>
                        <a:gd name="T1" fmla="*/ 417 h 692"/>
                        <a:gd name="T2" fmla="*/ 68 w 1604"/>
                        <a:gd name="T3" fmla="*/ 486 h 692"/>
                        <a:gd name="T4" fmla="*/ 134 w 1604"/>
                        <a:gd name="T5" fmla="*/ 544 h 692"/>
                        <a:gd name="T6" fmla="*/ 217 w 1604"/>
                        <a:gd name="T7" fmla="*/ 591 h 692"/>
                        <a:gd name="T8" fmla="*/ 312 w 1604"/>
                        <a:gd name="T9" fmla="*/ 628 h 692"/>
                        <a:gd name="T10" fmla="*/ 417 w 1604"/>
                        <a:gd name="T11" fmla="*/ 655 h 692"/>
                        <a:gd name="T12" fmla="*/ 528 w 1604"/>
                        <a:gd name="T13" fmla="*/ 676 h 692"/>
                        <a:gd name="T14" fmla="*/ 643 w 1604"/>
                        <a:gd name="T15" fmla="*/ 687 h 692"/>
                        <a:gd name="T16" fmla="*/ 758 w 1604"/>
                        <a:gd name="T17" fmla="*/ 692 h 692"/>
                        <a:gd name="T18" fmla="*/ 870 w 1604"/>
                        <a:gd name="T19" fmla="*/ 690 h 692"/>
                        <a:gd name="T20" fmla="*/ 976 w 1604"/>
                        <a:gd name="T21" fmla="*/ 683 h 692"/>
                        <a:gd name="T22" fmla="*/ 1079 w 1604"/>
                        <a:gd name="T23" fmla="*/ 670 h 692"/>
                        <a:gd name="T24" fmla="*/ 1181 w 1604"/>
                        <a:gd name="T25" fmla="*/ 650 h 692"/>
                        <a:gd name="T26" fmla="*/ 1281 w 1604"/>
                        <a:gd name="T27" fmla="*/ 623 h 692"/>
                        <a:gd name="T28" fmla="*/ 1374 w 1604"/>
                        <a:gd name="T29" fmla="*/ 588 h 692"/>
                        <a:gd name="T30" fmla="*/ 1458 w 1604"/>
                        <a:gd name="T31" fmla="*/ 544 h 692"/>
                        <a:gd name="T32" fmla="*/ 1511 w 1604"/>
                        <a:gd name="T33" fmla="*/ 503 h 692"/>
                        <a:gd name="T34" fmla="*/ 1545 w 1604"/>
                        <a:gd name="T35" fmla="*/ 466 h 692"/>
                        <a:gd name="T36" fmla="*/ 1570 w 1604"/>
                        <a:gd name="T37" fmla="*/ 426 h 692"/>
                        <a:gd name="T38" fmla="*/ 1587 w 1604"/>
                        <a:gd name="T39" fmla="*/ 383 h 692"/>
                        <a:gd name="T40" fmla="*/ 1597 w 1604"/>
                        <a:gd name="T41" fmla="*/ 338 h 692"/>
                        <a:gd name="T42" fmla="*/ 1604 w 1604"/>
                        <a:gd name="T43" fmla="*/ 273 h 692"/>
                        <a:gd name="T44" fmla="*/ 1602 w 1604"/>
                        <a:gd name="T45" fmla="*/ 164 h 692"/>
                        <a:gd name="T46" fmla="*/ 1599 w 1604"/>
                        <a:gd name="T47" fmla="*/ 43 h 692"/>
                        <a:gd name="T48" fmla="*/ 1564 w 1604"/>
                        <a:gd name="T49" fmla="*/ 35 h 692"/>
                        <a:gd name="T50" fmla="*/ 1506 w 1604"/>
                        <a:gd name="T51" fmla="*/ 82 h 692"/>
                        <a:gd name="T52" fmla="*/ 1442 w 1604"/>
                        <a:gd name="T53" fmla="*/ 123 h 692"/>
                        <a:gd name="T54" fmla="*/ 1376 w 1604"/>
                        <a:gd name="T55" fmla="*/ 158 h 692"/>
                        <a:gd name="T56" fmla="*/ 1304 w 1604"/>
                        <a:gd name="T57" fmla="*/ 188 h 692"/>
                        <a:gd name="T58" fmla="*/ 1229 w 1604"/>
                        <a:gd name="T59" fmla="*/ 212 h 692"/>
                        <a:gd name="T60" fmla="*/ 1149 w 1604"/>
                        <a:gd name="T61" fmla="*/ 230 h 692"/>
                        <a:gd name="T62" fmla="*/ 1066 w 1604"/>
                        <a:gd name="T63" fmla="*/ 245 h 692"/>
                        <a:gd name="T64" fmla="*/ 923 w 1604"/>
                        <a:gd name="T65" fmla="*/ 259 h 692"/>
                        <a:gd name="T66" fmla="*/ 734 w 1604"/>
                        <a:gd name="T67" fmla="*/ 262 h 692"/>
                        <a:gd name="T68" fmla="*/ 609 w 1604"/>
                        <a:gd name="T69" fmla="*/ 256 h 692"/>
                        <a:gd name="T70" fmla="*/ 524 w 1604"/>
                        <a:gd name="T71" fmla="*/ 246 h 692"/>
                        <a:gd name="T72" fmla="*/ 444 w 1604"/>
                        <a:gd name="T73" fmla="*/ 233 h 692"/>
                        <a:gd name="T74" fmla="*/ 369 w 1604"/>
                        <a:gd name="T75" fmla="*/ 215 h 692"/>
                        <a:gd name="T76" fmla="*/ 300 w 1604"/>
                        <a:gd name="T77" fmla="*/ 193 h 692"/>
                        <a:gd name="T78" fmla="*/ 233 w 1604"/>
                        <a:gd name="T79" fmla="*/ 165 h 692"/>
                        <a:gd name="T80" fmla="*/ 169 w 1604"/>
                        <a:gd name="T81" fmla="*/ 133 h 692"/>
                        <a:gd name="T82" fmla="*/ 108 w 1604"/>
                        <a:gd name="T83" fmla="*/ 97 h 692"/>
                        <a:gd name="T84" fmla="*/ 5 w 1604"/>
                        <a:gd name="T85" fmla="*/ 23 h 69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</a:cxnLst>
                      <a:rect l="0" t="0" r="r" b="b"/>
                      <a:pathLst>
                        <a:path w="1604" h="692">
                          <a:moveTo>
                            <a:pt x="0" y="364"/>
                          </a:moveTo>
                          <a:lnTo>
                            <a:pt x="9" y="391"/>
                          </a:lnTo>
                          <a:lnTo>
                            <a:pt x="20" y="417"/>
                          </a:lnTo>
                          <a:lnTo>
                            <a:pt x="33" y="441"/>
                          </a:lnTo>
                          <a:lnTo>
                            <a:pt x="49" y="464"/>
                          </a:lnTo>
                          <a:lnTo>
                            <a:pt x="68" y="486"/>
                          </a:lnTo>
                          <a:lnTo>
                            <a:pt x="88" y="506"/>
                          </a:lnTo>
                          <a:lnTo>
                            <a:pt x="110" y="525"/>
                          </a:lnTo>
                          <a:lnTo>
                            <a:pt x="134" y="544"/>
                          </a:lnTo>
                          <a:lnTo>
                            <a:pt x="160" y="561"/>
                          </a:lnTo>
                          <a:lnTo>
                            <a:pt x="188" y="576"/>
                          </a:lnTo>
                          <a:lnTo>
                            <a:pt x="217" y="591"/>
                          </a:lnTo>
                          <a:lnTo>
                            <a:pt x="247" y="604"/>
                          </a:lnTo>
                          <a:lnTo>
                            <a:pt x="278" y="616"/>
                          </a:lnTo>
                          <a:lnTo>
                            <a:pt x="312" y="628"/>
                          </a:lnTo>
                          <a:lnTo>
                            <a:pt x="346" y="638"/>
                          </a:lnTo>
                          <a:lnTo>
                            <a:pt x="380" y="647"/>
                          </a:lnTo>
                          <a:lnTo>
                            <a:pt x="417" y="655"/>
                          </a:lnTo>
                          <a:lnTo>
                            <a:pt x="453" y="664"/>
                          </a:lnTo>
                          <a:lnTo>
                            <a:pt x="490" y="670"/>
                          </a:lnTo>
                          <a:lnTo>
                            <a:pt x="528" y="676"/>
                          </a:lnTo>
                          <a:lnTo>
                            <a:pt x="566" y="680"/>
                          </a:lnTo>
                          <a:lnTo>
                            <a:pt x="604" y="684"/>
                          </a:lnTo>
                          <a:lnTo>
                            <a:pt x="643" y="687"/>
                          </a:lnTo>
                          <a:lnTo>
                            <a:pt x="681" y="689"/>
                          </a:lnTo>
                          <a:lnTo>
                            <a:pt x="719" y="691"/>
                          </a:lnTo>
                          <a:lnTo>
                            <a:pt x="758" y="692"/>
                          </a:lnTo>
                          <a:lnTo>
                            <a:pt x="795" y="692"/>
                          </a:lnTo>
                          <a:lnTo>
                            <a:pt x="833" y="691"/>
                          </a:lnTo>
                          <a:lnTo>
                            <a:pt x="870" y="690"/>
                          </a:lnTo>
                          <a:lnTo>
                            <a:pt x="906" y="688"/>
                          </a:lnTo>
                          <a:lnTo>
                            <a:pt x="942" y="686"/>
                          </a:lnTo>
                          <a:lnTo>
                            <a:pt x="976" y="683"/>
                          </a:lnTo>
                          <a:lnTo>
                            <a:pt x="1011" y="679"/>
                          </a:lnTo>
                          <a:lnTo>
                            <a:pt x="1045" y="675"/>
                          </a:lnTo>
                          <a:lnTo>
                            <a:pt x="1079" y="670"/>
                          </a:lnTo>
                          <a:lnTo>
                            <a:pt x="1114" y="664"/>
                          </a:lnTo>
                          <a:lnTo>
                            <a:pt x="1148" y="658"/>
                          </a:lnTo>
                          <a:lnTo>
                            <a:pt x="1181" y="650"/>
                          </a:lnTo>
                          <a:lnTo>
                            <a:pt x="1216" y="642"/>
                          </a:lnTo>
                          <a:lnTo>
                            <a:pt x="1249" y="633"/>
                          </a:lnTo>
                          <a:lnTo>
                            <a:pt x="1281" y="623"/>
                          </a:lnTo>
                          <a:lnTo>
                            <a:pt x="1313" y="613"/>
                          </a:lnTo>
                          <a:lnTo>
                            <a:pt x="1344" y="601"/>
                          </a:lnTo>
                          <a:lnTo>
                            <a:pt x="1374" y="588"/>
                          </a:lnTo>
                          <a:lnTo>
                            <a:pt x="1403" y="575"/>
                          </a:lnTo>
                          <a:lnTo>
                            <a:pt x="1431" y="560"/>
                          </a:lnTo>
                          <a:lnTo>
                            <a:pt x="1458" y="544"/>
                          </a:lnTo>
                          <a:lnTo>
                            <a:pt x="1483" y="526"/>
                          </a:lnTo>
                          <a:lnTo>
                            <a:pt x="1498" y="514"/>
                          </a:lnTo>
                          <a:lnTo>
                            <a:pt x="1511" y="503"/>
                          </a:lnTo>
                          <a:lnTo>
                            <a:pt x="1523" y="491"/>
                          </a:lnTo>
                          <a:lnTo>
                            <a:pt x="1535" y="478"/>
                          </a:lnTo>
                          <a:lnTo>
                            <a:pt x="1545" y="466"/>
                          </a:lnTo>
                          <a:lnTo>
                            <a:pt x="1554" y="453"/>
                          </a:lnTo>
                          <a:lnTo>
                            <a:pt x="1563" y="440"/>
                          </a:lnTo>
                          <a:lnTo>
                            <a:pt x="1570" y="426"/>
                          </a:lnTo>
                          <a:lnTo>
                            <a:pt x="1577" y="412"/>
                          </a:lnTo>
                          <a:lnTo>
                            <a:pt x="1582" y="398"/>
                          </a:lnTo>
                          <a:lnTo>
                            <a:pt x="1587" y="383"/>
                          </a:lnTo>
                          <a:lnTo>
                            <a:pt x="1591" y="369"/>
                          </a:lnTo>
                          <a:lnTo>
                            <a:pt x="1595" y="354"/>
                          </a:lnTo>
                          <a:lnTo>
                            <a:pt x="1597" y="338"/>
                          </a:lnTo>
                          <a:lnTo>
                            <a:pt x="1600" y="323"/>
                          </a:lnTo>
                          <a:lnTo>
                            <a:pt x="1601" y="307"/>
                          </a:lnTo>
                          <a:lnTo>
                            <a:pt x="1604" y="273"/>
                          </a:lnTo>
                          <a:lnTo>
                            <a:pt x="1604" y="238"/>
                          </a:lnTo>
                          <a:lnTo>
                            <a:pt x="1604" y="203"/>
                          </a:lnTo>
                          <a:lnTo>
                            <a:pt x="1602" y="164"/>
                          </a:lnTo>
                          <a:lnTo>
                            <a:pt x="1601" y="126"/>
                          </a:lnTo>
                          <a:lnTo>
                            <a:pt x="1600" y="86"/>
                          </a:lnTo>
                          <a:lnTo>
                            <a:pt x="1599" y="43"/>
                          </a:lnTo>
                          <a:lnTo>
                            <a:pt x="1599" y="0"/>
                          </a:lnTo>
                          <a:lnTo>
                            <a:pt x="1581" y="18"/>
                          </a:lnTo>
                          <a:lnTo>
                            <a:pt x="1564" y="35"/>
                          </a:lnTo>
                          <a:lnTo>
                            <a:pt x="1544" y="52"/>
                          </a:lnTo>
                          <a:lnTo>
                            <a:pt x="1525" y="67"/>
                          </a:lnTo>
                          <a:lnTo>
                            <a:pt x="1506" y="82"/>
                          </a:lnTo>
                          <a:lnTo>
                            <a:pt x="1485" y="97"/>
                          </a:lnTo>
                          <a:lnTo>
                            <a:pt x="1465" y="110"/>
                          </a:lnTo>
                          <a:lnTo>
                            <a:pt x="1442" y="123"/>
                          </a:lnTo>
                          <a:lnTo>
                            <a:pt x="1421" y="135"/>
                          </a:lnTo>
                          <a:lnTo>
                            <a:pt x="1398" y="147"/>
                          </a:lnTo>
                          <a:lnTo>
                            <a:pt x="1376" y="158"/>
                          </a:lnTo>
                          <a:lnTo>
                            <a:pt x="1353" y="169"/>
                          </a:lnTo>
                          <a:lnTo>
                            <a:pt x="1328" y="179"/>
                          </a:lnTo>
                          <a:lnTo>
                            <a:pt x="1304" y="188"/>
                          </a:lnTo>
                          <a:lnTo>
                            <a:pt x="1279" y="196"/>
                          </a:lnTo>
                          <a:lnTo>
                            <a:pt x="1254" y="204"/>
                          </a:lnTo>
                          <a:lnTo>
                            <a:pt x="1229" y="212"/>
                          </a:lnTo>
                          <a:lnTo>
                            <a:pt x="1202" y="218"/>
                          </a:lnTo>
                          <a:lnTo>
                            <a:pt x="1176" y="225"/>
                          </a:lnTo>
                          <a:lnTo>
                            <a:pt x="1149" y="230"/>
                          </a:lnTo>
                          <a:lnTo>
                            <a:pt x="1122" y="236"/>
                          </a:lnTo>
                          <a:lnTo>
                            <a:pt x="1094" y="240"/>
                          </a:lnTo>
                          <a:lnTo>
                            <a:pt x="1066" y="245"/>
                          </a:lnTo>
                          <a:lnTo>
                            <a:pt x="1039" y="248"/>
                          </a:lnTo>
                          <a:lnTo>
                            <a:pt x="981" y="255"/>
                          </a:lnTo>
                          <a:lnTo>
                            <a:pt x="923" y="259"/>
                          </a:lnTo>
                          <a:lnTo>
                            <a:pt x="863" y="262"/>
                          </a:lnTo>
                          <a:lnTo>
                            <a:pt x="803" y="263"/>
                          </a:lnTo>
                          <a:lnTo>
                            <a:pt x="734" y="262"/>
                          </a:lnTo>
                          <a:lnTo>
                            <a:pt x="670" y="260"/>
                          </a:lnTo>
                          <a:lnTo>
                            <a:pt x="640" y="258"/>
                          </a:lnTo>
                          <a:lnTo>
                            <a:pt x="609" y="256"/>
                          </a:lnTo>
                          <a:lnTo>
                            <a:pt x="580" y="253"/>
                          </a:lnTo>
                          <a:lnTo>
                            <a:pt x="551" y="250"/>
                          </a:lnTo>
                          <a:lnTo>
                            <a:pt x="524" y="246"/>
                          </a:lnTo>
                          <a:lnTo>
                            <a:pt x="496" y="243"/>
                          </a:lnTo>
                          <a:lnTo>
                            <a:pt x="469" y="238"/>
                          </a:lnTo>
                          <a:lnTo>
                            <a:pt x="444" y="233"/>
                          </a:lnTo>
                          <a:lnTo>
                            <a:pt x="419" y="228"/>
                          </a:lnTo>
                          <a:lnTo>
                            <a:pt x="393" y="222"/>
                          </a:lnTo>
                          <a:lnTo>
                            <a:pt x="369" y="215"/>
                          </a:lnTo>
                          <a:lnTo>
                            <a:pt x="346" y="208"/>
                          </a:lnTo>
                          <a:lnTo>
                            <a:pt x="323" y="201"/>
                          </a:lnTo>
                          <a:lnTo>
                            <a:pt x="300" y="193"/>
                          </a:lnTo>
                          <a:lnTo>
                            <a:pt x="277" y="185"/>
                          </a:lnTo>
                          <a:lnTo>
                            <a:pt x="255" y="176"/>
                          </a:lnTo>
                          <a:lnTo>
                            <a:pt x="233" y="165"/>
                          </a:lnTo>
                          <a:lnTo>
                            <a:pt x="212" y="155"/>
                          </a:lnTo>
                          <a:lnTo>
                            <a:pt x="191" y="145"/>
                          </a:lnTo>
                          <a:lnTo>
                            <a:pt x="169" y="133"/>
                          </a:lnTo>
                          <a:lnTo>
                            <a:pt x="149" y="122"/>
                          </a:lnTo>
                          <a:lnTo>
                            <a:pt x="128" y="109"/>
                          </a:lnTo>
                          <a:lnTo>
                            <a:pt x="108" y="97"/>
                          </a:lnTo>
                          <a:lnTo>
                            <a:pt x="87" y="83"/>
                          </a:lnTo>
                          <a:lnTo>
                            <a:pt x="46" y="55"/>
                          </a:lnTo>
                          <a:lnTo>
                            <a:pt x="5" y="23"/>
                          </a:lnTo>
                          <a:lnTo>
                            <a:pt x="0" y="364"/>
                          </a:lnTo>
                          <a:close/>
                        </a:path>
                      </a:pathLst>
                    </a:custGeom>
                    <a:solidFill>
                      <a:schemeClr val="accent2">
                        <a:lumMod val="75000"/>
                      </a:scheme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</p:grpSp>
            </p:grpSp>
            <p:grpSp>
              <p:nvGrpSpPr>
                <p:cNvPr id="5" name="Group 4"/>
                <p:cNvGrpSpPr/>
                <p:nvPr/>
              </p:nvGrpSpPr>
              <p:grpSpPr>
                <a:xfrm>
                  <a:off x="8466631" y="1198768"/>
                  <a:ext cx="2849675" cy="1997809"/>
                  <a:chOff x="6679539" y="3751820"/>
                  <a:chExt cx="3704703" cy="2597240"/>
                </a:xfrm>
              </p:grpSpPr>
              <p:grpSp>
                <p:nvGrpSpPr>
                  <p:cNvPr id="6" name="Group 5"/>
                  <p:cNvGrpSpPr/>
                  <p:nvPr/>
                </p:nvGrpSpPr>
                <p:grpSpPr>
                  <a:xfrm>
                    <a:off x="7906403" y="3751820"/>
                    <a:ext cx="2477839" cy="2134588"/>
                    <a:chOff x="6679539" y="4214472"/>
                    <a:chExt cx="2477839" cy="2134588"/>
                  </a:xfrm>
                </p:grpSpPr>
                <p:sp>
                  <p:nvSpPr>
                    <p:cNvPr id="19" name="Freeform 6"/>
                    <p:cNvSpPr/>
                    <p:nvPr/>
                  </p:nvSpPr>
                  <p:spPr bwMode="auto">
                    <a:xfrm flipH="1">
                      <a:off x="7910031" y="4712491"/>
                      <a:ext cx="1247347" cy="1636569"/>
                    </a:xfrm>
                    <a:custGeom>
                      <a:avLst/>
                      <a:gdLst>
                        <a:gd name="T0" fmla="*/ 31 w 4070"/>
                        <a:gd name="T1" fmla="*/ 3832 h 5337"/>
                        <a:gd name="T2" fmla="*/ 4053 w 4070"/>
                        <a:gd name="T3" fmla="*/ 5337 h 5337"/>
                        <a:gd name="T4" fmla="*/ 4070 w 4070"/>
                        <a:gd name="T5" fmla="*/ 1505 h 5337"/>
                        <a:gd name="T6" fmla="*/ 22 w 4070"/>
                        <a:gd name="T7" fmla="*/ 0 h 5337"/>
                        <a:gd name="T8" fmla="*/ 17 w 4070"/>
                        <a:gd name="T9" fmla="*/ 116 h 5337"/>
                        <a:gd name="T10" fmla="*/ 13 w 4070"/>
                        <a:gd name="T11" fmla="*/ 234 h 5337"/>
                        <a:gd name="T12" fmla="*/ 11 w 4070"/>
                        <a:gd name="T13" fmla="*/ 353 h 5337"/>
                        <a:gd name="T14" fmla="*/ 9 w 4070"/>
                        <a:gd name="T15" fmla="*/ 473 h 5337"/>
                        <a:gd name="T16" fmla="*/ 8 w 4070"/>
                        <a:gd name="T17" fmla="*/ 593 h 5337"/>
                        <a:gd name="T18" fmla="*/ 7 w 4070"/>
                        <a:gd name="T19" fmla="*/ 715 h 5337"/>
                        <a:gd name="T20" fmla="*/ 8 w 4070"/>
                        <a:gd name="T21" fmla="*/ 836 h 5337"/>
                        <a:gd name="T22" fmla="*/ 8 w 4070"/>
                        <a:gd name="T23" fmla="*/ 958 h 5337"/>
                        <a:gd name="T24" fmla="*/ 9 w 4070"/>
                        <a:gd name="T25" fmla="*/ 1080 h 5337"/>
                        <a:gd name="T26" fmla="*/ 11 w 4070"/>
                        <a:gd name="T27" fmla="*/ 1202 h 5337"/>
                        <a:gd name="T28" fmla="*/ 12 w 4070"/>
                        <a:gd name="T29" fmla="*/ 1323 h 5337"/>
                        <a:gd name="T30" fmla="*/ 14 w 4070"/>
                        <a:gd name="T31" fmla="*/ 1444 h 5337"/>
                        <a:gd name="T32" fmla="*/ 15 w 4070"/>
                        <a:gd name="T33" fmla="*/ 1565 h 5337"/>
                        <a:gd name="T34" fmla="*/ 16 w 4070"/>
                        <a:gd name="T35" fmla="*/ 1685 h 5337"/>
                        <a:gd name="T36" fmla="*/ 17 w 4070"/>
                        <a:gd name="T37" fmla="*/ 1804 h 5337"/>
                        <a:gd name="T38" fmla="*/ 17 w 4070"/>
                        <a:gd name="T39" fmla="*/ 1920 h 5337"/>
                        <a:gd name="T40" fmla="*/ 17 w 4070"/>
                        <a:gd name="T41" fmla="*/ 2028 h 5337"/>
                        <a:gd name="T42" fmla="*/ 15 w 4070"/>
                        <a:gd name="T43" fmla="*/ 2141 h 5337"/>
                        <a:gd name="T44" fmla="*/ 13 w 4070"/>
                        <a:gd name="T45" fmla="*/ 2259 h 5337"/>
                        <a:gd name="T46" fmla="*/ 11 w 4070"/>
                        <a:gd name="T47" fmla="*/ 2381 h 5337"/>
                        <a:gd name="T48" fmla="*/ 8 w 4070"/>
                        <a:gd name="T49" fmla="*/ 2506 h 5337"/>
                        <a:gd name="T50" fmla="*/ 5 w 4070"/>
                        <a:gd name="T51" fmla="*/ 2633 h 5337"/>
                        <a:gd name="T52" fmla="*/ 3 w 4070"/>
                        <a:gd name="T53" fmla="*/ 2762 h 5337"/>
                        <a:gd name="T54" fmla="*/ 1 w 4070"/>
                        <a:gd name="T55" fmla="*/ 2890 h 5337"/>
                        <a:gd name="T56" fmla="*/ 0 w 4070"/>
                        <a:gd name="T57" fmla="*/ 3019 h 5337"/>
                        <a:gd name="T58" fmla="*/ 0 w 4070"/>
                        <a:gd name="T59" fmla="*/ 3147 h 5337"/>
                        <a:gd name="T60" fmla="*/ 1 w 4070"/>
                        <a:gd name="T61" fmla="*/ 3272 h 5337"/>
                        <a:gd name="T62" fmla="*/ 3 w 4070"/>
                        <a:gd name="T63" fmla="*/ 3393 h 5337"/>
                        <a:gd name="T64" fmla="*/ 5 w 4070"/>
                        <a:gd name="T65" fmla="*/ 3452 h 5337"/>
                        <a:gd name="T66" fmla="*/ 7 w 4070"/>
                        <a:gd name="T67" fmla="*/ 3511 h 5337"/>
                        <a:gd name="T68" fmla="*/ 10 w 4070"/>
                        <a:gd name="T69" fmla="*/ 3568 h 5337"/>
                        <a:gd name="T70" fmla="*/ 13 w 4070"/>
                        <a:gd name="T71" fmla="*/ 3623 h 5337"/>
                        <a:gd name="T72" fmla="*/ 17 w 4070"/>
                        <a:gd name="T73" fmla="*/ 3678 h 5337"/>
                        <a:gd name="T74" fmla="*/ 21 w 4070"/>
                        <a:gd name="T75" fmla="*/ 3731 h 5337"/>
                        <a:gd name="T76" fmla="*/ 26 w 4070"/>
                        <a:gd name="T77" fmla="*/ 3783 h 5337"/>
                        <a:gd name="T78" fmla="*/ 31 w 4070"/>
                        <a:gd name="T79" fmla="*/ 3832 h 533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</a:cxnLst>
                      <a:rect l="0" t="0" r="r" b="b"/>
                      <a:pathLst>
                        <a:path w="4070" h="5337">
                          <a:moveTo>
                            <a:pt x="31" y="3832"/>
                          </a:moveTo>
                          <a:lnTo>
                            <a:pt x="4053" y="5337"/>
                          </a:lnTo>
                          <a:lnTo>
                            <a:pt x="4070" y="1505"/>
                          </a:lnTo>
                          <a:lnTo>
                            <a:pt x="22" y="0"/>
                          </a:lnTo>
                          <a:lnTo>
                            <a:pt x="17" y="116"/>
                          </a:lnTo>
                          <a:lnTo>
                            <a:pt x="13" y="234"/>
                          </a:lnTo>
                          <a:lnTo>
                            <a:pt x="11" y="353"/>
                          </a:lnTo>
                          <a:lnTo>
                            <a:pt x="9" y="473"/>
                          </a:lnTo>
                          <a:lnTo>
                            <a:pt x="8" y="593"/>
                          </a:lnTo>
                          <a:lnTo>
                            <a:pt x="7" y="715"/>
                          </a:lnTo>
                          <a:lnTo>
                            <a:pt x="8" y="836"/>
                          </a:lnTo>
                          <a:lnTo>
                            <a:pt x="8" y="958"/>
                          </a:lnTo>
                          <a:lnTo>
                            <a:pt x="9" y="1080"/>
                          </a:lnTo>
                          <a:lnTo>
                            <a:pt x="11" y="1202"/>
                          </a:lnTo>
                          <a:lnTo>
                            <a:pt x="12" y="1323"/>
                          </a:lnTo>
                          <a:lnTo>
                            <a:pt x="14" y="1444"/>
                          </a:lnTo>
                          <a:lnTo>
                            <a:pt x="15" y="1565"/>
                          </a:lnTo>
                          <a:lnTo>
                            <a:pt x="16" y="1685"/>
                          </a:lnTo>
                          <a:lnTo>
                            <a:pt x="17" y="1804"/>
                          </a:lnTo>
                          <a:lnTo>
                            <a:pt x="17" y="1920"/>
                          </a:lnTo>
                          <a:lnTo>
                            <a:pt x="17" y="2028"/>
                          </a:lnTo>
                          <a:lnTo>
                            <a:pt x="15" y="2141"/>
                          </a:lnTo>
                          <a:lnTo>
                            <a:pt x="13" y="2259"/>
                          </a:lnTo>
                          <a:lnTo>
                            <a:pt x="11" y="2381"/>
                          </a:lnTo>
                          <a:lnTo>
                            <a:pt x="8" y="2506"/>
                          </a:lnTo>
                          <a:lnTo>
                            <a:pt x="5" y="2633"/>
                          </a:lnTo>
                          <a:lnTo>
                            <a:pt x="3" y="2762"/>
                          </a:lnTo>
                          <a:lnTo>
                            <a:pt x="1" y="2890"/>
                          </a:lnTo>
                          <a:lnTo>
                            <a:pt x="0" y="3019"/>
                          </a:lnTo>
                          <a:lnTo>
                            <a:pt x="0" y="3147"/>
                          </a:lnTo>
                          <a:lnTo>
                            <a:pt x="1" y="3272"/>
                          </a:lnTo>
                          <a:lnTo>
                            <a:pt x="3" y="3393"/>
                          </a:lnTo>
                          <a:lnTo>
                            <a:pt x="5" y="3452"/>
                          </a:lnTo>
                          <a:lnTo>
                            <a:pt x="7" y="3511"/>
                          </a:lnTo>
                          <a:lnTo>
                            <a:pt x="10" y="3568"/>
                          </a:lnTo>
                          <a:lnTo>
                            <a:pt x="13" y="3623"/>
                          </a:lnTo>
                          <a:lnTo>
                            <a:pt x="17" y="3678"/>
                          </a:lnTo>
                          <a:lnTo>
                            <a:pt x="21" y="3731"/>
                          </a:lnTo>
                          <a:lnTo>
                            <a:pt x="26" y="3783"/>
                          </a:lnTo>
                          <a:lnTo>
                            <a:pt x="31" y="3832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 dirty="0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20" name="Freeform 13"/>
                    <p:cNvSpPr>
                      <a:spLocks noEditPoints="1"/>
                    </p:cNvSpPr>
                    <p:nvPr/>
                  </p:nvSpPr>
                  <p:spPr bwMode="auto">
                    <a:xfrm flipH="1">
                      <a:off x="6679539" y="4315608"/>
                      <a:ext cx="2471710" cy="858126"/>
                    </a:xfrm>
                    <a:custGeom>
                      <a:avLst/>
                      <a:gdLst>
                        <a:gd name="T0" fmla="*/ 4936 w 8065"/>
                        <a:gd name="T1" fmla="*/ 1765 h 2799"/>
                        <a:gd name="T2" fmla="*/ 4898 w 8065"/>
                        <a:gd name="T3" fmla="*/ 1898 h 2799"/>
                        <a:gd name="T4" fmla="*/ 4766 w 8065"/>
                        <a:gd name="T5" fmla="*/ 2018 h 2799"/>
                        <a:gd name="T6" fmla="*/ 4483 w 8065"/>
                        <a:gd name="T7" fmla="*/ 2116 h 2799"/>
                        <a:gd name="T8" fmla="*/ 4168 w 8065"/>
                        <a:gd name="T9" fmla="*/ 2149 h 2799"/>
                        <a:gd name="T10" fmla="*/ 3825 w 8065"/>
                        <a:gd name="T11" fmla="*/ 2128 h 2799"/>
                        <a:gd name="T12" fmla="*/ 3523 w 8065"/>
                        <a:gd name="T13" fmla="*/ 2034 h 2799"/>
                        <a:gd name="T14" fmla="*/ 3344 w 8065"/>
                        <a:gd name="T15" fmla="*/ 1849 h 2799"/>
                        <a:gd name="T16" fmla="*/ 3308 w 8065"/>
                        <a:gd name="T17" fmla="*/ 1679 h 2799"/>
                        <a:gd name="T18" fmla="*/ 3330 w 8065"/>
                        <a:gd name="T19" fmla="*/ 1410 h 2799"/>
                        <a:gd name="T20" fmla="*/ 3395 w 8065"/>
                        <a:gd name="T21" fmla="*/ 1265 h 2799"/>
                        <a:gd name="T22" fmla="*/ 3550 w 8065"/>
                        <a:gd name="T23" fmla="*/ 1166 h 2799"/>
                        <a:gd name="T24" fmla="*/ 3868 w 8065"/>
                        <a:gd name="T25" fmla="*/ 1081 h 2799"/>
                        <a:gd name="T26" fmla="*/ 4207 w 8065"/>
                        <a:gd name="T27" fmla="*/ 1059 h 2799"/>
                        <a:gd name="T28" fmla="*/ 4566 w 8065"/>
                        <a:gd name="T29" fmla="*/ 1105 h 2799"/>
                        <a:gd name="T30" fmla="*/ 4843 w 8065"/>
                        <a:gd name="T31" fmla="*/ 1253 h 2799"/>
                        <a:gd name="T32" fmla="*/ 2074 w 8065"/>
                        <a:gd name="T33" fmla="*/ 432 h 2799"/>
                        <a:gd name="T34" fmla="*/ 2487 w 8065"/>
                        <a:gd name="T35" fmla="*/ 444 h 2799"/>
                        <a:gd name="T36" fmla="*/ 2809 w 8065"/>
                        <a:gd name="T37" fmla="*/ 538 h 2799"/>
                        <a:gd name="T38" fmla="*/ 2984 w 8065"/>
                        <a:gd name="T39" fmla="*/ 760 h 2799"/>
                        <a:gd name="T40" fmla="*/ 2996 w 8065"/>
                        <a:gd name="T41" fmla="*/ 1081 h 2799"/>
                        <a:gd name="T42" fmla="*/ 2903 w 8065"/>
                        <a:gd name="T43" fmla="*/ 1322 h 2799"/>
                        <a:gd name="T44" fmla="*/ 2554 w 8065"/>
                        <a:gd name="T45" fmla="*/ 1480 h 2799"/>
                        <a:gd name="T46" fmla="*/ 1898 w 8065"/>
                        <a:gd name="T47" fmla="*/ 1489 h 2799"/>
                        <a:gd name="T48" fmla="*/ 1513 w 8065"/>
                        <a:gd name="T49" fmla="*/ 1356 h 2799"/>
                        <a:gd name="T50" fmla="*/ 1390 w 8065"/>
                        <a:gd name="T51" fmla="*/ 1129 h 2799"/>
                        <a:gd name="T52" fmla="*/ 1381 w 8065"/>
                        <a:gd name="T53" fmla="*/ 747 h 2799"/>
                        <a:gd name="T54" fmla="*/ 4792 w 8065"/>
                        <a:gd name="T55" fmla="*/ 2532 h 2799"/>
                        <a:gd name="T56" fmla="*/ 5909 w 8065"/>
                        <a:gd name="T57" fmla="*/ 2099 h 2799"/>
                        <a:gd name="T58" fmla="*/ 6539 w 8065"/>
                        <a:gd name="T59" fmla="*/ 1863 h 2799"/>
                        <a:gd name="T60" fmla="*/ 7087 w 8065"/>
                        <a:gd name="T61" fmla="*/ 1653 h 2799"/>
                        <a:gd name="T62" fmla="*/ 7715 w 8065"/>
                        <a:gd name="T63" fmla="*/ 1410 h 2799"/>
                        <a:gd name="T64" fmla="*/ 8051 w 8065"/>
                        <a:gd name="T65" fmla="*/ 1293 h 2799"/>
                        <a:gd name="T66" fmla="*/ 7948 w 8065"/>
                        <a:gd name="T67" fmla="*/ 1231 h 2799"/>
                        <a:gd name="T68" fmla="*/ 7779 w 8065"/>
                        <a:gd name="T69" fmla="*/ 1169 h 2799"/>
                        <a:gd name="T70" fmla="*/ 7272 w 8065"/>
                        <a:gd name="T71" fmla="*/ 984 h 2799"/>
                        <a:gd name="T72" fmla="*/ 6869 w 8065"/>
                        <a:gd name="T73" fmla="*/ 811 h 2799"/>
                        <a:gd name="T74" fmla="*/ 6843 w 8065"/>
                        <a:gd name="T75" fmla="*/ 1179 h 2799"/>
                        <a:gd name="T76" fmla="*/ 6775 w 8065"/>
                        <a:gd name="T77" fmla="*/ 1311 h 2799"/>
                        <a:gd name="T78" fmla="*/ 6597 w 8065"/>
                        <a:gd name="T79" fmla="*/ 1417 h 2799"/>
                        <a:gd name="T80" fmla="*/ 6259 w 8065"/>
                        <a:gd name="T81" fmla="*/ 1496 h 2799"/>
                        <a:gd name="T82" fmla="*/ 5786 w 8065"/>
                        <a:gd name="T83" fmla="*/ 1492 h 2799"/>
                        <a:gd name="T84" fmla="*/ 5376 w 8065"/>
                        <a:gd name="T85" fmla="*/ 1359 h 2799"/>
                        <a:gd name="T86" fmla="*/ 5248 w 8065"/>
                        <a:gd name="T87" fmla="*/ 1137 h 2799"/>
                        <a:gd name="T88" fmla="*/ 5252 w 8065"/>
                        <a:gd name="T89" fmla="*/ 779 h 2799"/>
                        <a:gd name="T90" fmla="*/ 5332 w 8065"/>
                        <a:gd name="T91" fmla="*/ 607 h 2799"/>
                        <a:gd name="T92" fmla="*/ 5490 w 8065"/>
                        <a:gd name="T93" fmla="*/ 511 h 2799"/>
                        <a:gd name="T94" fmla="*/ 5772 w 8065"/>
                        <a:gd name="T95" fmla="*/ 434 h 2799"/>
                        <a:gd name="T96" fmla="*/ 5028 w 8065"/>
                        <a:gd name="T97" fmla="*/ 412 h 2799"/>
                        <a:gd name="T98" fmla="*/ 4986 w 8065"/>
                        <a:gd name="T99" fmla="*/ 521 h 2799"/>
                        <a:gd name="T100" fmla="*/ 4869 w 8065"/>
                        <a:gd name="T101" fmla="*/ 617 h 2799"/>
                        <a:gd name="T102" fmla="*/ 4605 w 8065"/>
                        <a:gd name="T103" fmla="*/ 711 h 2799"/>
                        <a:gd name="T104" fmla="*/ 4308 w 8065"/>
                        <a:gd name="T105" fmla="*/ 749 h 2799"/>
                        <a:gd name="T106" fmla="*/ 3978 w 8065"/>
                        <a:gd name="T107" fmla="*/ 735 h 2799"/>
                        <a:gd name="T108" fmla="*/ 3674 w 8065"/>
                        <a:gd name="T109" fmla="*/ 659 h 2799"/>
                        <a:gd name="T110" fmla="*/ 3466 w 8065"/>
                        <a:gd name="T111" fmla="*/ 509 h 2799"/>
                        <a:gd name="T112" fmla="*/ 3408 w 8065"/>
                        <a:gd name="T113" fmla="*/ 339 h 2799"/>
                        <a:gd name="T114" fmla="*/ 3319 w 8065"/>
                        <a:gd name="T115" fmla="*/ 25 h 2799"/>
                        <a:gd name="T116" fmla="*/ 2668 w 8065"/>
                        <a:gd name="T117" fmla="*/ 271 h 2799"/>
                        <a:gd name="T118" fmla="*/ 2324 w 8065"/>
                        <a:gd name="T119" fmla="*/ 393 h 2799"/>
                        <a:gd name="T120" fmla="*/ 2016 w 8065"/>
                        <a:gd name="T121" fmla="*/ 430 h 279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</a:cxnLst>
                      <a:rect l="0" t="0" r="r" b="b"/>
                      <a:pathLst>
                        <a:path w="8065" h="2799">
                          <a:moveTo>
                            <a:pt x="4934" y="1458"/>
                          </a:moveTo>
                          <a:lnTo>
                            <a:pt x="4934" y="1501"/>
                          </a:lnTo>
                          <a:lnTo>
                            <a:pt x="4935" y="1544"/>
                          </a:lnTo>
                          <a:lnTo>
                            <a:pt x="4936" y="1584"/>
                          </a:lnTo>
                          <a:lnTo>
                            <a:pt x="4937" y="1622"/>
                          </a:lnTo>
                          <a:lnTo>
                            <a:pt x="4939" y="1661"/>
                          </a:lnTo>
                          <a:lnTo>
                            <a:pt x="4939" y="1696"/>
                          </a:lnTo>
                          <a:lnTo>
                            <a:pt x="4939" y="1731"/>
                          </a:lnTo>
                          <a:lnTo>
                            <a:pt x="4936" y="1765"/>
                          </a:lnTo>
                          <a:lnTo>
                            <a:pt x="4935" y="1781"/>
                          </a:lnTo>
                          <a:lnTo>
                            <a:pt x="4932" y="1796"/>
                          </a:lnTo>
                          <a:lnTo>
                            <a:pt x="4930" y="1812"/>
                          </a:lnTo>
                          <a:lnTo>
                            <a:pt x="4926" y="1827"/>
                          </a:lnTo>
                          <a:lnTo>
                            <a:pt x="4922" y="1841"/>
                          </a:lnTo>
                          <a:lnTo>
                            <a:pt x="4917" y="1856"/>
                          </a:lnTo>
                          <a:lnTo>
                            <a:pt x="4912" y="1870"/>
                          </a:lnTo>
                          <a:lnTo>
                            <a:pt x="4905" y="1884"/>
                          </a:lnTo>
                          <a:lnTo>
                            <a:pt x="4898" y="1898"/>
                          </a:lnTo>
                          <a:lnTo>
                            <a:pt x="4889" y="1911"/>
                          </a:lnTo>
                          <a:lnTo>
                            <a:pt x="4880" y="1924"/>
                          </a:lnTo>
                          <a:lnTo>
                            <a:pt x="4870" y="1936"/>
                          </a:lnTo>
                          <a:lnTo>
                            <a:pt x="4858" y="1949"/>
                          </a:lnTo>
                          <a:lnTo>
                            <a:pt x="4846" y="1961"/>
                          </a:lnTo>
                          <a:lnTo>
                            <a:pt x="4833" y="1972"/>
                          </a:lnTo>
                          <a:lnTo>
                            <a:pt x="4818" y="1984"/>
                          </a:lnTo>
                          <a:lnTo>
                            <a:pt x="4793" y="2002"/>
                          </a:lnTo>
                          <a:lnTo>
                            <a:pt x="4766" y="2018"/>
                          </a:lnTo>
                          <a:lnTo>
                            <a:pt x="4738" y="2033"/>
                          </a:lnTo>
                          <a:lnTo>
                            <a:pt x="4709" y="2046"/>
                          </a:lnTo>
                          <a:lnTo>
                            <a:pt x="4679" y="2059"/>
                          </a:lnTo>
                          <a:lnTo>
                            <a:pt x="4648" y="2071"/>
                          </a:lnTo>
                          <a:lnTo>
                            <a:pt x="4616" y="2081"/>
                          </a:lnTo>
                          <a:lnTo>
                            <a:pt x="4584" y="2091"/>
                          </a:lnTo>
                          <a:lnTo>
                            <a:pt x="4551" y="2100"/>
                          </a:lnTo>
                          <a:lnTo>
                            <a:pt x="4516" y="2108"/>
                          </a:lnTo>
                          <a:lnTo>
                            <a:pt x="4483" y="2116"/>
                          </a:lnTo>
                          <a:lnTo>
                            <a:pt x="4449" y="2122"/>
                          </a:lnTo>
                          <a:lnTo>
                            <a:pt x="4414" y="2128"/>
                          </a:lnTo>
                          <a:lnTo>
                            <a:pt x="4380" y="2133"/>
                          </a:lnTo>
                          <a:lnTo>
                            <a:pt x="4346" y="2137"/>
                          </a:lnTo>
                          <a:lnTo>
                            <a:pt x="4311" y="2141"/>
                          </a:lnTo>
                          <a:lnTo>
                            <a:pt x="4277" y="2144"/>
                          </a:lnTo>
                          <a:lnTo>
                            <a:pt x="4241" y="2146"/>
                          </a:lnTo>
                          <a:lnTo>
                            <a:pt x="4205" y="2148"/>
                          </a:lnTo>
                          <a:lnTo>
                            <a:pt x="4168" y="2149"/>
                          </a:lnTo>
                          <a:lnTo>
                            <a:pt x="4130" y="2150"/>
                          </a:lnTo>
                          <a:lnTo>
                            <a:pt x="4093" y="2150"/>
                          </a:lnTo>
                          <a:lnTo>
                            <a:pt x="4054" y="2149"/>
                          </a:lnTo>
                          <a:lnTo>
                            <a:pt x="4016" y="2147"/>
                          </a:lnTo>
                          <a:lnTo>
                            <a:pt x="3978" y="2145"/>
                          </a:lnTo>
                          <a:lnTo>
                            <a:pt x="3939" y="2142"/>
                          </a:lnTo>
                          <a:lnTo>
                            <a:pt x="3901" y="2138"/>
                          </a:lnTo>
                          <a:lnTo>
                            <a:pt x="3863" y="2134"/>
                          </a:lnTo>
                          <a:lnTo>
                            <a:pt x="3825" y="2128"/>
                          </a:lnTo>
                          <a:lnTo>
                            <a:pt x="3788" y="2122"/>
                          </a:lnTo>
                          <a:lnTo>
                            <a:pt x="3752" y="2113"/>
                          </a:lnTo>
                          <a:lnTo>
                            <a:pt x="3715" y="2105"/>
                          </a:lnTo>
                          <a:lnTo>
                            <a:pt x="3681" y="2096"/>
                          </a:lnTo>
                          <a:lnTo>
                            <a:pt x="3647" y="2086"/>
                          </a:lnTo>
                          <a:lnTo>
                            <a:pt x="3613" y="2074"/>
                          </a:lnTo>
                          <a:lnTo>
                            <a:pt x="3582" y="2062"/>
                          </a:lnTo>
                          <a:lnTo>
                            <a:pt x="3552" y="2049"/>
                          </a:lnTo>
                          <a:lnTo>
                            <a:pt x="3523" y="2034"/>
                          </a:lnTo>
                          <a:lnTo>
                            <a:pt x="3495" y="2019"/>
                          </a:lnTo>
                          <a:lnTo>
                            <a:pt x="3469" y="2002"/>
                          </a:lnTo>
                          <a:lnTo>
                            <a:pt x="3445" y="1983"/>
                          </a:lnTo>
                          <a:lnTo>
                            <a:pt x="3423" y="1964"/>
                          </a:lnTo>
                          <a:lnTo>
                            <a:pt x="3403" y="1944"/>
                          </a:lnTo>
                          <a:lnTo>
                            <a:pt x="3384" y="1922"/>
                          </a:lnTo>
                          <a:lnTo>
                            <a:pt x="3368" y="1899"/>
                          </a:lnTo>
                          <a:lnTo>
                            <a:pt x="3355" y="1875"/>
                          </a:lnTo>
                          <a:lnTo>
                            <a:pt x="3344" y="1849"/>
                          </a:lnTo>
                          <a:lnTo>
                            <a:pt x="3335" y="1822"/>
                          </a:lnTo>
                          <a:lnTo>
                            <a:pt x="3330" y="1807"/>
                          </a:lnTo>
                          <a:lnTo>
                            <a:pt x="3325" y="1791"/>
                          </a:lnTo>
                          <a:lnTo>
                            <a:pt x="3321" y="1774"/>
                          </a:lnTo>
                          <a:lnTo>
                            <a:pt x="3318" y="1757"/>
                          </a:lnTo>
                          <a:lnTo>
                            <a:pt x="3314" y="1737"/>
                          </a:lnTo>
                          <a:lnTo>
                            <a:pt x="3312" y="1719"/>
                          </a:lnTo>
                          <a:lnTo>
                            <a:pt x="3310" y="1699"/>
                          </a:lnTo>
                          <a:lnTo>
                            <a:pt x="3308" y="1679"/>
                          </a:lnTo>
                          <a:lnTo>
                            <a:pt x="3306" y="1639"/>
                          </a:lnTo>
                          <a:lnTo>
                            <a:pt x="3306" y="1596"/>
                          </a:lnTo>
                          <a:lnTo>
                            <a:pt x="3308" y="1554"/>
                          </a:lnTo>
                          <a:lnTo>
                            <a:pt x="3312" y="1512"/>
                          </a:lnTo>
                          <a:lnTo>
                            <a:pt x="3314" y="1490"/>
                          </a:lnTo>
                          <a:lnTo>
                            <a:pt x="3318" y="1469"/>
                          </a:lnTo>
                          <a:lnTo>
                            <a:pt x="3321" y="1449"/>
                          </a:lnTo>
                          <a:lnTo>
                            <a:pt x="3325" y="1429"/>
                          </a:lnTo>
                          <a:lnTo>
                            <a:pt x="3330" y="1410"/>
                          </a:lnTo>
                          <a:lnTo>
                            <a:pt x="3335" y="1391"/>
                          </a:lnTo>
                          <a:lnTo>
                            <a:pt x="3341" y="1371"/>
                          </a:lnTo>
                          <a:lnTo>
                            <a:pt x="3347" y="1354"/>
                          </a:lnTo>
                          <a:lnTo>
                            <a:pt x="3354" y="1337"/>
                          </a:lnTo>
                          <a:lnTo>
                            <a:pt x="3361" y="1320"/>
                          </a:lnTo>
                          <a:lnTo>
                            <a:pt x="3369" y="1305"/>
                          </a:lnTo>
                          <a:lnTo>
                            <a:pt x="3377" y="1291"/>
                          </a:lnTo>
                          <a:lnTo>
                            <a:pt x="3386" y="1278"/>
                          </a:lnTo>
                          <a:lnTo>
                            <a:pt x="3395" y="1265"/>
                          </a:lnTo>
                          <a:lnTo>
                            <a:pt x="3406" y="1253"/>
                          </a:lnTo>
                          <a:lnTo>
                            <a:pt x="3416" y="1243"/>
                          </a:lnTo>
                          <a:lnTo>
                            <a:pt x="3427" y="1234"/>
                          </a:lnTo>
                          <a:lnTo>
                            <a:pt x="3438" y="1226"/>
                          </a:lnTo>
                          <a:lnTo>
                            <a:pt x="3450" y="1217"/>
                          </a:lnTo>
                          <a:lnTo>
                            <a:pt x="3463" y="1209"/>
                          </a:lnTo>
                          <a:lnTo>
                            <a:pt x="3489" y="1194"/>
                          </a:lnTo>
                          <a:lnTo>
                            <a:pt x="3519" y="1179"/>
                          </a:lnTo>
                          <a:lnTo>
                            <a:pt x="3550" y="1166"/>
                          </a:lnTo>
                          <a:lnTo>
                            <a:pt x="3582" y="1153"/>
                          </a:lnTo>
                          <a:lnTo>
                            <a:pt x="3616" y="1141"/>
                          </a:lnTo>
                          <a:lnTo>
                            <a:pt x="3651" y="1129"/>
                          </a:lnTo>
                          <a:lnTo>
                            <a:pt x="3686" y="1119"/>
                          </a:lnTo>
                          <a:lnTo>
                            <a:pt x="3722" y="1110"/>
                          </a:lnTo>
                          <a:lnTo>
                            <a:pt x="3759" y="1101"/>
                          </a:lnTo>
                          <a:lnTo>
                            <a:pt x="3796" y="1094"/>
                          </a:lnTo>
                          <a:lnTo>
                            <a:pt x="3832" y="1087"/>
                          </a:lnTo>
                          <a:lnTo>
                            <a:pt x="3868" y="1081"/>
                          </a:lnTo>
                          <a:lnTo>
                            <a:pt x="3903" y="1076"/>
                          </a:lnTo>
                          <a:lnTo>
                            <a:pt x="3937" y="1072"/>
                          </a:lnTo>
                          <a:lnTo>
                            <a:pt x="3973" y="1068"/>
                          </a:lnTo>
                          <a:lnTo>
                            <a:pt x="4010" y="1065"/>
                          </a:lnTo>
                          <a:lnTo>
                            <a:pt x="4047" y="1062"/>
                          </a:lnTo>
                          <a:lnTo>
                            <a:pt x="4086" y="1060"/>
                          </a:lnTo>
                          <a:lnTo>
                            <a:pt x="4126" y="1059"/>
                          </a:lnTo>
                          <a:lnTo>
                            <a:pt x="4165" y="1059"/>
                          </a:lnTo>
                          <a:lnTo>
                            <a:pt x="4207" y="1059"/>
                          </a:lnTo>
                          <a:lnTo>
                            <a:pt x="4247" y="1060"/>
                          </a:lnTo>
                          <a:lnTo>
                            <a:pt x="4287" y="1062"/>
                          </a:lnTo>
                          <a:lnTo>
                            <a:pt x="4329" y="1065"/>
                          </a:lnTo>
                          <a:lnTo>
                            <a:pt x="4369" y="1069"/>
                          </a:lnTo>
                          <a:lnTo>
                            <a:pt x="4409" y="1074"/>
                          </a:lnTo>
                          <a:lnTo>
                            <a:pt x="4450" y="1080"/>
                          </a:lnTo>
                          <a:lnTo>
                            <a:pt x="4489" y="1087"/>
                          </a:lnTo>
                          <a:lnTo>
                            <a:pt x="4527" y="1096"/>
                          </a:lnTo>
                          <a:lnTo>
                            <a:pt x="4566" y="1105"/>
                          </a:lnTo>
                          <a:lnTo>
                            <a:pt x="4602" y="1116"/>
                          </a:lnTo>
                          <a:lnTo>
                            <a:pt x="4638" y="1128"/>
                          </a:lnTo>
                          <a:lnTo>
                            <a:pt x="4673" y="1142"/>
                          </a:lnTo>
                          <a:lnTo>
                            <a:pt x="4705" y="1157"/>
                          </a:lnTo>
                          <a:lnTo>
                            <a:pt x="4736" y="1173"/>
                          </a:lnTo>
                          <a:lnTo>
                            <a:pt x="4766" y="1191"/>
                          </a:lnTo>
                          <a:lnTo>
                            <a:pt x="4794" y="1210"/>
                          </a:lnTo>
                          <a:lnTo>
                            <a:pt x="4819" y="1231"/>
                          </a:lnTo>
                          <a:lnTo>
                            <a:pt x="4843" y="1253"/>
                          </a:lnTo>
                          <a:lnTo>
                            <a:pt x="4864" y="1278"/>
                          </a:lnTo>
                          <a:lnTo>
                            <a:pt x="4882" y="1303"/>
                          </a:lnTo>
                          <a:lnTo>
                            <a:pt x="4899" y="1330"/>
                          </a:lnTo>
                          <a:lnTo>
                            <a:pt x="4912" y="1359"/>
                          </a:lnTo>
                          <a:lnTo>
                            <a:pt x="4922" y="1391"/>
                          </a:lnTo>
                          <a:lnTo>
                            <a:pt x="4930" y="1423"/>
                          </a:lnTo>
                          <a:lnTo>
                            <a:pt x="4934" y="1458"/>
                          </a:lnTo>
                          <a:close/>
                          <a:moveTo>
                            <a:pt x="1995" y="436"/>
                          </a:moveTo>
                          <a:lnTo>
                            <a:pt x="2074" y="432"/>
                          </a:lnTo>
                          <a:lnTo>
                            <a:pt x="2155" y="430"/>
                          </a:lnTo>
                          <a:lnTo>
                            <a:pt x="2196" y="429"/>
                          </a:lnTo>
                          <a:lnTo>
                            <a:pt x="2237" y="429"/>
                          </a:lnTo>
                          <a:lnTo>
                            <a:pt x="2280" y="430"/>
                          </a:lnTo>
                          <a:lnTo>
                            <a:pt x="2321" y="431"/>
                          </a:lnTo>
                          <a:lnTo>
                            <a:pt x="2364" y="433"/>
                          </a:lnTo>
                          <a:lnTo>
                            <a:pt x="2405" y="436"/>
                          </a:lnTo>
                          <a:lnTo>
                            <a:pt x="2446" y="439"/>
                          </a:lnTo>
                          <a:lnTo>
                            <a:pt x="2487" y="444"/>
                          </a:lnTo>
                          <a:lnTo>
                            <a:pt x="2527" y="449"/>
                          </a:lnTo>
                          <a:lnTo>
                            <a:pt x="2566" y="456"/>
                          </a:lnTo>
                          <a:lnTo>
                            <a:pt x="2605" y="463"/>
                          </a:lnTo>
                          <a:lnTo>
                            <a:pt x="2642" y="472"/>
                          </a:lnTo>
                          <a:lnTo>
                            <a:pt x="2678" y="482"/>
                          </a:lnTo>
                          <a:lnTo>
                            <a:pt x="2714" y="494"/>
                          </a:lnTo>
                          <a:lnTo>
                            <a:pt x="2747" y="507"/>
                          </a:lnTo>
                          <a:lnTo>
                            <a:pt x="2779" y="521"/>
                          </a:lnTo>
                          <a:lnTo>
                            <a:pt x="2809" y="538"/>
                          </a:lnTo>
                          <a:lnTo>
                            <a:pt x="2838" y="555"/>
                          </a:lnTo>
                          <a:lnTo>
                            <a:pt x="2865" y="574"/>
                          </a:lnTo>
                          <a:lnTo>
                            <a:pt x="2889" y="595"/>
                          </a:lnTo>
                          <a:lnTo>
                            <a:pt x="2911" y="617"/>
                          </a:lnTo>
                          <a:lnTo>
                            <a:pt x="2930" y="642"/>
                          </a:lnTo>
                          <a:lnTo>
                            <a:pt x="2949" y="669"/>
                          </a:lnTo>
                          <a:lnTo>
                            <a:pt x="2963" y="697"/>
                          </a:lnTo>
                          <a:lnTo>
                            <a:pt x="2975" y="727"/>
                          </a:lnTo>
                          <a:lnTo>
                            <a:pt x="2984" y="760"/>
                          </a:lnTo>
                          <a:lnTo>
                            <a:pt x="2990" y="795"/>
                          </a:lnTo>
                          <a:lnTo>
                            <a:pt x="2993" y="832"/>
                          </a:lnTo>
                          <a:lnTo>
                            <a:pt x="2994" y="884"/>
                          </a:lnTo>
                          <a:lnTo>
                            <a:pt x="2996" y="940"/>
                          </a:lnTo>
                          <a:lnTo>
                            <a:pt x="2997" y="967"/>
                          </a:lnTo>
                          <a:lnTo>
                            <a:pt x="2998" y="995"/>
                          </a:lnTo>
                          <a:lnTo>
                            <a:pt x="2998" y="1025"/>
                          </a:lnTo>
                          <a:lnTo>
                            <a:pt x="2997" y="1053"/>
                          </a:lnTo>
                          <a:lnTo>
                            <a:pt x="2996" y="1081"/>
                          </a:lnTo>
                          <a:lnTo>
                            <a:pt x="2993" y="1110"/>
                          </a:lnTo>
                          <a:lnTo>
                            <a:pt x="2989" y="1139"/>
                          </a:lnTo>
                          <a:lnTo>
                            <a:pt x="2984" y="1166"/>
                          </a:lnTo>
                          <a:lnTo>
                            <a:pt x="2976" y="1194"/>
                          </a:lnTo>
                          <a:lnTo>
                            <a:pt x="2967" y="1220"/>
                          </a:lnTo>
                          <a:lnTo>
                            <a:pt x="2955" y="1247"/>
                          </a:lnTo>
                          <a:lnTo>
                            <a:pt x="2941" y="1273"/>
                          </a:lnTo>
                          <a:lnTo>
                            <a:pt x="2923" y="1298"/>
                          </a:lnTo>
                          <a:lnTo>
                            <a:pt x="2903" y="1322"/>
                          </a:lnTo>
                          <a:lnTo>
                            <a:pt x="2880" y="1344"/>
                          </a:lnTo>
                          <a:lnTo>
                            <a:pt x="2854" y="1366"/>
                          </a:lnTo>
                          <a:lnTo>
                            <a:pt x="2824" y="1387"/>
                          </a:lnTo>
                          <a:lnTo>
                            <a:pt x="2789" y="1407"/>
                          </a:lnTo>
                          <a:lnTo>
                            <a:pt x="2751" y="1424"/>
                          </a:lnTo>
                          <a:lnTo>
                            <a:pt x="2709" y="1441"/>
                          </a:lnTo>
                          <a:lnTo>
                            <a:pt x="2662" y="1455"/>
                          </a:lnTo>
                          <a:lnTo>
                            <a:pt x="2611" y="1469"/>
                          </a:lnTo>
                          <a:lnTo>
                            <a:pt x="2554" y="1480"/>
                          </a:lnTo>
                          <a:lnTo>
                            <a:pt x="2493" y="1489"/>
                          </a:lnTo>
                          <a:lnTo>
                            <a:pt x="2426" y="1497"/>
                          </a:lnTo>
                          <a:lnTo>
                            <a:pt x="2353" y="1502"/>
                          </a:lnTo>
                          <a:lnTo>
                            <a:pt x="2275" y="1506"/>
                          </a:lnTo>
                          <a:lnTo>
                            <a:pt x="2191" y="1507"/>
                          </a:lnTo>
                          <a:lnTo>
                            <a:pt x="2109" y="1506"/>
                          </a:lnTo>
                          <a:lnTo>
                            <a:pt x="2034" y="1501"/>
                          </a:lnTo>
                          <a:lnTo>
                            <a:pt x="1963" y="1496"/>
                          </a:lnTo>
                          <a:lnTo>
                            <a:pt x="1898" y="1489"/>
                          </a:lnTo>
                          <a:lnTo>
                            <a:pt x="1838" y="1481"/>
                          </a:lnTo>
                          <a:lnTo>
                            <a:pt x="1783" y="1470"/>
                          </a:lnTo>
                          <a:lnTo>
                            <a:pt x="1732" y="1459"/>
                          </a:lnTo>
                          <a:lnTo>
                            <a:pt x="1686" y="1445"/>
                          </a:lnTo>
                          <a:lnTo>
                            <a:pt x="1643" y="1430"/>
                          </a:lnTo>
                          <a:lnTo>
                            <a:pt x="1605" y="1414"/>
                          </a:lnTo>
                          <a:lnTo>
                            <a:pt x="1572" y="1396"/>
                          </a:lnTo>
                          <a:lnTo>
                            <a:pt x="1540" y="1376"/>
                          </a:lnTo>
                          <a:lnTo>
                            <a:pt x="1513" y="1356"/>
                          </a:lnTo>
                          <a:lnTo>
                            <a:pt x="1490" y="1335"/>
                          </a:lnTo>
                          <a:lnTo>
                            <a:pt x="1469" y="1312"/>
                          </a:lnTo>
                          <a:lnTo>
                            <a:pt x="1451" y="1289"/>
                          </a:lnTo>
                          <a:lnTo>
                            <a:pt x="1435" y="1264"/>
                          </a:lnTo>
                          <a:lnTo>
                            <a:pt x="1422" y="1238"/>
                          </a:lnTo>
                          <a:lnTo>
                            <a:pt x="1411" y="1212"/>
                          </a:lnTo>
                          <a:lnTo>
                            <a:pt x="1402" y="1185"/>
                          </a:lnTo>
                          <a:lnTo>
                            <a:pt x="1395" y="1158"/>
                          </a:lnTo>
                          <a:lnTo>
                            <a:pt x="1390" y="1129"/>
                          </a:lnTo>
                          <a:lnTo>
                            <a:pt x="1386" y="1100"/>
                          </a:lnTo>
                          <a:lnTo>
                            <a:pt x="1383" y="1071"/>
                          </a:lnTo>
                          <a:lnTo>
                            <a:pt x="1382" y="1042"/>
                          </a:lnTo>
                          <a:lnTo>
                            <a:pt x="1381" y="1011"/>
                          </a:lnTo>
                          <a:lnTo>
                            <a:pt x="1381" y="981"/>
                          </a:lnTo>
                          <a:lnTo>
                            <a:pt x="1381" y="951"/>
                          </a:lnTo>
                          <a:lnTo>
                            <a:pt x="1382" y="889"/>
                          </a:lnTo>
                          <a:lnTo>
                            <a:pt x="1382" y="828"/>
                          </a:lnTo>
                          <a:lnTo>
                            <a:pt x="1381" y="747"/>
                          </a:lnTo>
                          <a:lnTo>
                            <a:pt x="3" y="1273"/>
                          </a:lnTo>
                          <a:lnTo>
                            <a:pt x="0" y="1294"/>
                          </a:lnTo>
                          <a:lnTo>
                            <a:pt x="4048" y="2799"/>
                          </a:lnTo>
                          <a:lnTo>
                            <a:pt x="4171" y="2758"/>
                          </a:lnTo>
                          <a:lnTo>
                            <a:pt x="4295" y="2714"/>
                          </a:lnTo>
                          <a:lnTo>
                            <a:pt x="4418" y="2670"/>
                          </a:lnTo>
                          <a:lnTo>
                            <a:pt x="4542" y="2625"/>
                          </a:lnTo>
                          <a:lnTo>
                            <a:pt x="4667" y="2578"/>
                          </a:lnTo>
                          <a:lnTo>
                            <a:pt x="4792" y="2532"/>
                          </a:lnTo>
                          <a:lnTo>
                            <a:pt x="4916" y="2485"/>
                          </a:lnTo>
                          <a:lnTo>
                            <a:pt x="5040" y="2436"/>
                          </a:lnTo>
                          <a:lnTo>
                            <a:pt x="5164" y="2388"/>
                          </a:lnTo>
                          <a:lnTo>
                            <a:pt x="5289" y="2339"/>
                          </a:lnTo>
                          <a:lnTo>
                            <a:pt x="5413" y="2291"/>
                          </a:lnTo>
                          <a:lnTo>
                            <a:pt x="5537" y="2243"/>
                          </a:lnTo>
                          <a:lnTo>
                            <a:pt x="5661" y="2195"/>
                          </a:lnTo>
                          <a:lnTo>
                            <a:pt x="5785" y="2147"/>
                          </a:lnTo>
                          <a:lnTo>
                            <a:pt x="5909" y="2099"/>
                          </a:lnTo>
                          <a:lnTo>
                            <a:pt x="6033" y="2053"/>
                          </a:lnTo>
                          <a:lnTo>
                            <a:pt x="6098" y="2029"/>
                          </a:lnTo>
                          <a:lnTo>
                            <a:pt x="6161" y="2006"/>
                          </a:lnTo>
                          <a:lnTo>
                            <a:pt x="6225" y="1981"/>
                          </a:lnTo>
                          <a:lnTo>
                            <a:pt x="6289" y="1958"/>
                          </a:lnTo>
                          <a:lnTo>
                            <a:pt x="6351" y="1934"/>
                          </a:lnTo>
                          <a:lnTo>
                            <a:pt x="6414" y="1911"/>
                          </a:lnTo>
                          <a:lnTo>
                            <a:pt x="6476" y="1887"/>
                          </a:lnTo>
                          <a:lnTo>
                            <a:pt x="6539" y="1863"/>
                          </a:lnTo>
                          <a:lnTo>
                            <a:pt x="6600" y="1839"/>
                          </a:lnTo>
                          <a:lnTo>
                            <a:pt x="6663" y="1816"/>
                          </a:lnTo>
                          <a:lnTo>
                            <a:pt x="6725" y="1792"/>
                          </a:lnTo>
                          <a:lnTo>
                            <a:pt x="6788" y="1768"/>
                          </a:lnTo>
                          <a:lnTo>
                            <a:pt x="6850" y="1744"/>
                          </a:lnTo>
                          <a:lnTo>
                            <a:pt x="6914" y="1720"/>
                          </a:lnTo>
                          <a:lnTo>
                            <a:pt x="6978" y="1695"/>
                          </a:lnTo>
                          <a:lnTo>
                            <a:pt x="7041" y="1671"/>
                          </a:lnTo>
                          <a:lnTo>
                            <a:pt x="7087" y="1653"/>
                          </a:lnTo>
                          <a:lnTo>
                            <a:pt x="7140" y="1632"/>
                          </a:lnTo>
                          <a:lnTo>
                            <a:pt x="7201" y="1607"/>
                          </a:lnTo>
                          <a:lnTo>
                            <a:pt x="7266" y="1581"/>
                          </a:lnTo>
                          <a:lnTo>
                            <a:pt x="7337" y="1553"/>
                          </a:lnTo>
                          <a:lnTo>
                            <a:pt x="7410" y="1525"/>
                          </a:lnTo>
                          <a:lnTo>
                            <a:pt x="7487" y="1494"/>
                          </a:lnTo>
                          <a:lnTo>
                            <a:pt x="7564" y="1465"/>
                          </a:lnTo>
                          <a:lnTo>
                            <a:pt x="7639" y="1437"/>
                          </a:lnTo>
                          <a:lnTo>
                            <a:pt x="7715" y="1410"/>
                          </a:lnTo>
                          <a:lnTo>
                            <a:pt x="7787" y="1385"/>
                          </a:lnTo>
                          <a:lnTo>
                            <a:pt x="7855" y="1361"/>
                          </a:lnTo>
                          <a:lnTo>
                            <a:pt x="7918" y="1342"/>
                          </a:lnTo>
                          <a:lnTo>
                            <a:pt x="7975" y="1326"/>
                          </a:lnTo>
                          <a:lnTo>
                            <a:pt x="8000" y="1320"/>
                          </a:lnTo>
                          <a:lnTo>
                            <a:pt x="8025" y="1315"/>
                          </a:lnTo>
                          <a:lnTo>
                            <a:pt x="8046" y="1311"/>
                          </a:lnTo>
                          <a:lnTo>
                            <a:pt x="8065" y="1309"/>
                          </a:lnTo>
                          <a:lnTo>
                            <a:pt x="8051" y="1293"/>
                          </a:lnTo>
                          <a:lnTo>
                            <a:pt x="8046" y="1285"/>
                          </a:lnTo>
                          <a:lnTo>
                            <a:pt x="8044" y="1281"/>
                          </a:lnTo>
                          <a:lnTo>
                            <a:pt x="8043" y="1279"/>
                          </a:lnTo>
                          <a:lnTo>
                            <a:pt x="8040" y="1277"/>
                          </a:lnTo>
                          <a:lnTo>
                            <a:pt x="8031" y="1273"/>
                          </a:lnTo>
                          <a:lnTo>
                            <a:pt x="8013" y="1264"/>
                          </a:lnTo>
                          <a:lnTo>
                            <a:pt x="7982" y="1246"/>
                          </a:lnTo>
                          <a:lnTo>
                            <a:pt x="7970" y="1241"/>
                          </a:lnTo>
                          <a:lnTo>
                            <a:pt x="7948" y="1231"/>
                          </a:lnTo>
                          <a:lnTo>
                            <a:pt x="7925" y="1222"/>
                          </a:lnTo>
                          <a:lnTo>
                            <a:pt x="7910" y="1216"/>
                          </a:lnTo>
                          <a:lnTo>
                            <a:pt x="7889" y="1208"/>
                          </a:lnTo>
                          <a:lnTo>
                            <a:pt x="7870" y="1201"/>
                          </a:lnTo>
                          <a:lnTo>
                            <a:pt x="7852" y="1195"/>
                          </a:lnTo>
                          <a:lnTo>
                            <a:pt x="7834" y="1189"/>
                          </a:lnTo>
                          <a:lnTo>
                            <a:pt x="7816" y="1183"/>
                          </a:lnTo>
                          <a:lnTo>
                            <a:pt x="7798" y="1176"/>
                          </a:lnTo>
                          <a:lnTo>
                            <a:pt x="7779" y="1169"/>
                          </a:lnTo>
                          <a:lnTo>
                            <a:pt x="7758" y="1162"/>
                          </a:lnTo>
                          <a:lnTo>
                            <a:pt x="7711" y="1145"/>
                          </a:lnTo>
                          <a:lnTo>
                            <a:pt x="7657" y="1125"/>
                          </a:lnTo>
                          <a:lnTo>
                            <a:pt x="7600" y="1104"/>
                          </a:lnTo>
                          <a:lnTo>
                            <a:pt x="7537" y="1082"/>
                          </a:lnTo>
                          <a:lnTo>
                            <a:pt x="7473" y="1059"/>
                          </a:lnTo>
                          <a:lnTo>
                            <a:pt x="7406" y="1035"/>
                          </a:lnTo>
                          <a:lnTo>
                            <a:pt x="7340" y="1009"/>
                          </a:lnTo>
                          <a:lnTo>
                            <a:pt x="7272" y="984"/>
                          </a:lnTo>
                          <a:lnTo>
                            <a:pt x="7206" y="959"/>
                          </a:lnTo>
                          <a:lnTo>
                            <a:pt x="7142" y="934"/>
                          </a:lnTo>
                          <a:lnTo>
                            <a:pt x="7080" y="910"/>
                          </a:lnTo>
                          <a:lnTo>
                            <a:pt x="7023" y="885"/>
                          </a:lnTo>
                          <a:lnTo>
                            <a:pt x="6971" y="862"/>
                          </a:lnTo>
                          <a:lnTo>
                            <a:pt x="6925" y="840"/>
                          </a:lnTo>
                          <a:lnTo>
                            <a:pt x="6904" y="830"/>
                          </a:lnTo>
                          <a:lnTo>
                            <a:pt x="6885" y="820"/>
                          </a:lnTo>
                          <a:lnTo>
                            <a:pt x="6869" y="811"/>
                          </a:lnTo>
                          <a:lnTo>
                            <a:pt x="6853" y="802"/>
                          </a:lnTo>
                          <a:lnTo>
                            <a:pt x="6851" y="849"/>
                          </a:lnTo>
                          <a:lnTo>
                            <a:pt x="6855" y="954"/>
                          </a:lnTo>
                          <a:lnTo>
                            <a:pt x="6857" y="1046"/>
                          </a:lnTo>
                          <a:lnTo>
                            <a:pt x="6855" y="1087"/>
                          </a:lnTo>
                          <a:lnTo>
                            <a:pt x="6852" y="1125"/>
                          </a:lnTo>
                          <a:lnTo>
                            <a:pt x="6850" y="1144"/>
                          </a:lnTo>
                          <a:lnTo>
                            <a:pt x="6847" y="1162"/>
                          </a:lnTo>
                          <a:lnTo>
                            <a:pt x="6843" y="1179"/>
                          </a:lnTo>
                          <a:lnTo>
                            <a:pt x="6839" y="1196"/>
                          </a:lnTo>
                          <a:lnTo>
                            <a:pt x="6834" y="1212"/>
                          </a:lnTo>
                          <a:lnTo>
                            <a:pt x="6829" y="1227"/>
                          </a:lnTo>
                          <a:lnTo>
                            <a:pt x="6822" y="1242"/>
                          </a:lnTo>
                          <a:lnTo>
                            <a:pt x="6815" y="1257"/>
                          </a:lnTo>
                          <a:lnTo>
                            <a:pt x="6806" y="1272"/>
                          </a:lnTo>
                          <a:lnTo>
                            <a:pt x="6797" y="1285"/>
                          </a:lnTo>
                          <a:lnTo>
                            <a:pt x="6786" y="1298"/>
                          </a:lnTo>
                          <a:lnTo>
                            <a:pt x="6775" y="1311"/>
                          </a:lnTo>
                          <a:lnTo>
                            <a:pt x="6762" y="1323"/>
                          </a:lnTo>
                          <a:lnTo>
                            <a:pt x="6748" y="1335"/>
                          </a:lnTo>
                          <a:lnTo>
                            <a:pt x="6731" y="1347"/>
                          </a:lnTo>
                          <a:lnTo>
                            <a:pt x="6715" y="1358"/>
                          </a:lnTo>
                          <a:lnTo>
                            <a:pt x="6696" y="1370"/>
                          </a:lnTo>
                          <a:lnTo>
                            <a:pt x="6677" y="1380"/>
                          </a:lnTo>
                          <a:lnTo>
                            <a:pt x="6656" y="1392"/>
                          </a:lnTo>
                          <a:lnTo>
                            <a:pt x="6633" y="1402"/>
                          </a:lnTo>
                          <a:lnTo>
                            <a:pt x="6597" y="1417"/>
                          </a:lnTo>
                          <a:lnTo>
                            <a:pt x="6561" y="1430"/>
                          </a:lnTo>
                          <a:lnTo>
                            <a:pt x="6525" y="1442"/>
                          </a:lnTo>
                          <a:lnTo>
                            <a:pt x="6488" y="1453"/>
                          </a:lnTo>
                          <a:lnTo>
                            <a:pt x="6451" y="1463"/>
                          </a:lnTo>
                          <a:lnTo>
                            <a:pt x="6414" y="1472"/>
                          </a:lnTo>
                          <a:lnTo>
                            <a:pt x="6376" y="1480"/>
                          </a:lnTo>
                          <a:lnTo>
                            <a:pt x="6338" y="1486"/>
                          </a:lnTo>
                          <a:lnTo>
                            <a:pt x="6299" y="1492"/>
                          </a:lnTo>
                          <a:lnTo>
                            <a:pt x="6259" y="1496"/>
                          </a:lnTo>
                          <a:lnTo>
                            <a:pt x="6220" y="1500"/>
                          </a:lnTo>
                          <a:lnTo>
                            <a:pt x="6180" y="1503"/>
                          </a:lnTo>
                          <a:lnTo>
                            <a:pt x="6139" y="1506"/>
                          </a:lnTo>
                          <a:lnTo>
                            <a:pt x="6098" y="1507"/>
                          </a:lnTo>
                          <a:lnTo>
                            <a:pt x="6056" y="1507"/>
                          </a:lnTo>
                          <a:lnTo>
                            <a:pt x="6013" y="1506"/>
                          </a:lnTo>
                          <a:lnTo>
                            <a:pt x="5931" y="1503"/>
                          </a:lnTo>
                          <a:lnTo>
                            <a:pt x="5857" y="1498"/>
                          </a:lnTo>
                          <a:lnTo>
                            <a:pt x="5786" y="1492"/>
                          </a:lnTo>
                          <a:lnTo>
                            <a:pt x="5722" y="1483"/>
                          </a:lnTo>
                          <a:lnTo>
                            <a:pt x="5662" y="1473"/>
                          </a:lnTo>
                          <a:lnTo>
                            <a:pt x="5609" y="1461"/>
                          </a:lnTo>
                          <a:lnTo>
                            <a:pt x="5559" y="1448"/>
                          </a:lnTo>
                          <a:lnTo>
                            <a:pt x="5514" y="1433"/>
                          </a:lnTo>
                          <a:lnTo>
                            <a:pt x="5474" y="1417"/>
                          </a:lnTo>
                          <a:lnTo>
                            <a:pt x="5437" y="1399"/>
                          </a:lnTo>
                          <a:lnTo>
                            <a:pt x="5405" y="1379"/>
                          </a:lnTo>
                          <a:lnTo>
                            <a:pt x="5376" y="1359"/>
                          </a:lnTo>
                          <a:lnTo>
                            <a:pt x="5350" y="1338"/>
                          </a:lnTo>
                          <a:lnTo>
                            <a:pt x="5328" y="1316"/>
                          </a:lnTo>
                          <a:lnTo>
                            <a:pt x="5309" y="1293"/>
                          </a:lnTo>
                          <a:lnTo>
                            <a:pt x="5293" y="1269"/>
                          </a:lnTo>
                          <a:lnTo>
                            <a:pt x="5280" y="1243"/>
                          </a:lnTo>
                          <a:lnTo>
                            <a:pt x="5269" y="1218"/>
                          </a:lnTo>
                          <a:lnTo>
                            <a:pt x="5260" y="1191"/>
                          </a:lnTo>
                          <a:lnTo>
                            <a:pt x="5253" y="1165"/>
                          </a:lnTo>
                          <a:lnTo>
                            <a:pt x="5248" y="1137"/>
                          </a:lnTo>
                          <a:lnTo>
                            <a:pt x="5245" y="1109"/>
                          </a:lnTo>
                          <a:lnTo>
                            <a:pt x="5243" y="1082"/>
                          </a:lnTo>
                          <a:lnTo>
                            <a:pt x="5241" y="1054"/>
                          </a:lnTo>
                          <a:lnTo>
                            <a:pt x="5242" y="997"/>
                          </a:lnTo>
                          <a:lnTo>
                            <a:pt x="5244" y="940"/>
                          </a:lnTo>
                          <a:lnTo>
                            <a:pt x="5246" y="884"/>
                          </a:lnTo>
                          <a:lnTo>
                            <a:pt x="5246" y="830"/>
                          </a:lnTo>
                          <a:lnTo>
                            <a:pt x="5249" y="804"/>
                          </a:lnTo>
                          <a:lnTo>
                            <a:pt x="5252" y="779"/>
                          </a:lnTo>
                          <a:lnTo>
                            <a:pt x="5257" y="754"/>
                          </a:lnTo>
                          <a:lnTo>
                            <a:pt x="5262" y="732"/>
                          </a:lnTo>
                          <a:lnTo>
                            <a:pt x="5269" y="711"/>
                          </a:lnTo>
                          <a:lnTo>
                            <a:pt x="5277" y="691"/>
                          </a:lnTo>
                          <a:lnTo>
                            <a:pt x="5286" y="672"/>
                          </a:lnTo>
                          <a:lnTo>
                            <a:pt x="5296" y="655"/>
                          </a:lnTo>
                          <a:lnTo>
                            <a:pt x="5307" y="637"/>
                          </a:lnTo>
                          <a:lnTo>
                            <a:pt x="5319" y="622"/>
                          </a:lnTo>
                          <a:lnTo>
                            <a:pt x="5332" y="607"/>
                          </a:lnTo>
                          <a:lnTo>
                            <a:pt x="5346" y="593"/>
                          </a:lnTo>
                          <a:lnTo>
                            <a:pt x="5362" y="581"/>
                          </a:lnTo>
                          <a:lnTo>
                            <a:pt x="5378" y="569"/>
                          </a:lnTo>
                          <a:lnTo>
                            <a:pt x="5394" y="557"/>
                          </a:lnTo>
                          <a:lnTo>
                            <a:pt x="5412" y="547"/>
                          </a:lnTo>
                          <a:lnTo>
                            <a:pt x="5430" y="537"/>
                          </a:lnTo>
                          <a:lnTo>
                            <a:pt x="5449" y="528"/>
                          </a:lnTo>
                          <a:lnTo>
                            <a:pt x="5469" y="519"/>
                          </a:lnTo>
                          <a:lnTo>
                            <a:pt x="5490" y="511"/>
                          </a:lnTo>
                          <a:lnTo>
                            <a:pt x="5511" y="503"/>
                          </a:lnTo>
                          <a:lnTo>
                            <a:pt x="5533" y="496"/>
                          </a:lnTo>
                          <a:lnTo>
                            <a:pt x="5556" y="490"/>
                          </a:lnTo>
                          <a:lnTo>
                            <a:pt x="5579" y="484"/>
                          </a:lnTo>
                          <a:lnTo>
                            <a:pt x="5628" y="472"/>
                          </a:lnTo>
                          <a:lnTo>
                            <a:pt x="5678" y="462"/>
                          </a:lnTo>
                          <a:lnTo>
                            <a:pt x="5731" y="452"/>
                          </a:lnTo>
                          <a:lnTo>
                            <a:pt x="5785" y="443"/>
                          </a:lnTo>
                          <a:lnTo>
                            <a:pt x="5772" y="434"/>
                          </a:lnTo>
                          <a:lnTo>
                            <a:pt x="5761" y="426"/>
                          </a:lnTo>
                          <a:lnTo>
                            <a:pt x="5021" y="137"/>
                          </a:lnTo>
                          <a:lnTo>
                            <a:pt x="5027" y="225"/>
                          </a:lnTo>
                          <a:lnTo>
                            <a:pt x="5031" y="302"/>
                          </a:lnTo>
                          <a:lnTo>
                            <a:pt x="5032" y="336"/>
                          </a:lnTo>
                          <a:lnTo>
                            <a:pt x="5031" y="367"/>
                          </a:lnTo>
                          <a:lnTo>
                            <a:pt x="5031" y="382"/>
                          </a:lnTo>
                          <a:lnTo>
                            <a:pt x="5029" y="397"/>
                          </a:lnTo>
                          <a:lnTo>
                            <a:pt x="5028" y="412"/>
                          </a:lnTo>
                          <a:lnTo>
                            <a:pt x="5026" y="425"/>
                          </a:lnTo>
                          <a:lnTo>
                            <a:pt x="5023" y="438"/>
                          </a:lnTo>
                          <a:lnTo>
                            <a:pt x="5020" y="451"/>
                          </a:lnTo>
                          <a:lnTo>
                            <a:pt x="5016" y="464"/>
                          </a:lnTo>
                          <a:lnTo>
                            <a:pt x="5012" y="476"/>
                          </a:lnTo>
                          <a:lnTo>
                            <a:pt x="5005" y="487"/>
                          </a:lnTo>
                          <a:lnTo>
                            <a:pt x="5000" y="499"/>
                          </a:lnTo>
                          <a:lnTo>
                            <a:pt x="4993" y="510"/>
                          </a:lnTo>
                          <a:lnTo>
                            <a:pt x="4986" y="521"/>
                          </a:lnTo>
                          <a:lnTo>
                            <a:pt x="4978" y="532"/>
                          </a:lnTo>
                          <a:lnTo>
                            <a:pt x="4969" y="542"/>
                          </a:lnTo>
                          <a:lnTo>
                            <a:pt x="4959" y="553"/>
                          </a:lnTo>
                          <a:lnTo>
                            <a:pt x="4948" y="563"/>
                          </a:lnTo>
                          <a:lnTo>
                            <a:pt x="4936" y="573"/>
                          </a:lnTo>
                          <a:lnTo>
                            <a:pt x="4924" y="582"/>
                          </a:lnTo>
                          <a:lnTo>
                            <a:pt x="4910" y="592"/>
                          </a:lnTo>
                          <a:lnTo>
                            <a:pt x="4894" y="602"/>
                          </a:lnTo>
                          <a:lnTo>
                            <a:pt x="4869" y="617"/>
                          </a:lnTo>
                          <a:lnTo>
                            <a:pt x="4843" y="631"/>
                          </a:lnTo>
                          <a:lnTo>
                            <a:pt x="4816" y="644"/>
                          </a:lnTo>
                          <a:lnTo>
                            <a:pt x="4788" y="657"/>
                          </a:lnTo>
                          <a:lnTo>
                            <a:pt x="4758" y="668"/>
                          </a:lnTo>
                          <a:lnTo>
                            <a:pt x="4729" y="678"/>
                          </a:lnTo>
                          <a:lnTo>
                            <a:pt x="4699" y="688"/>
                          </a:lnTo>
                          <a:lnTo>
                            <a:pt x="4668" y="696"/>
                          </a:lnTo>
                          <a:lnTo>
                            <a:pt x="4636" y="704"/>
                          </a:lnTo>
                          <a:lnTo>
                            <a:pt x="4605" y="711"/>
                          </a:lnTo>
                          <a:lnTo>
                            <a:pt x="4574" y="718"/>
                          </a:lnTo>
                          <a:lnTo>
                            <a:pt x="4541" y="724"/>
                          </a:lnTo>
                          <a:lnTo>
                            <a:pt x="4509" y="729"/>
                          </a:lnTo>
                          <a:lnTo>
                            <a:pt x="4477" y="734"/>
                          </a:lnTo>
                          <a:lnTo>
                            <a:pt x="4445" y="738"/>
                          </a:lnTo>
                          <a:lnTo>
                            <a:pt x="4413" y="741"/>
                          </a:lnTo>
                          <a:lnTo>
                            <a:pt x="4379" y="744"/>
                          </a:lnTo>
                          <a:lnTo>
                            <a:pt x="4344" y="747"/>
                          </a:lnTo>
                          <a:lnTo>
                            <a:pt x="4308" y="749"/>
                          </a:lnTo>
                          <a:lnTo>
                            <a:pt x="4272" y="750"/>
                          </a:lnTo>
                          <a:lnTo>
                            <a:pt x="4236" y="751"/>
                          </a:lnTo>
                          <a:lnTo>
                            <a:pt x="4199" y="751"/>
                          </a:lnTo>
                          <a:lnTo>
                            <a:pt x="4162" y="750"/>
                          </a:lnTo>
                          <a:lnTo>
                            <a:pt x="4125" y="749"/>
                          </a:lnTo>
                          <a:lnTo>
                            <a:pt x="4087" y="746"/>
                          </a:lnTo>
                          <a:lnTo>
                            <a:pt x="4050" y="744"/>
                          </a:lnTo>
                          <a:lnTo>
                            <a:pt x="4014" y="740"/>
                          </a:lnTo>
                          <a:lnTo>
                            <a:pt x="3978" y="735"/>
                          </a:lnTo>
                          <a:lnTo>
                            <a:pt x="3940" y="730"/>
                          </a:lnTo>
                          <a:lnTo>
                            <a:pt x="3905" y="724"/>
                          </a:lnTo>
                          <a:lnTo>
                            <a:pt x="3870" y="718"/>
                          </a:lnTo>
                          <a:lnTo>
                            <a:pt x="3834" y="710"/>
                          </a:lnTo>
                          <a:lnTo>
                            <a:pt x="3801" y="702"/>
                          </a:lnTo>
                          <a:lnTo>
                            <a:pt x="3768" y="692"/>
                          </a:lnTo>
                          <a:lnTo>
                            <a:pt x="3735" y="682"/>
                          </a:lnTo>
                          <a:lnTo>
                            <a:pt x="3704" y="671"/>
                          </a:lnTo>
                          <a:lnTo>
                            <a:pt x="3674" y="659"/>
                          </a:lnTo>
                          <a:lnTo>
                            <a:pt x="3645" y="646"/>
                          </a:lnTo>
                          <a:lnTo>
                            <a:pt x="3616" y="632"/>
                          </a:lnTo>
                          <a:lnTo>
                            <a:pt x="3590" y="618"/>
                          </a:lnTo>
                          <a:lnTo>
                            <a:pt x="3566" y="602"/>
                          </a:lnTo>
                          <a:lnTo>
                            <a:pt x="3542" y="586"/>
                          </a:lnTo>
                          <a:lnTo>
                            <a:pt x="3521" y="568"/>
                          </a:lnTo>
                          <a:lnTo>
                            <a:pt x="3500" y="550"/>
                          </a:lnTo>
                          <a:lnTo>
                            <a:pt x="3482" y="531"/>
                          </a:lnTo>
                          <a:lnTo>
                            <a:pt x="3466" y="509"/>
                          </a:lnTo>
                          <a:lnTo>
                            <a:pt x="3452" y="488"/>
                          </a:lnTo>
                          <a:lnTo>
                            <a:pt x="3440" y="466"/>
                          </a:lnTo>
                          <a:lnTo>
                            <a:pt x="3435" y="456"/>
                          </a:lnTo>
                          <a:lnTo>
                            <a:pt x="3431" y="445"/>
                          </a:lnTo>
                          <a:lnTo>
                            <a:pt x="3426" y="433"/>
                          </a:lnTo>
                          <a:lnTo>
                            <a:pt x="3423" y="421"/>
                          </a:lnTo>
                          <a:lnTo>
                            <a:pt x="3416" y="395"/>
                          </a:lnTo>
                          <a:lnTo>
                            <a:pt x="3411" y="368"/>
                          </a:lnTo>
                          <a:lnTo>
                            <a:pt x="3408" y="339"/>
                          </a:lnTo>
                          <a:lnTo>
                            <a:pt x="3405" y="309"/>
                          </a:lnTo>
                          <a:lnTo>
                            <a:pt x="3404" y="278"/>
                          </a:lnTo>
                          <a:lnTo>
                            <a:pt x="3404" y="247"/>
                          </a:lnTo>
                          <a:lnTo>
                            <a:pt x="3404" y="183"/>
                          </a:lnTo>
                          <a:lnTo>
                            <a:pt x="3406" y="119"/>
                          </a:lnTo>
                          <a:lnTo>
                            <a:pt x="3407" y="58"/>
                          </a:lnTo>
                          <a:lnTo>
                            <a:pt x="3407" y="0"/>
                          </a:lnTo>
                          <a:lnTo>
                            <a:pt x="3363" y="12"/>
                          </a:lnTo>
                          <a:lnTo>
                            <a:pt x="3319" y="25"/>
                          </a:lnTo>
                          <a:lnTo>
                            <a:pt x="3274" y="40"/>
                          </a:lnTo>
                          <a:lnTo>
                            <a:pt x="3231" y="55"/>
                          </a:lnTo>
                          <a:lnTo>
                            <a:pt x="3143" y="86"/>
                          </a:lnTo>
                          <a:lnTo>
                            <a:pt x="3056" y="119"/>
                          </a:lnTo>
                          <a:lnTo>
                            <a:pt x="2968" y="153"/>
                          </a:lnTo>
                          <a:lnTo>
                            <a:pt x="2881" y="188"/>
                          </a:lnTo>
                          <a:lnTo>
                            <a:pt x="2794" y="223"/>
                          </a:lnTo>
                          <a:lnTo>
                            <a:pt x="2707" y="256"/>
                          </a:lnTo>
                          <a:lnTo>
                            <a:pt x="2668" y="271"/>
                          </a:lnTo>
                          <a:lnTo>
                            <a:pt x="2629" y="288"/>
                          </a:lnTo>
                          <a:lnTo>
                            <a:pt x="2588" y="303"/>
                          </a:lnTo>
                          <a:lnTo>
                            <a:pt x="2548" y="319"/>
                          </a:lnTo>
                          <a:lnTo>
                            <a:pt x="2507" y="335"/>
                          </a:lnTo>
                          <a:lnTo>
                            <a:pt x="2464" y="350"/>
                          </a:lnTo>
                          <a:lnTo>
                            <a:pt x="2422" y="365"/>
                          </a:lnTo>
                          <a:lnTo>
                            <a:pt x="2379" y="379"/>
                          </a:lnTo>
                          <a:lnTo>
                            <a:pt x="2351" y="387"/>
                          </a:lnTo>
                          <a:lnTo>
                            <a:pt x="2324" y="393"/>
                          </a:lnTo>
                          <a:lnTo>
                            <a:pt x="2297" y="398"/>
                          </a:lnTo>
                          <a:lnTo>
                            <a:pt x="2271" y="402"/>
                          </a:lnTo>
                          <a:lnTo>
                            <a:pt x="2219" y="408"/>
                          </a:lnTo>
                          <a:lnTo>
                            <a:pt x="2171" y="412"/>
                          </a:lnTo>
                          <a:lnTo>
                            <a:pt x="2123" y="414"/>
                          </a:lnTo>
                          <a:lnTo>
                            <a:pt x="2078" y="419"/>
                          </a:lnTo>
                          <a:lnTo>
                            <a:pt x="2057" y="421"/>
                          </a:lnTo>
                          <a:lnTo>
                            <a:pt x="2036" y="425"/>
                          </a:lnTo>
                          <a:lnTo>
                            <a:pt x="2016" y="430"/>
                          </a:lnTo>
                          <a:lnTo>
                            <a:pt x="1995" y="43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solidFill>
                        <a:schemeClr val="accent1"/>
                      </a:solidFill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21" name="Freeform 19"/>
                    <p:cNvSpPr/>
                    <p:nvPr/>
                  </p:nvSpPr>
                  <p:spPr bwMode="auto">
                    <a:xfrm flipH="1">
                      <a:off x="7638802" y="4640470"/>
                      <a:ext cx="499552" cy="234453"/>
                    </a:xfrm>
                    <a:custGeom>
                      <a:avLst/>
                      <a:gdLst>
                        <a:gd name="T0" fmla="*/ 75 w 1628"/>
                        <a:gd name="T1" fmla="*/ 454 h 763"/>
                        <a:gd name="T2" fmla="*/ 157 w 1628"/>
                        <a:gd name="T3" fmla="*/ 508 h 763"/>
                        <a:gd name="T4" fmla="*/ 220 w 1628"/>
                        <a:gd name="T5" fmla="*/ 544 h 763"/>
                        <a:gd name="T6" fmla="*/ 284 w 1628"/>
                        <a:gd name="T7" fmla="*/ 575 h 763"/>
                        <a:gd name="T8" fmla="*/ 352 w 1628"/>
                        <a:gd name="T9" fmla="*/ 600 h 763"/>
                        <a:gd name="T10" fmla="*/ 422 w 1628"/>
                        <a:gd name="T11" fmla="*/ 621 h 763"/>
                        <a:gd name="T12" fmla="*/ 498 w 1628"/>
                        <a:gd name="T13" fmla="*/ 637 h 763"/>
                        <a:gd name="T14" fmla="*/ 580 w 1628"/>
                        <a:gd name="T15" fmla="*/ 649 h 763"/>
                        <a:gd name="T16" fmla="*/ 669 w 1628"/>
                        <a:gd name="T17" fmla="*/ 657 h 763"/>
                        <a:gd name="T18" fmla="*/ 832 w 1628"/>
                        <a:gd name="T19" fmla="*/ 662 h 763"/>
                        <a:gd name="T20" fmla="*/ 1010 w 1628"/>
                        <a:gd name="T21" fmla="*/ 654 h 763"/>
                        <a:gd name="T22" fmla="*/ 1123 w 1628"/>
                        <a:gd name="T23" fmla="*/ 639 h 763"/>
                        <a:gd name="T24" fmla="*/ 1205 w 1628"/>
                        <a:gd name="T25" fmla="*/ 624 h 763"/>
                        <a:gd name="T26" fmla="*/ 1283 w 1628"/>
                        <a:gd name="T27" fmla="*/ 603 h 763"/>
                        <a:gd name="T28" fmla="*/ 1357 w 1628"/>
                        <a:gd name="T29" fmla="*/ 578 h 763"/>
                        <a:gd name="T30" fmla="*/ 1427 w 1628"/>
                        <a:gd name="T31" fmla="*/ 546 h 763"/>
                        <a:gd name="T32" fmla="*/ 1494 w 1628"/>
                        <a:gd name="T33" fmla="*/ 509 h 763"/>
                        <a:gd name="T34" fmla="*/ 1554 w 1628"/>
                        <a:gd name="T35" fmla="*/ 466 h 763"/>
                        <a:gd name="T36" fmla="*/ 1610 w 1628"/>
                        <a:gd name="T37" fmla="*/ 417 h 763"/>
                        <a:gd name="T38" fmla="*/ 1616 w 1628"/>
                        <a:gd name="T39" fmla="*/ 332 h 763"/>
                        <a:gd name="T40" fmla="*/ 1576 w 1628"/>
                        <a:gd name="T41" fmla="*/ 244 h 763"/>
                        <a:gd name="T42" fmla="*/ 1513 w 1628"/>
                        <a:gd name="T43" fmla="*/ 172 h 763"/>
                        <a:gd name="T44" fmla="*/ 1430 w 1628"/>
                        <a:gd name="T45" fmla="*/ 114 h 763"/>
                        <a:gd name="T46" fmla="*/ 1332 w 1628"/>
                        <a:gd name="T47" fmla="*/ 69 h 763"/>
                        <a:gd name="T48" fmla="*/ 1221 w 1628"/>
                        <a:gd name="T49" fmla="*/ 37 h 763"/>
                        <a:gd name="T50" fmla="*/ 1103 w 1628"/>
                        <a:gd name="T51" fmla="*/ 15 h 763"/>
                        <a:gd name="T52" fmla="*/ 981 w 1628"/>
                        <a:gd name="T53" fmla="*/ 3 h 763"/>
                        <a:gd name="T54" fmla="*/ 859 w 1628"/>
                        <a:gd name="T55" fmla="*/ 0 h 763"/>
                        <a:gd name="T56" fmla="*/ 741 w 1628"/>
                        <a:gd name="T57" fmla="*/ 3 h 763"/>
                        <a:gd name="T58" fmla="*/ 631 w 1628"/>
                        <a:gd name="T59" fmla="*/ 13 h 763"/>
                        <a:gd name="T60" fmla="*/ 526 w 1628"/>
                        <a:gd name="T61" fmla="*/ 28 h 763"/>
                        <a:gd name="T62" fmla="*/ 416 w 1628"/>
                        <a:gd name="T63" fmla="*/ 51 h 763"/>
                        <a:gd name="T64" fmla="*/ 310 w 1628"/>
                        <a:gd name="T65" fmla="*/ 82 h 763"/>
                        <a:gd name="T66" fmla="*/ 213 w 1628"/>
                        <a:gd name="T67" fmla="*/ 120 h 763"/>
                        <a:gd name="T68" fmla="*/ 144 w 1628"/>
                        <a:gd name="T69" fmla="*/ 158 h 763"/>
                        <a:gd name="T70" fmla="*/ 110 w 1628"/>
                        <a:gd name="T71" fmla="*/ 184 h 763"/>
                        <a:gd name="T72" fmla="*/ 80 w 1628"/>
                        <a:gd name="T73" fmla="*/ 219 h 763"/>
                        <a:gd name="T74" fmla="*/ 55 w 1628"/>
                        <a:gd name="T75" fmla="*/ 261 h 763"/>
                        <a:gd name="T76" fmla="*/ 35 w 1628"/>
                        <a:gd name="T77" fmla="*/ 312 h 763"/>
                        <a:gd name="T78" fmla="*/ 19 w 1628"/>
                        <a:gd name="T79" fmla="*/ 370 h 763"/>
                        <a:gd name="T80" fmla="*/ 8 w 1628"/>
                        <a:gd name="T81" fmla="*/ 431 h 763"/>
                        <a:gd name="T82" fmla="*/ 0 w 1628"/>
                        <a:gd name="T83" fmla="*/ 537 h 763"/>
                        <a:gd name="T84" fmla="*/ 4 w 1628"/>
                        <a:gd name="T85" fmla="*/ 640 h 763"/>
                        <a:gd name="T86" fmla="*/ 12 w 1628"/>
                        <a:gd name="T87" fmla="*/ 698 h 763"/>
                        <a:gd name="T88" fmla="*/ 24 w 1628"/>
                        <a:gd name="T89" fmla="*/ 748 h 76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</a:cxnLst>
                      <a:rect l="0" t="0" r="r" b="b"/>
                      <a:pathLst>
                        <a:path w="1628" h="763">
                          <a:moveTo>
                            <a:pt x="29" y="763"/>
                          </a:moveTo>
                          <a:lnTo>
                            <a:pt x="34" y="422"/>
                          </a:lnTo>
                          <a:lnTo>
                            <a:pt x="75" y="454"/>
                          </a:lnTo>
                          <a:lnTo>
                            <a:pt x="116" y="482"/>
                          </a:lnTo>
                          <a:lnTo>
                            <a:pt x="137" y="496"/>
                          </a:lnTo>
                          <a:lnTo>
                            <a:pt x="157" y="508"/>
                          </a:lnTo>
                          <a:lnTo>
                            <a:pt x="178" y="521"/>
                          </a:lnTo>
                          <a:lnTo>
                            <a:pt x="198" y="532"/>
                          </a:lnTo>
                          <a:lnTo>
                            <a:pt x="220" y="544"/>
                          </a:lnTo>
                          <a:lnTo>
                            <a:pt x="241" y="554"/>
                          </a:lnTo>
                          <a:lnTo>
                            <a:pt x="262" y="564"/>
                          </a:lnTo>
                          <a:lnTo>
                            <a:pt x="284" y="575"/>
                          </a:lnTo>
                          <a:lnTo>
                            <a:pt x="306" y="584"/>
                          </a:lnTo>
                          <a:lnTo>
                            <a:pt x="329" y="592"/>
                          </a:lnTo>
                          <a:lnTo>
                            <a:pt x="352" y="600"/>
                          </a:lnTo>
                          <a:lnTo>
                            <a:pt x="375" y="607"/>
                          </a:lnTo>
                          <a:lnTo>
                            <a:pt x="398" y="614"/>
                          </a:lnTo>
                          <a:lnTo>
                            <a:pt x="422" y="621"/>
                          </a:lnTo>
                          <a:lnTo>
                            <a:pt x="448" y="627"/>
                          </a:lnTo>
                          <a:lnTo>
                            <a:pt x="473" y="632"/>
                          </a:lnTo>
                          <a:lnTo>
                            <a:pt x="498" y="637"/>
                          </a:lnTo>
                          <a:lnTo>
                            <a:pt x="525" y="642"/>
                          </a:lnTo>
                          <a:lnTo>
                            <a:pt x="553" y="645"/>
                          </a:lnTo>
                          <a:lnTo>
                            <a:pt x="580" y="649"/>
                          </a:lnTo>
                          <a:lnTo>
                            <a:pt x="609" y="652"/>
                          </a:lnTo>
                          <a:lnTo>
                            <a:pt x="638" y="655"/>
                          </a:lnTo>
                          <a:lnTo>
                            <a:pt x="669" y="657"/>
                          </a:lnTo>
                          <a:lnTo>
                            <a:pt x="699" y="659"/>
                          </a:lnTo>
                          <a:lnTo>
                            <a:pt x="763" y="661"/>
                          </a:lnTo>
                          <a:lnTo>
                            <a:pt x="832" y="662"/>
                          </a:lnTo>
                          <a:lnTo>
                            <a:pt x="892" y="661"/>
                          </a:lnTo>
                          <a:lnTo>
                            <a:pt x="952" y="658"/>
                          </a:lnTo>
                          <a:lnTo>
                            <a:pt x="1010" y="654"/>
                          </a:lnTo>
                          <a:lnTo>
                            <a:pt x="1068" y="647"/>
                          </a:lnTo>
                          <a:lnTo>
                            <a:pt x="1095" y="644"/>
                          </a:lnTo>
                          <a:lnTo>
                            <a:pt x="1123" y="639"/>
                          </a:lnTo>
                          <a:lnTo>
                            <a:pt x="1151" y="635"/>
                          </a:lnTo>
                          <a:lnTo>
                            <a:pt x="1178" y="629"/>
                          </a:lnTo>
                          <a:lnTo>
                            <a:pt x="1205" y="624"/>
                          </a:lnTo>
                          <a:lnTo>
                            <a:pt x="1231" y="617"/>
                          </a:lnTo>
                          <a:lnTo>
                            <a:pt x="1258" y="611"/>
                          </a:lnTo>
                          <a:lnTo>
                            <a:pt x="1283" y="603"/>
                          </a:lnTo>
                          <a:lnTo>
                            <a:pt x="1308" y="595"/>
                          </a:lnTo>
                          <a:lnTo>
                            <a:pt x="1333" y="587"/>
                          </a:lnTo>
                          <a:lnTo>
                            <a:pt x="1357" y="578"/>
                          </a:lnTo>
                          <a:lnTo>
                            <a:pt x="1382" y="568"/>
                          </a:lnTo>
                          <a:lnTo>
                            <a:pt x="1405" y="557"/>
                          </a:lnTo>
                          <a:lnTo>
                            <a:pt x="1427" y="546"/>
                          </a:lnTo>
                          <a:lnTo>
                            <a:pt x="1450" y="534"/>
                          </a:lnTo>
                          <a:lnTo>
                            <a:pt x="1471" y="522"/>
                          </a:lnTo>
                          <a:lnTo>
                            <a:pt x="1494" y="509"/>
                          </a:lnTo>
                          <a:lnTo>
                            <a:pt x="1514" y="496"/>
                          </a:lnTo>
                          <a:lnTo>
                            <a:pt x="1535" y="481"/>
                          </a:lnTo>
                          <a:lnTo>
                            <a:pt x="1554" y="466"/>
                          </a:lnTo>
                          <a:lnTo>
                            <a:pt x="1573" y="451"/>
                          </a:lnTo>
                          <a:lnTo>
                            <a:pt x="1593" y="434"/>
                          </a:lnTo>
                          <a:lnTo>
                            <a:pt x="1610" y="417"/>
                          </a:lnTo>
                          <a:lnTo>
                            <a:pt x="1628" y="399"/>
                          </a:lnTo>
                          <a:lnTo>
                            <a:pt x="1624" y="364"/>
                          </a:lnTo>
                          <a:lnTo>
                            <a:pt x="1616" y="332"/>
                          </a:lnTo>
                          <a:lnTo>
                            <a:pt x="1606" y="300"/>
                          </a:lnTo>
                          <a:lnTo>
                            <a:pt x="1593" y="271"/>
                          </a:lnTo>
                          <a:lnTo>
                            <a:pt x="1576" y="244"/>
                          </a:lnTo>
                          <a:lnTo>
                            <a:pt x="1558" y="219"/>
                          </a:lnTo>
                          <a:lnTo>
                            <a:pt x="1537" y="194"/>
                          </a:lnTo>
                          <a:lnTo>
                            <a:pt x="1513" y="172"/>
                          </a:lnTo>
                          <a:lnTo>
                            <a:pt x="1488" y="151"/>
                          </a:lnTo>
                          <a:lnTo>
                            <a:pt x="1460" y="132"/>
                          </a:lnTo>
                          <a:lnTo>
                            <a:pt x="1430" y="114"/>
                          </a:lnTo>
                          <a:lnTo>
                            <a:pt x="1399" y="98"/>
                          </a:lnTo>
                          <a:lnTo>
                            <a:pt x="1367" y="83"/>
                          </a:lnTo>
                          <a:lnTo>
                            <a:pt x="1332" y="69"/>
                          </a:lnTo>
                          <a:lnTo>
                            <a:pt x="1296" y="57"/>
                          </a:lnTo>
                          <a:lnTo>
                            <a:pt x="1260" y="46"/>
                          </a:lnTo>
                          <a:lnTo>
                            <a:pt x="1221" y="37"/>
                          </a:lnTo>
                          <a:lnTo>
                            <a:pt x="1183" y="28"/>
                          </a:lnTo>
                          <a:lnTo>
                            <a:pt x="1144" y="21"/>
                          </a:lnTo>
                          <a:lnTo>
                            <a:pt x="1103" y="15"/>
                          </a:lnTo>
                          <a:lnTo>
                            <a:pt x="1063" y="10"/>
                          </a:lnTo>
                          <a:lnTo>
                            <a:pt x="1023" y="6"/>
                          </a:lnTo>
                          <a:lnTo>
                            <a:pt x="981" y="3"/>
                          </a:lnTo>
                          <a:lnTo>
                            <a:pt x="941" y="1"/>
                          </a:lnTo>
                          <a:lnTo>
                            <a:pt x="901" y="0"/>
                          </a:lnTo>
                          <a:lnTo>
                            <a:pt x="859" y="0"/>
                          </a:lnTo>
                          <a:lnTo>
                            <a:pt x="820" y="0"/>
                          </a:lnTo>
                          <a:lnTo>
                            <a:pt x="780" y="1"/>
                          </a:lnTo>
                          <a:lnTo>
                            <a:pt x="741" y="3"/>
                          </a:lnTo>
                          <a:lnTo>
                            <a:pt x="704" y="6"/>
                          </a:lnTo>
                          <a:lnTo>
                            <a:pt x="667" y="9"/>
                          </a:lnTo>
                          <a:lnTo>
                            <a:pt x="631" y="13"/>
                          </a:lnTo>
                          <a:lnTo>
                            <a:pt x="597" y="17"/>
                          </a:lnTo>
                          <a:lnTo>
                            <a:pt x="562" y="22"/>
                          </a:lnTo>
                          <a:lnTo>
                            <a:pt x="526" y="28"/>
                          </a:lnTo>
                          <a:lnTo>
                            <a:pt x="490" y="35"/>
                          </a:lnTo>
                          <a:lnTo>
                            <a:pt x="453" y="42"/>
                          </a:lnTo>
                          <a:lnTo>
                            <a:pt x="416" y="51"/>
                          </a:lnTo>
                          <a:lnTo>
                            <a:pt x="380" y="60"/>
                          </a:lnTo>
                          <a:lnTo>
                            <a:pt x="345" y="70"/>
                          </a:lnTo>
                          <a:lnTo>
                            <a:pt x="310" y="82"/>
                          </a:lnTo>
                          <a:lnTo>
                            <a:pt x="276" y="94"/>
                          </a:lnTo>
                          <a:lnTo>
                            <a:pt x="244" y="107"/>
                          </a:lnTo>
                          <a:lnTo>
                            <a:pt x="213" y="120"/>
                          </a:lnTo>
                          <a:lnTo>
                            <a:pt x="183" y="135"/>
                          </a:lnTo>
                          <a:lnTo>
                            <a:pt x="157" y="150"/>
                          </a:lnTo>
                          <a:lnTo>
                            <a:pt x="144" y="158"/>
                          </a:lnTo>
                          <a:lnTo>
                            <a:pt x="132" y="167"/>
                          </a:lnTo>
                          <a:lnTo>
                            <a:pt x="121" y="175"/>
                          </a:lnTo>
                          <a:lnTo>
                            <a:pt x="110" y="184"/>
                          </a:lnTo>
                          <a:lnTo>
                            <a:pt x="100" y="194"/>
                          </a:lnTo>
                          <a:lnTo>
                            <a:pt x="89" y="206"/>
                          </a:lnTo>
                          <a:lnTo>
                            <a:pt x="80" y="219"/>
                          </a:lnTo>
                          <a:lnTo>
                            <a:pt x="71" y="232"/>
                          </a:lnTo>
                          <a:lnTo>
                            <a:pt x="63" y="246"/>
                          </a:lnTo>
                          <a:lnTo>
                            <a:pt x="55" y="261"/>
                          </a:lnTo>
                          <a:lnTo>
                            <a:pt x="48" y="278"/>
                          </a:lnTo>
                          <a:lnTo>
                            <a:pt x="41" y="295"/>
                          </a:lnTo>
                          <a:lnTo>
                            <a:pt x="35" y="312"/>
                          </a:lnTo>
                          <a:lnTo>
                            <a:pt x="29" y="332"/>
                          </a:lnTo>
                          <a:lnTo>
                            <a:pt x="24" y="351"/>
                          </a:lnTo>
                          <a:lnTo>
                            <a:pt x="19" y="370"/>
                          </a:lnTo>
                          <a:lnTo>
                            <a:pt x="15" y="390"/>
                          </a:lnTo>
                          <a:lnTo>
                            <a:pt x="12" y="410"/>
                          </a:lnTo>
                          <a:lnTo>
                            <a:pt x="8" y="431"/>
                          </a:lnTo>
                          <a:lnTo>
                            <a:pt x="6" y="453"/>
                          </a:lnTo>
                          <a:lnTo>
                            <a:pt x="2" y="495"/>
                          </a:lnTo>
                          <a:lnTo>
                            <a:pt x="0" y="537"/>
                          </a:lnTo>
                          <a:lnTo>
                            <a:pt x="0" y="580"/>
                          </a:lnTo>
                          <a:lnTo>
                            <a:pt x="2" y="620"/>
                          </a:lnTo>
                          <a:lnTo>
                            <a:pt x="4" y="640"/>
                          </a:lnTo>
                          <a:lnTo>
                            <a:pt x="6" y="660"/>
                          </a:lnTo>
                          <a:lnTo>
                            <a:pt x="8" y="678"/>
                          </a:lnTo>
                          <a:lnTo>
                            <a:pt x="12" y="698"/>
                          </a:lnTo>
                          <a:lnTo>
                            <a:pt x="15" y="715"/>
                          </a:lnTo>
                          <a:lnTo>
                            <a:pt x="19" y="732"/>
                          </a:lnTo>
                          <a:lnTo>
                            <a:pt x="24" y="748"/>
                          </a:lnTo>
                          <a:lnTo>
                            <a:pt x="29" y="76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22" name="Freeform 21"/>
                    <p:cNvSpPr/>
                    <p:nvPr/>
                  </p:nvSpPr>
                  <p:spPr bwMode="auto">
                    <a:xfrm flipH="1">
                      <a:off x="7612752" y="4214472"/>
                      <a:ext cx="494955" cy="245179"/>
                    </a:xfrm>
                    <a:custGeom>
                      <a:avLst/>
                      <a:gdLst>
                        <a:gd name="T0" fmla="*/ 3 w 1618"/>
                        <a:gd name="T1" fmla="*/ 391 h 799"/>
                        <a:gd name="T2" fmla="*/ 0 w 1618"/>
                        <a:gd name="T3" fmla="*/ 516 h 799"/>
                        <a:gd name="T4" fmla="*/ 0 w 1618"/>
                        <a:gd name="T5" fmla="*/ 611 h 799"/>
                        <a:gd name="T6" fmla="*/ 4 w 1618"/>
                        <a:gd name="T7" fmla="*/ 672 h 799"/>
                        <a:gd name="T8" fmla="*/ 12 w 1618"/>
                        <a:gd name="T9" fmla="*/ 728 h 799"/>
                        <a:gd name="T10" fmla="*/ 22 w 1618"/>
                        <a:gd name="T11" fmla="*/ 766 h 799"/>
                        <a:gd name="T12" fmla="*/ 31 w 1618"/>
                        <a:gd name="T13" fmla="*/ 789 h 799"/>
                        <a:gd name="T14" fmla="*/ 26 w 1618"/>
                        <a:gd name="T15" fmla="*/ 425 h 799"/>
                        <a:gd name="T16" fmla="*/ 106 w 1618"/>
                        <a:gd name="T17" fmla="*/ 471 h 799"/>
                        <a:gd name="T18" fmla="*/ 192 w 1618"/>
                        <a:gd name="T19" fmla="*/ 514 h 799"/>
                        <a:gd name="T20" fmla="*/ 281 w 1618"/>
                        <a:gd name="T21" fmla="*/ 550 h 799"/>
                        <a:gd name="T22" fmla="*/ 373 w 1618"/>
                        <a:gd name="T23" fmla="*/ 582 h 799"/>
                        <a:gd name="T24" fmla="*/ 467 w 1618"/>
                        <a:gd name="T25" fmla="*/ 609 h 799"/>
                        <a:gd name="T26" fmla="*/ 563 w 1618"/>
                        <a:gd name="T27" fmla="*/ 631 h 799"/>
                        <a:gd name="T28" fmla="*/ 660 w 1618"/>
                        <a:gd name="T29" fmla="*/ 647 h 799"/>
                        <a:gd name="T30" fmla="*/ 757 w 1618"/>
                        <a:gd name="T31" fmla="*/ 657 h 799"/>
                        <a:gd name="T32" fmla="*/ 855 w 1618"/>
                        <a:gd name="T33" fmla="*/ 661 h 799"/>
                        <a:gd name="T34" fmla="*/ 952 w 1618"/>
                        <a:gd name="T35" fmla="*/ 658 h 799"/>
                        <a:gd name="T36" fmla="*/ 1048 w 1618"/>
                        <a:gd name="T37" fmla="*/ 650 h 799"/>
                        <a:gd name="T38" fmla="*/ 1140 w 1618"/>
                        <a:gd name="T39" fmla="*/ 635 h 799"/>
                        <a:gd name="T40" fmla="*/ 1231 w 1618"/>
                        <a:gd name="T41" fmla="*/ 612 h 799"/>
                        <a:gd name="T42" fmla="*/ 1319 w 1618"/>
                        <a:gd name="T43" fmla="*/ 584 h 799"/>
                        <a:gd name="T44" fmla="*/ 1404 w 1618"/>
                        <a:gd name="T45" fmla="*/ 548 h 799"/>
                        <a:gd name="T46" fmla="*/ 1483 w 1618"/>
                        <a:gd name="T47" fmla="*/ 506 h 799"/>
                        <a:gd name="T48" fmla="*/ 1531 w 1618"/>
                        <a:gd name="T49" fmla="*/ 474 h 799"/>
                        <a:gd name="T50" fmla="*/ 1560 w 1618"/>
                        <a:gd name="T51" fmla="*/ 451 h 799"/>
                        <a:gd name="T52" fmla="*/ 1582 w 1618"/>
                        <a:gd name="T53" fmla="*/ 427 h 799"/>
                        <a:gd name="T54" fmla="*/ 1586 w 1618"/>
                        <a:gd name="T55" fmla="*/ 427 h 799"/>
                        <a:gd name="T56" fmla="*/ 1589 w 1618"/>
                        <a:gd name="T57" fmla="*/ 434 h 799"/>
                        <a:gd name="T58" fmla="*/ 1598 w 1618"/>
                        <a:gd name="T59" fmla="*/ 448 h 799"/>
                        <a:gd name="T60" fmla="*/ 1617 w 1618"/>
                        <a:gd name="T61" fmla="*/ 470 h 799"/>
                        <a:gd name="T62" fmla="*/ 1616 w 1618"/>
                        <a:gd name="T63" fmla="*/ 384 h 799"/>
                        <a:gd name="T64" fmla="*/ 1599 w 1618"/>
                        <a:gd name="T65" fmla="*/ 308 h 799"/>
                        <a:gd name="T66" fmla="*/ 1571 w 1618"/>
                        <a:gd name="T67" fmla="*/ 242 h 799"/>
                        <a:gd name="T68" fmla="*/ 1531 w 1618"/>
                        <a:gd name="T69" fmla="*/ 187 h 799"/>
                        <a:gd name="T70" fmla="*/ 1479 w 1618"/>
                        <a:gd name="T71" fmla="*/ 141 h 799"/>
                        <a:gd name="T72" fmla="*/ 1420 w 1618"/>
                        <a:gd name="T73" fmla="*/ 102 h 799"/>
                        <a:gd name="T74" fmla="*/ 1351 w 1618"/>
                        <a:gd name="T75" fmla="*/ 72 h 799"/>
                        <a:gd name="T76" fmla="*/ 1277 w 1618"/>
                        <a:gd name="T77" fmla="*/ 48 h 799"/>
                        <a:gd name="T78" fmla="*/ 1196 w 1618"/>
                        <a:gd name="T79" fmla="*/ 30 h 799"/>
                        <a:gd name="T80" fmla="*/ 1112 w 1618"/>
                        <a:gd name="T81" fmla="*/ 17 h 799"/>
                        <a:gd name="T82" fmla="*/ 1024 w 1618"/>
                        <a:gd name="T83" fmla="*/ 8 h 799"/>
                        <a:gd name="T84" fmla="*/ 936 w 1618"/>
                        <a:gd name="T85" fmla="*/ 2 h 799"/>
                        <a:gd name="T86" fmla="*/ 758 w 1618"/>
                        <a:gd name="T87" fmla="*/ 0 h 799"/>
                        <a:gd name="T88" fmla="*/ 590 w 1618"/>
                        <a:gd name="T89" fmla="*/ 2 h 799"/>
                        <a:gd name="T90" fmla="*/ 550 w 1618"/>
                        <a:gd name="T91" fmla="*/ 27 h 799"/>
                        <a:gd name="T92" fmla="*/ 511 w 1618"/>
                        <a:gd name="T93" fmla="*/ 44 h 799"/>
                        <a:gd name="T94" fmla="*/ 473 w 1618"/>
                        <a:gd name="T95" fmla="*/ 56 h 799"/>
                        <a:gd name="T96" fmla="*/ 434 w 1618"/>
                        <a:gd name="T97" fmla="*/ 64 h 799"/>
                        <a:gd name="T98" fmla="*/ 360 w 1618"/>
                        <a:gd name="T99" fmla="*/ 74 h 799"/>
                        <a:gd name="T100" fmla="*/ 286 w 1618"/>
                        <a:gd name="T101" fmla="*/ 84 h 799"/>
                        <a:gd name="T102" fmla="*/ 251 w 1618"/>
                        <a:gd name="T103" fmla="*/ 92 h 799"/>
                        <a:gd name="T104" fmla="*/ 214 w 1618"/>
                        <a:gd name="T105" fmla="*/ 104 h 799"/>
                        <a:gd name="T106" fmla="*/ 179 w 1618"/>
                        <a:gd name="T107" fmla="*/ 121 h 799"/>
                        <a:gd name="T108" fmla="*/ 144 w 1618"/>
                        <a:gd name="T109" fmla="*/ 146 h 799"/>
                        <a:gd name="T110" fmla="*/ 109 w 1618"/>
                        <a:gd name="T111" fmla="*/ 177 h 799"/>
                        <a:gd name="T112" fmla="*/ 73 w 1618"/>
                        <a:gd name="T113" fmla="*/ 218 h 799"/>
                        <a:gd name="T114" fmla="*/ 38 w 1618"/>
                        <a:gd name="T115" fmla="*/ 270 h 799"/>
                        <a:gd name="T116" fmla="*/ 3 w 1618"/>
                        <a:gd name="T117" fmla="*/ 333 h 79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</a:cxnLst>
                      <a:rect l="0" t="0" r="r" b="b"/>
                      <a:pathLst>
                        <a:path w="1618" h="799">
                          <a:moveTo>
                            <a:pt x="3" y="333"/>
                          </a:moveTo>
                          <a:lnTo>
                            <a:pt x="3" y="391"/>
                          </a:lnTo>
                          <a:lnTo>
                            <a:pt x="2" y="452"/>
                          </a:lnTo>
                          <a:lnTo>
                            <a:pt x="0" y="516"/>
                          </a:lnTo>
                          <a:lnTo>
                            <a:pt x="0" y="580"/>
                          </a:lnTo>
                          <a:lnTo>
                            <a:pt x="0" y="611"/>
                          </a:lnTo>
                          <a:lnTo>
                            <a:pt x="1" y="642"/>
                          </a:lnTo>
                          <a:lnTo>
                            <a:pt x="4" y="672"/>
                          </a:lnTo>
                          <a:lnTo>
                            <a:pt x="7" y="701"/>
                          </a:lnTo>
                          <a:lnTo>
                            <a:pt x="12" y="728"/>
                          </a:lnTo>
                          <a:lnTo>
                            <a:pt x="19" y="754"/>
                          </a:lnTo>
                          <a:lnTo>
                            <a:pt x="22" y="766"/>
                          </a:lnTo>
                          <a:lnTo>
                            <a:pt x="27" y="778"/>
                          </a:lnTo>
                          <a:lnTo>
                            <a:pt x="31" y="789"/>
                          </a:lnTo>
                          <a:lnTo>
                            <a:pt x="36" y="799"/>
                          </a:lnTo>
                          <a:lnTo>
                            <a:pt x="26" y="425"/>
                          </a:lnTo>
                          <a:lnTo>
                            <a:pt x="66" y="448"/>
                          </a:lnTo>
                          <a:lnTo>
                            <a:pt x="106" y="471"/>
                          </a:lnTo>
                          <a:lnTo>
                            <a:pt x="149" y="492"/>
                          </a:lnTo>
                          <a:lnTo>
                            <a:pt x="192" y="514"/>
                          </a:lnTo>
                          <a:lnTo>
                            <a:pt x="237" y="533"/>
                          </a:lnTo>
                          <a:lnTo>
                            <a:pt x="281" y="550"/>
                          </a:lnTo>
                          <a:lnTo>
                            <a:pt x="326" y="567"/>
                          </a:lnTo>
                          <a:lnTo>
                            <a:pt x="373" y="582"/>
                          </a:lnTo>
                          <a:lnTo>
                            <a:pt x="420" y="596"/>
                          </a:lnTo>
                          <a:lnTo>
                            <a:pt x="467" y="609"/>
                          </a:lnTo>
                          <a:lnTo>
                            <a:pt x="515" y="621"/>
                          </a:lnTo>
                          <a:lnTo>
                            <a:pt x="563" y="631"/>
                          </a:lnTo>
                          <a:lnTo>
                            <a:pt x="612" y="640"/>
                          </a:lnTo>
                          <a:lnTo>
                            <a:pt x="660" y="647"/>
                          </a:lnTo>
                          <a:lnTo>
                            <a:pt x="709" y="652"/>
                          </a:lnTo>
                          <a:lnTo>
                            <a:pt x="757" y="657"/>
                          </a:lnTo>
                          <a:lnTo>
                            <a:pt x="807" y="659"/>
                          </a:lnTo>
                          <a:lnTo>
                            <a:pt x="855" y="661"/>
                          </a:lnTo>
                          <a:lnTo>
                            <a:pt x="903" y="660"/>
                          </a:lnTo>
                          <a:lnTo>
                            <a:pt x="952" y="658"/>
                          </a:lnTo>
                          <a:lnTo>
                            <a:pt x="999" y="655"/>
                          </a:lnTo>
                          <a:lnTo>
                            <a:pt x="1048" y="650"/>
                          </a:lnTo>
                          <a:lnTo>
                            <a:pt x="1094" y="643"/>
                          </a:lnTo>
                          <a:lnTo>
                            <a:pt x="1140" y="635"/>
                          </a:lnTo>
                          <a:lnTo>
                            <a:pt x="1187" y="625"/>
                          </a:lnTo>
                          <a:lnTo>
                            <a:pt x="1231" y="612"/>
                          </a:lnTo>
                          <a:lnTo>
                            <a:pt x="1276" y="599"/>
                          </a:lnTo>
                          <a:lnTo>
                            <a:pt x="1319" y="584"/>
                          </a:lnTo>
                          <a:lnTo>
                            <a:pt x="1362" y="567"/>
                          </a:lnTo>
                          <a:lnTo>
                            <a:pt x="1404" y="548"/>
                          </a:lnTo>
                          <a:lnTo>
                            <a:pt x="1444" y="528"/>
                          </a:lnTo>
                          <a:lnTo>
                            <a:pt x="1483" y="506"/>
                          </a:lnTo>
                          <a:lnTo>
                            <a:pt x="1510" y="488"/>
                          </a:lnTo>
                          <a:lnTo>
                            <a:pt x="1531" y="474"/>
                          </a:lnTo>
                          <a:lnTo>
                            <a:pt x="1547" y="461"/>
                          </a:lnTo>
                          <a:lnTo>
                            <a:pt x="1560" y="451"/>
                          </a:lnTo>
                          <a:lnTo>
                            <a:pt x="1575" y="435"/>
                          </a:lnTo>
                          <a:lnTo>
                            <a:pt x="1582" y="427"/>
                          </a:lnTo>
                          <a:lnTo>
                            <a:pt x="1584" y="426"/>
                          </a:lnTo>
                          <a:lnTo>
                            <a:pt x="1586" y="427"/>
                          </a:lnTo>
                          <a:lnTo>
                            <a:pt x="1587" y="429"/>
                          </a:lnTo>
                          <a:lnTo>
                            <a:pt x="1589" y="434"/>
                          </a:lnTo>
                          <a:lnTo>
                            <a:pt x="1592" y="440"/>
                          </a:lnTo>
                          <a:lnTo>
                            <a:pt x="1598" y="448"/>
                          </a:lnTo>
                          <a:lnTo>
                            <a:pt x="1605" y="458"/>
                          </a:lnTo>
                          <a:lnTo>
                            <a:pt x="1617" y="470"/>
                          </a:lnTo>
                          <a:lnTo>
                            <a:pt x="1618" y="426"/>
                          </a:lnTo>
                          <a:lnTo>
                            <a:pt x="1616" y="384"/>
                          </a:lnTo>
                          <a:lnTo>
                            <a:pt x="1610" y="344"/>
                          </a:lnTo>
                          <a:lnTo>
                            <a:pt x="1599" y="308"/>
                          </a:lnTo>
                          <a:lnTo>
                            <a:pt x="1586" y="274"/>
                          </a:lnTo>
                          <a:lnTo>
                            <a:pt x="1571" y="242"/>
                          </a:lnTo>
                          <a:lnTo>
                            <a:pt x="1552" y="213"/>
                          </a:lnTo>
                          <a:lnTo>
                            <a:pt x="1531" y="187"/>
                          </a:lnTo>
                          <a:lnTo>
                            <a:pt x="1507" y="163"/>
                          </a:lnTo>
                          <a:lnTo>
                            <a:pt x="1479" y="141"/>
                          </a:lnTo>
                          <a:lnTo>
                            <a:pt x="1450" y="120"/>
                          </a:lnTo>
                          <a:lnTo>
                            <a:pt x="1420" y="102"/>
                          </a:lnTo>
                          <a:lnTo>
                            <a:pt x="1387" y="86"/>
                          </a:lnTo>
                          <a:lnTo>
                            <a:pt x="1351" y="72"/>
                          </a:lnTo>
                          <a:lnTo>
                            <a:pt x="1315" y="59"/>
                          </a:lnTo>
                          <a:lnTo>
                            <a:pt x="1277" y="48"/>
                          </a:lnTo>
                          <a:lnTo>
                            <a:pt x="1237" y="38"/>
                          </a:lnTo>
                          <a:lnTo>
                            <a:pt x="1196" y="30"/>
                          </a:lnTo>
                          <a:lnTo>
                            <a:pt x="1155" y="23"/>
                          </a:lnTo>
                          <a:lnTo>
                            <a:pt x="1112" y="17"/>
                          </a:lnTo>
                          <a:lnTo>
                            <a:pt x="1069" y="12"/>
                          </a:lnTo>
                          <a:lnTo>
                            <a:pt x="1024" y="8"/>
                          </a:lnTo>
                          <a:lnTo>
                            <a:pt x="980" y="5"/>
                          </a:lnTo>
                          <a:lnTo>
                            <a:pt x="936" y="2"/>
                          </a:lnTo>
                          <a:lnTo>
                            <a:pt x="847" y="0"/>
                          </a:lnTo>
                          <a:lnTo>
                            <a:pt x="758" y="0"/>
                          </a:lnTo>
                          <a:lnTo>
                            <a:pt x="672" y="0"/>
                          </a:lnTo>
                          <a:lnTo>
                            <a:pt x="590" y="2"/>
                          </a:lnTo>
                          <a:lnTo>
                            <a:pt x="570" y="16"/>
                          </a:lnTo>
                          <a:lnTo>
                            <a:pt x="550" y="27"/>
                          </a:lnTo>
                          <a:lnTo>
                            <a:pt x="530" y="36"/>
                          </a:lnTo>
                          <a:lnTo>
                            <a:pt x="511" y="44"/>
                          </a:lnTo>
                          <a:lnTo>
                            <a:pt x="492" y="50"/>
                          </a:lnTo>
                          <a:lnTo>
                            <a:pt x="473" y="56"/>
                          </a:lnTo>
                          <a:lnTo>
                            <a:pt x="454" y="60"/>
                          </a:lnTo>
                          <a:lnTo>
                            <a:pt x="434" y="64"/>
                          </a:lnTo>
                          <a:lnTo>
                            <a:pt x="397" y="70"/>
                          </a:lnTo>
                          <a:lnTo>
                            <a:pt x="360" y="74"/>
                          </a:lnTo>
                          <a:lnTo>
                            <a:pt x="322" y="78"/>
                          </a:lnTo>
                          <a:lnTo>
                            <a:pt x="286" y="84"/>
                          </a:lnTo>
                          <a:lnTo>
                            <a:pt x="268" y="87"/>
                          </a:lnTo>
                          <a:lnTo>
                            <a:pt x="251" y="92"/>
                          </a:lnTo>
                          <a:lnTo>
                            <a:pt x="233" y="97"/>
                          </a:lnTo>
                          <a:lnTo>
                            <a:pt x="214" y="104"/>
                          </a:lnTo>
                          <a:lnTo>
                            <a:pt x="196" y="112"/>
                          </a:lnTo>
                          <a:lnTo>
                            <a:pt x="179" y="121"/>
                          </a:lnTo>
                          <a:lnTo>
                            <a:pt x="161" y="133"/>
                          </a:lnTo>
                          <a:lnTo>
                            <a:pt x="144" y="146"/>
                          </a:lnTo>
                          <a:lnTo>
                            <a:pt x="126" y="160"/>
                          </a:lnTo>
                          <a:lnTo>
                            <a:pt x="109" y="177"/>
                          </a:lnTo>
                          <a:lnTo>
                            <a:pt x="90" y="196"/>
                          </a:lnTo>
                          <a:lnTo>
                            <a:pt x="73" y="218"/>
                          </a:lnTo>
                          <a:lnTo>
                            <a:pt x="56" y="242"/>
                          </a:lnTo>
                          <a:lnTo>
                            <a:pt x="38" y="270"/>
                          </a:lnTo>
                          <a:lnTo>
                            <a:pt x="21" y="300"/>
                          </a:lnTo>
                          <a:lnTo>
                            <a:pt x="3" y="33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23" name="Freeform 22"/>
                    <p:cNvSpPr/>
                    <p:nvPr/>
                  </p:nvSpPr>
                  <p:spPr bwMode="auto">
                    <a:xfrm flipH="1">
                      <a:off x="7050373" y="4445859"/>
                      <a:ext cx="493422" cy="199208"/>
                    </a:xfrm>
                    <a:custGeom>
                      <a:avLst/>
                      <a:gdLst>
                        <a:gd name="T0" fmla="*/ 39 w 1607"/>
                        <a:gd name="T1" fmla="*/ 438 h 654"/>
                        <a:gd name="T2" fmla="*/ 116 w 1607"/>
                        <a:gd name="T3" fmla="*/ 492 h 654"/>
                        <a:gd name="T4" fmla="*/ 174 w 1607"/>
                        <a:gd name="T5" fmla="*/ 526 h 654"/>
                        <a:gd name="T6" fmla="*/ 213 w 1607"/>
                        <a:gd name="T7" fmla="*/ 547 h 654"/>
                        <a:gd name="T8" fmla="*/ 255 w 1607"/>
                        <a:gd name="T9" fmla="*/ 565 h 654"/>
                        <a:gd name="T10" fmla="*/ 297 w 1607"/>
                        <a:gd name="T11" fmla="*/ 582 h 654"/>
                        <a:gd name="T12" fmla="*/ 342 w 1607"/>
                        <a:gd name="T13" fmla="*/ 598 h 654"/>
                        <a:gd name="T14" fmla="*/ 388 w 1607"/>
                        <a:gd name="T15" fmla="*/ 610 h 654"/>
                        <a:gd name="T16" fmla="*/ 437 w 1607"/>
                        <a:gd name="T17" fmla="*/ 622 h 654"/>
                        <a:gd name="T18" fmla="*/ 489 w 1607"/>
                        <a:gd name="T19" fmla="*/ 631 h 654"/>
                        <a:gd name="T20" fmla="*/ 544 w 1607"/>
                        <a:gd name="T21" fmla="*/ 639 h 654"/>
                        <a:gd name="T22" fmla="*/ 603 w 1607"/>
                        <a:gd name="T23" fmla="*/ 645 h 654"/>
                        <a:gd name="T24" fmla="*/ 699 w 1607"/>
                        <a:gd name="T25" fmla="*/ 651 h 654"/>
                        <a:gd name="T26" fmla="*/ 812 w 1607"/>
                        <a:gd name="T27" fmla="*/ 654 h 654"/>
                        <a:gd name="T28" fmla="*/ 890 w 1607"/>
                        <a:gd name="T29" fmla="*/ 653 h 654"/>
                        <a:gd name="T30" fmla="*/ 962 w 1607"/>
                        <a:gd name="T31" fmla="*/ 651 h 654"/>
                        <a:gd name="T32" fmla="*/ 1025 w 1607"/>
                        <a:gd name="T33" fmla="*/ 647 h 654"/>
                        <a:gd name="T34" fmla="*/ 1083 w 1607"/>
                        <a:gd name="T35" fmla="*/ 640 h 654"/>
                        <a:gd name="T36" fmla="*/ 1134 w 1607"/>
                        <a:gd name="T37" fmla="*/ 632 h 654"/>
                        <a:gd name="T38" fmla="*/ 1182 w 1607"/>
                        <a:gd name="T39" fmla="*/ 622 h 654"/>
                        <a:gd name="T40" fmla="*/ 1226 w 1607"/>
                        <a:gd name="T41" fmla="*/ 609 h 654"/>
                        <a:gd name="T42" fmla="*/ 1268 w 1607"/>
                        <a:gd name="T43" fmla="*/ 595 h 654"/>
                        <a:gd name="T44" fmla="*/ 1308 w 1607"/>
                        <a:gd name="T45" fmla="*/ 578 h 654"/>
                        <a:gd name="T46" fmla="*/ 1367 w 1607"/>
                        <a:gd name="T47" fmla="*/ 551 h 654"/>
                        <a:gd name="T48" fmla="*/ 1452 w 1607"/>
                        <a:gd name="T49" fmla="*/ 507 h 654"/>
                        <a:gd name="T50" fmla="*/ 1550 w 1607"/>
                        <a:gd name="T51" fmla="*/ 456 h 654"/>
                        <a:gd name="T52" fmla="*/ 1607 w 1607"/>
                        <a:gd name="T53" fmla="*/ 381 h 654"/>
                        <a:gd name="T54" fmla="*/ 1603 w 1607"/>
                        <a:gd name="T55" fmla="*/ 340 h 654"/>
                        <a:gd name="T56" fmla="*/ 1596 w 1607"/>
                        <a:gd name="T57" fmla="*/ 304 h 654"/>
                        <a:gd name="T58" fmla="*/ 1585 w 1607"/>
                        <a:gd name="T59" fmla="*/ 271 h 654"/>
                        <a:gd name="T60" fmla="*/ 1572 w 1607"/>
                        <a:gd name="T61" fmla="*/ 242 h 654"/>
                        <a:gd name="T62" fmla="*/ 1556 w 1607"/>
                        <a:gd name="T63" fmla="*/ 215 h 654"/>
                        <a:gd name="T64" fmla="*/ 1537 w 1607"/>
                        <a:gd name="T65" fmla="*/ 191 h 654"/>
                        <a:gd name="T66" fmla="*/ 1515 w 1607"/>
                        <a:gd name="T67" fmla="*/ 170 h 654"/>
                        <a:gd name="T68" fmla="*/ 1490 w 1607"/>
                        <a:gd name="T69" fmla="*/ 151 h 654"/>
                        <a:gd name="T70" fmla="*/ 1464 w 1607"/>
                        <a:gd name="T71" fmla="*/ 134 h 654"/>
                        <a:gd name="T72" fmla="*/ 1436 w 1607"/>
                        <a:gd name="T73" fmla="*/ 119 h 654"/>
                        <a:gd name="T74" fmla="*/ 1372 w 1607"/>
                        <a:gd name="T75" fmla="*/ 91 h 654"/>
                        <a:gd name="T76" fmla="*/ 1302 w 1607"/>
                        <a:gd name="T77" fmla="*/ 69 h 654"/>
                        <a:gd name="T78" fmla="*/ 1225 w 1607"/>
                        <a:gd name="T79" fmla="*/ 48 h 654"/>
                        <a:gd name="T80" fmla="*/ 1145 w 1607"/>
                        <a:gd name="T81" fmla="*/ 30 h 654"/>
                        <a:gd name="T82" fmla="*/ 1062 w 1607"/>
                        <a:gd name="T83" fmla="*/ 16 h 654"/>
                        <a:gd name="T84" fmla="*/ 974 w 1607"/>
                        <a:gd name="T85" fmla="*/ 7 h 654"/>
                        <a:gd name="T86" fmla="*/ 885 w 1607"/>
                        <a:gd name="T87" fmla="*/ 2 h 654"/>
                        <a:gd name="T88" fmla="*/ 796 w 1607"/>
                        <a:gd name="T89" fmla="*/ 0 h 654"/>
                        <a:gd name="T90" fmla="*/ 708 w 1607"/>
                        <a:gd name="T91" fmla="*/ 4 h 654"/>
                        <a:gd name="T92" fmla="*/ 622 w 1607"/>
                        <a:gd name="T93" fmla="*/ 11 h 654"/>
                        <a:gd name="T94" fmla="*/ 539 w 1607"/>
                        <a:gd name="T95" fmla="*/ 22 h 654"/>
                        <a:gd name="T96" fmla="*/ 432 w 1607"/>
                        <a:gd name="T97" fmla="*/ 41 h 654"/>
                        <a:gd name="T98" fmla="*/ 333 w 1607"/>
                        <a:gd name="T99" fmla="*/ 63 h 654"/>
                        <a:gd name="T100" fmla="*/ 287 w 1607"/>
                        <a:gd name="T101" fmla="*/ 75 h 654"/>
                        <a:gd name="T102" fmla="*/ 244 w 1607"/>
                        <a:gd name="T103" fmla="*/ 90 h 654"/>
                        <a:gd name="T104" fmla="*/ 203 w 1607"/>
                        <a:gd name="T105" fmla="*/ 107 h 654"/>
                        <a:gd name="T106" fmla="*/ 166 w 1607"/>
                        <a:gd name="T107" fmla="*/ 126 h 654"/>
                        <a:gd name="T108" fmla="*/ 132 w 1607"/>
                        <a:gd name="T109" fmla="*/ 148 h 654"/>
                        <a:gd name="T110" fmla="*/ 100 w 1607"/>
                        <a:gd name="T111" fmla="*/ 172 h 654"/>
                        <a:gd name="T112" fmla="*/ 73 w 1607"/>
                        <a:gd name="T113" fmla="*/ 201 h 654"/>
                        <a:gd name="T114" fmla="*/ 50 w 1607"/>
                        <a:gd name="T115" fmla="*/ 234 h 654"/>
                        <a:gd name="T116" fmla="*/ 31 w 1607"/>
                        <a:gd name="T117" fmla="*/ 270 h 654"/>
                        <a:gd name="T118" fmla="*/ 16 w 1607"/>
                        <a:gd name="T119" fmla="*/ 311 h 654"/>
                        <a:gd name="T120" fmla="*/ 6 w 1607"/>
                        <a:gd name="T121" fmla="*/ 358 h 654"/>
                        <a:gd name="T122" fmla="*/ 0 w 1607"/>
                        <a:gd name="T123" fmla="*/ 409 h 65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</a:cxnLst>
                      <a:rect l="0" t="0" r="r" b="b"/>
                      <a:pathLst>
                        <a:path w="1607" h="654">
                          <a:moveTo>
                            <a:pt x="0" y="409"/>
                          </a:moveTo>
                          <a:lnTo>
                            <a:pt x="39" y="438"/>
                          </a:lnTo>
                          <a:lnTo>
                            <a:pt x="77" y="466"/>
                          </a:lnTo>
                          <a:lnTo>
                            <a:pt x="116" y="492"/>
                          </a:lnTo>
                          <a:lnTo>
                            <a:pt x="154" y="516"/>
                          </a:lnTo>
                          <a:lnTo>
                            <a:pt x="174" y="526"/>
                          </a:lnTo>
                          <a:lnTo>
                            <a:pt x="193" y="537"/>
                          </a:lnTo>
                          <a:lnTo>
                            <a:pt x="213" y="547"/>
                          </a:lnTo>
                          <a:lnTo>
                            <a:pt x="234" y="556"/>
                          </a:lnTo>
                          <a:lnTo>
                            <a:pt x="255" y="565"/>
                          </a:lnTo>
                          <a:lnTo>
                            <a:pt x="276" y="574"/>
                          </a:lnTo>
                          <a:lnTo>
                            <a:pt x="297" y="582"/>
                          </a:lnTo>
                          <a:lnTo>
                            <a:pt x="319" y="589"/>
                          </a:lnTo>
                          <a:lnTo>
                            <a:pt x="342" y="598"/>
                          </a:lnTo>
                          <a:lnTo>
                            <a:pt x="365" y="604"/>
                          </a:lnTo>
                          <a:lnTo>
                            <a:pt x="388" y="610"/>
                          </a:lnTo>
                          <a:lnTo>
                            <a:pt x="412" y="616"/>
                          </a:lnTo>
                          <a:lnTo>
                            <a:pt x="437" y="622"/>
                          </a:lnTo>
                          <a:lnTo>
                            <a:pt x="463" y="627"/>
                          </a:lnTo>
                          <a:lnTo>
                            <a:pt x="489" y="631"/>
                          </a:lnTo>
                          <a:lnTo>
                            <a:pt x="516" y="635"/>
                          </a:lnTo>
                          <a:lnTo>
                            <a:pt x="544" y="639"/>
                          </a:lnTo>
                          <a:lnTo>
                            <a:pt x="574" y="642"/>
                          </a:lnTo>
                          <a:lnTo>
                            <a:pt x="603" y="645"/>
                          </a:lnTo>
                          <a:lnTo>
                            <a:pt x="634" y="647"/>
                          </a:lnTo>
                          <a:lnTo>
                            <a:pt x="699" y="651"/>
                          </a:lnTo>
                          <a:lnTo>
                            <a:pt x="768" y="653"/>
                          </a:lnTo>
                          <a:lnTo>
                            <a:pt x="812" y="654"/>
                          </a:lnTo>
                          <a:lnTo>
                            <a:pt x="852" y="654"/>
                          </a:lnTo>
                          <a:lnTo>
                            <a:pt x="890" y="653"/>
                          </a:lnTo>
                          <a:lnTo>
                            <a:pt x="928" y="652"/>
                          </a:lnTo>
                          <a:lnTo>
                            <a:pt x="962" y="651"/>
                          </a:lnTo>
                          <a:lnTo>
                            <a:pt x="994" y="649"/>
                          </a:lnTo>
                          <a:lnTo>
                            <a:pt x="1025" y="647"/>
                          </a:lnTo>
                          <a:lnTo>
                            <a:pt x="1055" y="644"/>
                          </a:lnTo>
                          <a:lnTo>
                            <a:pt x="1083" y="640"/>
                          </a:lnTo>
                          <a:lnTo>
                            <a:pt x="1109" y="636"/>
                          </a:lnTo>
                          <a:lnTo>
                            <a:pt x="1134" y="632"/>
                          </a:lnTo>
                          <a:lnTo>
                            <a:pt x="1159" y="627"/>
                          </a:lnTo>
                          <a:lnTo>
                            <a:pt x="1182" y="622"/>
                          </a:lnTo>
                          <a:lnTo>
                            <a:pt x="1204" y="616"/>
                          </a:lnTo>
                          <a:lnTo>
                            <a:pt x="1226" y="609"/>
                          </a:lnTo>
                          <a:lnTo>
                            <a:pt x="1246" y="603"/>
                          </a:lnTo>
                          <a:lnTo>
                            <a:pt x="1268" y="595"/>
                          </a:lnTo>
                          <a:lnTo>
                            <a:pt x="1288" y="587"/>
                          </a:lnTo>
                          <a:lnTo>
                            <a:pt x="1308" y="578"/>
                          </a:lnTo>
                          <a:lnTo>
                            <a:pt x="1327" y="570"/>
                          </a:lnTo>
                          <a:lnTo>
                            <a:pt x="1367" y="551"/>
                          </a:lnTo>
                          <a:lnTo>
                            <a:pt x="1409" y="530"/>
                          </a:lnTo>
                          <a:lnTo>
                            <a:pt x="1452" y="507"/>
                          </a:lnTo>
                          <a:lnTo>
                            <a:pt x="1499" y="483"/>
                          </a:lnTo>
                          <a:lnTo>
                            <a:pt x="1550" y="456"/>
                          </a:lnTo>
                          <a:lnTo>
                            <a:pt x="1605" y="428"/>
                          </a:lnTo>
                          <a:lnTo>
                            <a:pt x="1607" y="381"/>
                          </a:lnTo>
                          <a:lnTo>
                            <a:pt x="1606" y="360"/>
                          </a:lnTo>
                          <a:lnTo>
                            <a:pt x="1603" y="340"/>
                          </a:lnTo>
                          <a:lnTo>
                            <a:pt x="1600" y="321"/>
                          </a:lnTo>
                          <a:lnTo>
                            <a:pt x="1596" y="304"/>
                          </a:lnTo>
                          <a:lnTo>
                            <a:pt x="1591" y="287"/>
                          </a:lnTo>
                          <a:lnTo>
                            <a:pt x="1585" y="271"/>
                          </a:lnTo>
                          <a:lnTo>
                            <a:pt x="1579" y="256"/>
                          </a:lnTo>
                          <a:lnTo>
                            <a:pt x="1572" y="242"/>
                          </a:lnTo>
                          <a:lnTo>
                            <a:pt x="1564" y="229"/>
                          </a:lnTo>
                          <a:lnTo>
                            <a:pt x="1556" y="215"/>
                          </a:lnTo>
                          <a:lnTo>
                            <a:pt x="1546" y="203"/>
                          </a:lnTo>
                          <a:lnTo>
                            <a:pt x="1537" y="191"/>
                          </a:lnTo>
                          <a:lnTo>
                            <a:pt x="1526" y="180"/>
                          </a:lnTo>
                          <a:lnTo>
                            <a:pt x="1515" y="170"/>
                          </a:lnTo>
                          <a:lnTo>
                            <a:pt x="1504" y="160"/>
                          </a:lnTo>
                          <a:lnTo>
                            <a:pt x="1490" y="151"/>
                          </a:lnTo>
                          <a:lnTo>
                            <a:pt x="1478" y="142"/>
                          </a:lnTo>
                          <a:lnTo>
                            <a:pt x="1464" y="134"/>
                          </a:lnTo>
                          <a:lnTo>
                            <a:pt x="1450" y="126"/>
                          </a:lnTo>
                          <a:lnTo>
                            <a:pt x="1436" y="119"/>
                          </a:lnTo>
                          <a:lnTo>
                            <a:pt x="1406" y="104"/>
                          </a:lnTo>
                          <a:lnTo>
                            <a:pt x="1372" y="91"/>
                          </a:lnTo>
                          <a:lnTo>
                            <a:pt x="1338" y="80"/>
                          </a:lnTo>
                          <a:lnTo>
                            <a:pt x="1302" y="69"/>
                          </a:lnTo>
                          <a:lnTo>
                            <a:pt x="1265" y="58"/>
                          </a:lnTo>
                          <a:lnTo>
                            <a:pt x="1225" y="48"/>
                          </a:lnTo>
                          <a:lnTo>
                            <a:pt x="1186" y="38"/>
                          </a:lnTo>
                          <a:lnTo>
                            <a:pt x="1145" y="30"/>
                          </a:lnTo>
                          <a:lnTo>
                            <a:pt x="1104" y="22"/>
                          </a:lnTo>
                          <a:lnTo>
                            <a:pt x="1062" y="16"/>
                          </a:lnTo>
                          <a:lnTo>
                            <a:pt x="1018" y="11"/>
                          </a:lnTo>
                          <a:lnTo>
                            <a:pt x="974" y="7"/>
                          </a:lnTo>
                          <a:lnTo>
                            <a:pt x="930" y="4"/>
                          </a:lnTo>
                          <a:lnTo>
                            <a:pt x="885" y="2"/>
                          </a:lnTo>
                          <a:lnTo>
                            <a:pt x="841" y="0"/>
                          </a:lnTo>
                          <a:lnTo>
                            <a:pt x="796" y="0"/>
                          </a:lnTo>
                          <a:lnTo>
                            <a:pt x="752" y="2"/>
                          </a:lnTo>
                          <a:lnTo>
                            <a:pt x="708" y="4"/>
                          </a:lnTo>
                          <a:lnTo>
                            <a:pt x="664" y="7"/>
                          </a:lnTo>
                          <a:lnTo>
                            <a:pt x="622" y="11"/>
                          </a:lnTo>
                          <a:lnTo>
                            <a:pt x="580" y="16"/>
                          </a:lnTo>
                          <a:lnTo>
                            <a:pt x="539" y="22"/>
                          </a:lnTo>
                          <a:lnTo>
                            <a:pt x="485" y="31"/>
                          </a:lnTo>
                          <a:lnTo>
                            <a:pt x="432" y="41"/>
                          </a:lnTo>
                          <a:lnTo>
                            <a:pt x="382" y="51"/>
                          </a:lnTo>
                          <a:lnTo>
                            <a:pt x="333" y="63"/>
                          </a:lnTo>
                          <a:lnTo>
                            <a:pt x="310" y="69"/>
                          </a:lnTo>
                          <a:lnTo>
                            <a:pt x="287" y="75"/>
                          </a:lnTo>
                          <a:lnTo>
                            <a:pt x="265" y="82"/>
                          </a:lnTo>
                          <a:lnTo>
                            <a:pt x="244" y="90"/>
                          </a:lnTo>
                          <a:lnTo>
                            <a:pt x="223" y="98"/>
                          </a:lnTo>
                          <a:lnTo>
                            <a:pt x="203" y="107"/>
                          </a:lnTo>
                          <a:lnTo>
                            <a:pt x="184" y="116"/>
                          </a:lnTo>
                          <a:lnTo>
                            <a:pt x="166" y="126"/>
                          </a:lnTo>
                          <a:lnTo>
                            <a:pt x="148" y="136"/>
                          </a:lnTo>
                          <a:lnTo>
                            <a:pt x="132" y="148"/>
                          </a:lnTo>
                          <a:lnTo>
                            <a:pt x="116" y="160"/>
                          </a:lnTo>
                          <a:lnTo>
                            <a:pt x="100" y="172"/>
                          </a:lnTo>
                          <a:lnTo>
                            <a:pt x="86" y="186"/>
                          </a:lnTo>
                          <a:lnTo>
                            <a:pt x="73" y="201"/>
                          </a:lnTo>
                          <a:lnTo>
                            <a:pt x="61" y="216"/>
                          </a:lnTo>
                          <a:lnTo>
                            <a:pt x="50" y="234"/>
                          </a:lnTo>
                          <a:lnTo>
                            <a:pt x="40" y="251"/>
                          </a:lnTo>
                          <a:lnTo>
                            <a:pt x="31" y="270"/>
                          </a:lnTo>
                          <a:lnTo>
                            <a:pt x="23" y="290"/>
                          </a:lnTo>
                          <a:lnTo>
                            <a:pt x="16" y="311"/>
                          </a:lnTo>
                          <a:lnTo>
                            <a:pt x="11" y="333"/>
                          </a:lnTo>
                          <a:lnTo>
                            <a:pt x="6" y="358"/>
                          </a:lnTo>
                          <a:lnTo>
                            <a:pt x="3" y="383"/>
                          </a:lnTo>
                          <a:lnTo>
                            <a:pt x="0" y="40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24" name="Freeform 25"/>
                    <p:cNvSpPr/>
                    <p:nvPr/>
                  </p:nvSpPr>
                  <p:spPr bwMode="auto">
                    <a:xfrm flipH="1">
                      <a:off x="8233360" y="4447391"/>
                      <a:ext cx="494955" cy="197676"/>
                    </a:xfrm>
                    <a:custGeom>
                      <a:avLst/>
                      <a:gdLst>
                        <a:gd name="T0" fmla="*/ 1 w 1612"/>
                        <a:gd name="T1" fmla="*/ 399 h 646"/>
                        <a:gd name="T2" fmla="*/ 83 w 1612"/>
                        <a:gd name="T3" fmla="*/ 457 h 646"/>
                        <a:gd name="T4" fmla="*/ 150 w 1612"/>
                        <a:gd name="T5" fmla="*/ 506 h 646"/>
                        <a:gd name="T6" fmla="*/ 186 w 1612"/>
                        <a:gd name="T7" fmla="*/ 528 h 646"/>
                        <a:gd name="T8" fmla="*/ 227 w 1612"/>
                        <a:gd name="T9" fmla="*/ 548 h 646"/>
                        <a:gd name="T10" fmla="*/ 275 w 1612"/>
                        <a:gd name="T11" fmla="*/ 568 h 646"/>
                        <a:gd name="T12" fmla="*/ 335 w 1612"/>
                        <a:gd name="T13" fmla="*/ 589 h 646"/>
                        <a:gd name="T14" fmla="*/ 388 w 1612"/>
                        <a:gd name="T15" fmla="*/ 602 h 646"/>
                        <a:gd name="T16" fmla="*/ 446 w 1612"/>
                        <a:gd name="T17" fmla="*/ 614 h 646"/>
                        <a:gd name="T18" fmla="*/ 506 w 1612"/>
                        <a:gd name="T19" fmla="*/ 624 h 646"/>
                        <a:gd name="T20" fmla="*/ 569 w 1612"/>
                        <a:gd name="T21" fmla="*/ 632 h 646"/>
                        <a:gd name="T22" fmla="*/ 693 w 1612"/>
                        <a:gd name="T23" fmla="*/ 642 h 646"/>
                        <a:gd name="T24" fmla="*/ 810 w 1612"/>
                        <a:gd name="T25" fmla="*/ 646 h 646"/>
                        <a:gd name="T26" fmla="*/ 953 w 1612"/>
                        <a:gd name="T27" fmla="*/ 642 h 646"/>
                        <a:gd name="T28" fmla="*/ 1018 w 1612"/>
                        <a:gd name="T29" fmla="*/ 638 h 646"/>
                        <a:gd name="T30" fmla="*/ 1076 w 1612"/>
                        <a:gd name="T31" fmla="*/ 631 h 646"/>
                        <a:gd name="T32" fmla="*/ 1132 w 1612"/>
                        <a:gd name="T33" fmla="*/ 623 h 646"/>
                        <a:gd name="T34" fmla="*/ 1183 w 1612"/>
                        <a:gd name="T35" fmla="*/ 614 h 646"/>
                        <a:gd name="T36" fmla="*/ 1232 w 1612"/>
                        <a:gd name="T37" fmla="*/ 602 h 646"/>
                        <a:gd name="T38" fmla="*/ 1277 w 1612"/>
                        <a:gd name="T39" fmla="*/ 588 h 646"/>
                        <a:gd name="T40" fmla="*/ 1321 w 1612"/>
                        <a:gd name="T41" fmla="*/ 572 h 646"/>
                        <a:gd name="T42" fmla="*/ 1364 w 1612"/>
                        <a:gd name="T43" fmla="*/ 554 h 646"/>
                        <a:gd name="T44" fmla="*/ 1404 w 1612"/>
                        <a:gd name="T45" fmla="*/ 534 h 646"/>
                        <a:gd name="T46" fmla="*/ 1446 w 1612"/>
                        <a:gd name="T47" fmla="*/ 512 h 646"/>
                        <a:gd name="T48" fmla="*/ 1526 w 1612"/>
                        <a:gd name="T49" fmla="*/ 462 h 646"/>
                        <a:gd name="T50" fmla="*/ 1612 w 1612"/>
                        <a:gd name="T51" fmla="*/ 403 h 646"/>
                        <a:gd name="T52" fmla="*/ 1603 w 1612"/>
                        <a:gd name="T53" fmla="*/ 331 h 646"/>
                        <a:gd name="T54" fmla="*/ 1582 w 1612"/>
                        <a:gd name="T55" fmla="*/ 268 h 646"/>
                        <a:gd name="T56" fmla="*/ 1549 w 1612"/>
                        <a:gd name="T57" fmla="*/ 213 h 646"/>
                        <a:gd name="T58" fmla="*/ 1508 w 1612"/>
                        <a:gd name="T59" fmla="*/ 166 h 646"/>
                        <a:gd name="T60" fmla="*/ 1457 w 1612"/>
                        <a:gd name="T61" fmla="*/ 126 h 646"/>
                        <a:gd name="T62" fmla="*/ 1398 w 1612"/>
                        <a:gd name="T63" fmla="*/ 92 h 646"/>
                        <a:gd name="T64" fmla="*/ 1333 w 1612"/>
                        <a:gd name="T65" fmla="*/ 65 h 646"/>
                        <a:gd name="T66" fmla="*/ 1261 w 1612"/>
                        <a:gd name="T67" fmla="*/ 43 h 646"/>
                        <a:gd name="T68" fmla="*/ 1185 w 1612"/>
                        <a:gd name="T69" fmla="*/ 27 h 646"/>
                        <a:gd name="T70" fmla="*/ 1106 w 1612"/>
                        <a:gd name="T71" fmla="*/ 15 h 646"/>
                        <a:gd name="T72" fmla="*/ 1024 w 1612"/>
                        <a:gd name="T73" fmla="*/ 7 h 646"/>
                        <a:gd name="T74" fmla="*/ 940 w 1612"/>
                        <a:gd name="T75" fmla="*/ 2 h 646"/>
                        <a:gd name="T76" fmla="*/ 856 w 1612"/>
                        <a:gd name="T77" fmla="*/ 0 h 646"/>
                        <a:gd name="T78" fmla="*/ 774 w 1612"/>
                        <a:gd name="T79" fmla="*/ 1 h 646"/>
                        <a:gd name="T80" fmla="*/ 614 w 1612"/>
                        <a:gd name="T81" fmla="*/ 7 h 646"/>
                        <a:gd name="T82" fmla="*/ 507 w 1612"/>
                        <a:gd name="T83" fmla="*/ 18 h 646"/>
                        <a:gd name="T84" fmla="*/ 407 w 1612"/>
                        <a:gd name="T85" fmla="*/ 35 h 646"/>
                        <a:gd name="T86" fmla="*/ 358 w 1612"/>
                        <a:gd name="T87" fmla="*/ 46 h 646"/>
                        <a:gd name="T88" fmla="*/ 313 w 1612"/>
                        <a:gd name="T89" fmla="*/ 59 h 646"/>
                        <a:gd name="T90" fmla="*/ 268 w 1612"/>
                        <a:gd name="T91" fmla="*/ 73 h 646"/>
                        <a:gd name="T92" fmla="*/ 227 w 1612"/>
                        <a:gd name="T93" fmla="*/ 90 h 646"/>
                        <a:gd name="T94" fmla="*/ 188 w 1612"/>
                        <a:gd name="T95" fmla="*/ 110 h 646"/>
                        <a:gd name="T96" fmla="*/ 152 w 1612"/>
                        <a:gd name="T97" fmla="*/ 132 h 646"/>
                        <a:gd name="T98" fmla="*/ 118 w 1612"/>
                        <a:gd name="T99" fmla="*/ 156 h 646"/>
                        <a:gd name="T100" fmla="*/ 88 w 1612"/>
                        <a:gd name="T101" fmla="*/ 182 h 646"/>
                        <a:gd name="T102" fmla="*/ 61 w 1612"/>
                        <a:gd name="T103" fmla="*/ 211 h 646"/>
                        <a:gd name="T104" fmla="*/ 37 w 1612"/>
                        <a:gd name="T105" fmla="*/ 245 h 646"/>
                        <a:gd name="T106" fmla="*/ 17 w 1612"/>
                        <a:gd name="T107" fmla="*/ 280 h 646"/>
                        <a:gd name="T108" fmla="*/ 0 w 1612"/>
                        <a:gd name="T109" fmla="*/ 318 h 6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</a:cxnLst>
                      <a:rect l="0" t="0" r="r" b="b"/>
                      <a:pathLst>
                        <a:path w="1612" h="646">
                          <a:moveTo>
                            <a:pt x="0" y="318"/>
                          </a:moveTo>
                          <a:lnTo>
                            <a:pt x="1" y="399"/>
                          </a:lnTo>
                          <a:lnTo>
                            <a:pt x="45" y="429"/>
                          </a:lnTo>
                          <a:lnTo>
                            <a:pt x="83" y="457"/>
                          </a:lnTo>
                          <a:lnTo>
                            <a:pt x="117" y="483"/>
                          </a:lnTo>
                          <a:lnTo>
                            <a:pt x="150" y="506"/>
                          </a:lnTo>
                          <a:lnTo>
                            <a:pt x="167" y="517"/>
                          </a:lnTo>
                          <a:lnTo>
                            <a:pt x="186" y="528"/>
                          </a:lnTo>
                          <a:lnTo>
                            <a:pt x="206" y="538"/>
                          </a:lnTo>
                          <a:lnTo>
                            <a:pt x="227" y="548"/>
                          </a:lnTo>
                          <a:lnTo>
                            <a:pt x="250" y="558"/>
                          </a:lnTo>
                          <a:lnTo>
                            <a:pt x="275" y="568"/>
                          </a:lnTo>
                          <a:lnTo>
                            <a:pt x="304" y="578"/>
                          </a:lnTo>
                          <a:lnTo>
                            <a:pt x="335" y="589"/>
                          </a:lnTo>
                          <a:lnTo>
                            <a:pt x="361" y="596"/>
                          </a:lnTo>
                          <a:lnTo>
                            <a:pt x="388" y="602"/>
                          </a:lnTo>
                          <a:lnTo>
                            <a:pt x="417" y="609"/>
                          </a:lnTo>
                          <a:lnTo>
                            <a:pt x="446" y="614"/>
                          </a:lnTo>
                          <a:lnTo>
                            <a:pt x="476" y="619"/>
                          </a:lnTo>
                          <a:lnTo>
                            <a:pt x="506" y="624"/>
                          </a:lnTo>
                          <a:lnTo>
                            <a:pt x="538" y="628"/>
                          </a:lnTo>
                          <a:lnTo>
                            <a:pt x="569" y="632"/>
                          </a:lnTo>
                          <a:lnTo>
                            <a:pt x="632" y="638"/>
                          </a:lnTo>
                          <a:lnTo>
                            <a:pt x="693" y="642"/>
                          </a:lnTo>
                          <a:lnTo>
                            <a:pt x="754" y="645"/>
                          </a:lnTo>
                          <a:lnTo>
                            <a:pt x="810" y="646"/>
                          </a:lnTo>
                          <a:lnTo>
                            <a:pt x="885" y="645"/>
                          </a:lnTo>
                          <a:lnTo>
                            <a:pt x="953" y="642"/>
                          </a:lnTo>
                          <a:lnTo>
                            <a:pt x="986" y="640"/>
                          </a:lnTo>
                          <a:lnTo>
                            <a:pt x="1018" y="638"/>
                          </a:lnTo>
                          <a:lnTo>
                            <a:pt x="1047" y="635"/>
                          </a:lnTo>
                          <a:lnTo>
                            <a:pt x="1076" y="631"/>
                          </a:lnTo>
                          <a:lnTo>
                            <a:pt x="1105" y="628"/>
                          </a:lnTo>
                          <a:lnTo>
                            <a:pt x="1132" y="623"/>
                          </a:lnTo>
                          <a:lnTo>
                            <a:pt x="1158" y="619"/>
                          </a:lnTo>
                          <a:lnTo>
                            <a:pt x="1183" y="614"/>
                          </a:lnTo>
                          <a:lnTo>
                            <a:pt x="1207" y="608"/>
                          </a:lnTo>
                          <a:lnTo>
                            <a:pt x="1232" y="602"/>
                          </a:lnTo>
                          <a:lnTo>
                            <a:pt x="1255" y="595"/>
                          </a:lnTo>
                          <a:lnTo>
                            <a:pt x="1277" y="588"/>
                          </a:lnTo>
                          <a:lnTo>
                            <a:pt x="1299" y="580"/>
                          </a:lnTo>
                          <a:lnTo>
                            <a:pt x="1321" y="572"/>
                          </a:lnTo>
                          <a:lnTo>
                            <a:pt x="1343" y="563"/>
                          </a:lnTo>
                          <a:lnTo>
                            <a:pt x="1364" y="554"/>
                          </a:lnTo>
                          <a:lnTo>
                            <a:pt x="1384" y="544"/>
                          </a:lnTo>
                          <a:lnTo>
                            <a:pt x="1404" y="534"/>
                          </a:lnTo>
                          <a:lnTo>
                            <a:pt x="1425" y="524"/>
                          </a:lnTo>
                          <a:lnTo>
                            <a:pt x="1446" y="512"/>
                          </a:lnTo>
                          <a:lnTo>
                            <a:pt x="1486" y="489"/>
                          </a:lnTo>
                          <a:lnTo>
                            <a:pt x="1526" y="462"/>
                          </a:lnTo>
                          <a:lnTo>
                            <a:pt x="1569" y="433"/>
                          </a:lnTo>
                          <a:lnTo>
                            <a:pt x="1612" y="403"/>
                          </a:lnTo>
                          <a:lnTo>
                            <a:pt x="1609" y="366"/>
                          </a:lnTo>
                          <a:lnTo>
                            <a:pt x="1603" y="331"/>
                          </a:lnTo>
                          <a:lnTo>
                            <a:pt x="1594" y="298"/>
                          </a:lnTo>
                          <a:lnTo>
                            <a:pt x="1582" y="268"/>
                          </a:lnTo>
                          <a:lnTo>
                            <a:pt x="1568" y="240"/>
                          </a:lnTo>
                          <a:lnTo>
                            <a:pt x="1549" y="213"/>
                          </a:lnTo>
                          <a:lnTo>
                            <a:pt x="1530" y="188"/>
                          </a:lnTo>
                          <a:lnTo>
                            <a:pt x="1508" y="166"/>
                          </a:lnTo>
                          <a:lnTo>
                            <a:pt x="1484" y="145"/>
                          </a:lnTo>
                          <a:lnTo>
                            <a:pt x="1457" y="126"/>
                          </a:lnTo>
                          <a:lnTo>
                            <a:pt x="1428" y="109"/>
                          </a:lnTo>
                          <a:lnTo>
                            <a:pt x="1398" y="92"/>
                          </a:lnTo>
                          <a:lnTo>
                            <a:pt x="1366" y="78"/>
                          </a:lnTo>
                          <a:lnTo>
                            <a:pt x="1333" y="65"/>
                          </a:lnTo>
                          <a:lnTo>
                            <a:pt x="1297" y="53"/>
                          </a:lnTo>
                          <a:lnTo>
                            <a:pt x="1261" y="43"/>
                          </a:lnTo>
                          <a:lnTo>
                            <a:pt x="1224" y="34"/>
                          </a:lnTo>
                          <a:lnTo>
                            <a:pt x="1185" y="27"/>
                          </a:lnTo>
                          <a:lnTo>
                            <a:pt x="1146" y="20"/>
                          </a:lnTo>
                          <a:lnTo>
                            <a:pt x="1106" y="15"/>
                          </a:lnTo>
                          <a:lnTo>
                            <a:pt x="1065" y="10"/>
                          </a:lnTo>
                          <a:lnTo>
                            <a:pt x="1024" y="7"/>
                          </a:lnTo>
                          <a:lnTo>
                            <a:pt x="983" y="4"/>
                          </a:lnTo>
                          <a:lnTo>
                            <a:pt x="940" y="2"/>
                          </a:lnTo>
                          <a:lnTo>
                            <a:pt x="899" y="1"/>
                          </a:lnTo>
                          <a:lnTo>
                            <a:pt x="856" y="0"/>
                          </a:lnTo>
                          <a:lnTo>
                            <a:pt x="815" y="0"/>
                          </a:lnTo>
                          <a:lnTo>
                            <a:pt x="774" y="1"/>
                          </a:lnTo>
                          <a:lnTo>
                            <a:pt x="693" y="3"/>
                          </a:lnTo>
                          <a:lnTo>
                            <a:pt x="614" y="7"/>
                          </a:lnTo>
                          <a:lnTo>
                            <a:pt x="560" y="12"/>
                          </a:lnTo>
                          <a:lnTo>
                            <a:pt x="507" y="18"/>
                          </a:lnTo>
                          <a:lnTo>
                            <a:pt x="456" y="26"/>
                          </a:lnTo>
                          <a:lnTo>
                            <a:pt x="407" y="35"/>
                          </a:lnTo>
                          <a:lnTo>
                            <a:pt x="382" y="40"/>
                          </a:lnTo>
                          <a:lnTo>
                            <a:pt x="358" y="46"/>
                          </a:lnTo>
                          <a:lnTo>
                            <a:pt x="335" y="52"/>
                          </a:lnTo>
                          <a:lnTo>
                            <a:pt x="313" y="59"/>
                          </a:lnTo>
                          <a:lnTo>
                            <a:pt x="291" y="66"/>
                          </a:lnTo>
                          <a:lnTo>
                            <a:pt x="268" y="73"/>
                          </a:lnTo>
                          <a:lnTo>
                            <a:pt x="247" y="81"/>
                          </a:lnTo>
                          <a:lnTo>
                            <a:pt x="227" y="90"/>
                          </a:lnTo>
                          <a:lnTo>
                            <a:pt x="207" y="100"/>
                          </a:lnTo>
                          <a:lnTo>
                            <a:pt x="188" y="110"/>
                          </a:lnTo>
                          <a:lnTo>
                            <a:pt x="169" y="121"/>
                          </a:lnTo>
                          <a:lnTo>
                            <a:pt x="152" y="132"/>
                          </a:lnTo>
                          <a:lnTo>
                            <a:pt x="135" y="143"/>
                          </a:lnTo>
                          <a:lnTo>
                            <a:pt x="118" y="156"/>
                          </a:lnTo>
                          <a:lnTo>
                            <a:pt x="103" y="168"/>
                          </a:lnTo>
                          <a:lnTo>
                            <a:pt x="88" y="182"/>
                          </a:lnTo>
                          <a:lnTo>
                            <a:pt x="74" y="196"/>
                          </a:lnTo>
                          <a:lnTo>
                            <a:pt x="61" y="211"/>
                          </a:lnTo>
                          <a:lnTo>
                            <a:pt x="48" y="228"/>
                          </a:lnTo>
                          <a:lnTo>
                            <a:pt x="37" y="245"/>
                          </a:lnTo>
                          <a:lnTo>
                            <a:pt x="26" y="262"/>
                          </a:lnTo>
                          <a:lnTo>
                            <a:pt x="17" y="280"/>
                          </a:lnTo>
                          <a:lnTo>
                            <a:pt x="8" y="299"/>
                          </a:lnTo>
                          <a:lnTo>
                            <a:pt x="0" y="31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25" name="Freeform 27"/>
                    <p:cNvSpPr/>
                    <p:nvPr/>
                  </p:nvSpPr>
                  <p:spPr bwMode="auto">
                    <a:xfrm flipH="1">
                      <a:off x="8231828" y="4569981"/>
                      <a:ext cx="496487" cy="208402"/>
                    </a:xfrm>
                    <a:custGeom>
                      <a:avLst/>
                      <a:gdLst>
                        <a:gd name="T0" fmla="*/ 1569 w 1617"/>
                        <a:gd name="T1" fmla="*/ 34 h 679"/>
                        <a:gd name="T2" fmla="*/ 1486 w 1617"/>
                        <a:gd name="T3" fmla="*/ 90 h 679"/>
                        <a:gd name="T4" fmla="*/ 1425 w 1617"/>
                        <a:gd name="T5" fmla="*/ 125 h 679"/>
                        <a:gd name="T6" fmla="*/ 1384 w 1617"/>
                        <a:gd name="T7" fmla="*/ 145 h 679"/>
                        <a:gd name="T8" fmla="*/ 1343 w 1617"/>
                        <a:gd name="T9" fmla="*/ 164 h 679"/>
                        <a:gd name="T10" fmla="*/ 1299 w 1617"/>
                        <a:gd name="T11" fmla="*/ 181 h 679"/>
                        <a:gd name="T12" fmla="*/ 1255 w 1617"/>
                        <a:gd name="T13" fmla="*/ 196 h 679"/>
                        <a:gd name="T14" fmla="*/ 1207 w 1617"/>
                        <a:gd name="T15" fmla="*/ 209 h 679"/>
                        <a:gd name="T16" fmla="*/ 1158 w 1617"/>
                        <a:gd name="T17" fmla="*/ 220 h 679"/>
                        <a:gd name="T18" fmla="*/ 1105 w 1617"/>
                        <a:gd name="T19" fmla="*/ 229 h 679"/>
                        <a:gd name="T20" fmla="*/ 1047 w 1617"/>
                        <a:gd name="T21" fmla="*/ 236 h 679"/>
                        <a:gd name="T22" fmla="*/ 986 w 1617"/>
                        <a:gd name="T23" fmla="*/ 241 h 679"/>
                        <a:gd name="T24" fmla="*/ 885 w 1617"/>
                        <a:gd name="T25" fmla="*/ 246 h 679"/>
                        <a:gd name="T26" fmla="*/ 754 w 1617"/>
                        <a:gd name="T27" fmla="*/ 246 h 679"/>
                        <a:gd name="T28" fmla="*/ 632 w 1617"/>
                        <a:gd name="T29" fmla="*/ 239 h 679"/>
                        <a:gd name="T30" fmla="*/ 538 w 1617"/>
                        <a:gd name="T31" fmla="*/ 229 h 679"/>
                        <a:gd name="T32" fmla="*/ 476 w 1617"/>
                        <a:gd name="T33" fmla="*/ 220 h 679"/>
                        <a:gd name="T34" fmla="*/ 417 w 1617"/>
                        <a:gd name="T35" fmla="*/ 210 h 679"/>
                        <a:gd name="T36" fmla="*/ 361 w 1617"/>
                        <a:gd name="T37" fmla="*/ 197 h 679"/>
                        <a:gd name="T38" fmla="*/ 304 w 1617"/>
                        <a:gd name="T39" fmla="*/ 179 h 679"/>
                        <a:gd name="T40" fmla="*/ 250 w 1617"/>
                        <a:gd name="T41" fmla="*/ 159 h 679"/>
                        <a:gd name="T42" fmla="*/ 206 w 1617"/>
                        <a:gd name="T43" fmla="*/ 139 h 679"/>
                        <a:gd name="T44" fmla="*/ 167 w 1617"/>
                        <a:gd name="T45" fmla="*/ 118 h 679"/>
                        <a:gd name="T46" fmla="*/ 117 w 1617"/>
                        <a:gd name="T47" fmla="*/ 84 h 679"/>
                        <a:gd name="T48" fmla="*/ 45 w 1617"/>
                        <a:gd name="T49" fmla="*/ 30 h 679"/>
                        <a:gd name="T50" fmla="*/ 1 w 1617"/>
                        <a:gd name="T51" fmla="*/ 61 h 679"/>
                        <a:gd name="T52" fmla="*/ 0 w 1617"/>
                        <a:gd name="T53" fmla="*/ 153 h 679"/>
                        <a:gd name="T54" fmla="*/ 1 w 1617"/>
                        <a:gd name="T55" fmla="*/ 214 h 679"/>
                        <a:gd name="T56" fmla="*/ 5 w 1617"/>
                        <a:gd name="T57" fmla="*/ 272 h 679"/>
                        <a:gd name="T58" fmla="*/ 14 w 1617"/>
                        <a:gd name="T59" fmla="*/ 330 h 679"/>
                        <a:gd name="T60" fmla="*/ 30 w 1617"/>
                        <a:gd name="T61" fmla="*/ 384 h 679"/>
                        <a:gd name="T62" fmla="*/ 54 w 1617"/>
                        <a:gd name="T63" fmla="*/ 436 h 679"/>
                        <a:gd name="T64" fmla="*/ 88 w 1617"/>
                        <a:gd name="T65" fmla="*/ 484 h 679"/>
                        <a:gd name="T66" fmla="*/ 132 w 1617"/>
                        <a:gd name="T67" fmla="*/ 528 h 679"/>
                        <a:gd name="T68" fmla="*/ 191 w 1617"/>
                        <a:gd name="T69" fmla="*/ 568 h 679"/>
                        <a:gd name="T70" fmla="*/ 262 w 1617"/>
                        <a:gd name="T71" fmla="*/ 602 h 679"/>
                        <a:gd name="T72" fmla="*/ 351 w 1617"/>
                        <a:gd name="T73" fmla="*/ 631 h 679"/>
                        <a:gd name="T74" fmla="*/ 457 w 1617"/>
                        <a:gd name="T75" fmla="*/ 653 h 679"/>
                        <a:gd name="T76" fmla="*/ 582 w 1617"/>
                        <a:gd name="T77" fmla="*/ 668 h 679"/>
                        <a:gd name="T78" fmla="*/ 728 w 1617"/>
                        <a:gd name="T79" fmla="*/ 678 h 679"/>
                        <a:gd name="T80" fmla="*/ 894 w 1617"/>
                        <a:gd name="T81" fmla="*/ 678 h 679"/>
                        <a:gd name="T82" fmla="*/ 1045 w 1617"/>
                        <a:gd name="T83" fmla="*/ 669 h 679"/>
                        <a:gd name="T84" fmla="*/ 1173 w 1617"/>
                        <a:gd name="T85" fmla="*/ 652 h 679"/>
                        <a:gd name="T86" fmla="*/ 1281 w 1617"/>
                        <a:gd name="T87" fmla="*/ 627 h 679"/>
                        <a:gd name="T88" fmla="*/ 1370 w 1617"/>
                        <a:gd name="T89" fmla="*/ 596 h 679"/>
                        <a:gd name="T90" fmla="*/ 1443 w 1617"/>
                        <a:gd name="T91" fmla="*/ 559 h 679"/>
                        <a:gd name="T92" fmla="*/ 1499 w 1617"/>
                        <a:gd name="T93" fmla="*/ 516 h 679"/>
                        <a:gd name="T94" fmla="*/ 1542 w 1617"/>
                        <a:gd name="T95" fmla="*/ 470 h 679"/>
                        <a:gd name="T96" fmla="*/ 1574 w 1617"/>
                        <a:gd name="T97" fmla="*/ 419 h 679"/>
                        <a:gd name="T98" fmla="*/ 1595 w 1617"/>
                        <a:gd name="T99" fmla="*/ 366 h 679"/>
                        <a:gd name="T100" fmla="*/ 1608 w 1617"/>
                        <a:gd name="T101" fmla="*/ 311 h 679"/>
                        <a:gd name="T102" fmla="*/ 1615 w 1617"/>
                        <a:gd name="T103" fmla="*/ 253 h 679"/>
                        <a:gd name="T104" fmla="*/ 1617 w 1617"/>
                        <a:gd name="T105" fmla="*/ 197 h 679"/>
                        <a:gd name="T106" fmla="*/ 1616 w 1617"/>
                        <a:gd name="T107" fmla="*/ 139 h 679"/>
                        <a:gd name="T108" fmla="*/ 1613 w 1617"/>
                        <a:gd name="T109" fmla="*/ 56 h 67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</a:cxnLst>
                      <a:rect l="0" t="0" r="r" b="b"/>
                      <a:pathLst>
                        <a:path w="1617" h="679">
                          <a:moveTo>
                            <a:pt x="1612" y="4"/>
                          </a:moveTo>
                          <a:lnTo>
                            <a:pt x="1569" y="34"/>
                          </a:lnTo>
                          <a:lnTo>
                            <a:pt x="1526" y="63"/>
                          </a:lnTo>
                          <a:lnTo>
                            <a:pt x="1486" y="90"/>
                          </a:lnTo>
                          <a:lnTo>
                            <a:pt x="1446" y="113"/>
                          </a:lnTo>
                          <a:lnTo>
                            <a:pt x="1425" y="125"/>
                          </a:lnTo>
                          <a:lnTo>
                            <a:pt x="1404" y="135"/>
                          </a:lnTo>
                          <a:lnTo>
                            <a:pt x="1384" y="145"/>
                          </a:lnTo>
                          <a:lnTo>
                            <a:pt x="1364" y="155"/>
                          </a:lnTo>
                          <a:lnTo>
                            <a:pt x="1343" y="164"/>
                          </a:lnTo>
                          <a:lnTo>
                            <a:pt x="1321" y="173"/>
                          </a:lnTo>
                          <a:lnTo>
                            <a:pt x="1299" y="181"/>
                          </a:lnTo>
                          <a:lnTo>
                            <a:pt x="1277" y="189"/>
                          </a:lnTo>
                          <a:lnTo>
                            <a:pt x="1255" y="196"/>
                          </a:lnTo>
                          <a:lnTo>
                            <a:pt x="1232" y="203"/>
                          </a:lnTo>
                          <a:lnTo>
                            <a:pt x="1207" y="209"/>
                          </a:lnTo>
                          <a:lnTo>
                            <a:pt x="1183" y="215"/>
                          </a:lnTo>
                          <a:lnTo>
                            <a:pt x="1158" y="220"/>
                          </a:lnTo>
                          <a:lnTo>
                            <a:pt x="1132" y="224"/>
                          </a:lnTo>
                          <a:lnTo>
                            <a:pt x="1105" y="229"/>
                          </a:lnTo>
                          <a:lnTo>
                            <a:pt x="1076" y="232"/>
                          </a:lnTo>
                          <a:lnTo>
                            <a:pt x="1047" y="236"/>
                          </a:lnTo>
                          <a:lnTo>
                            <a:pt x="1018" y="239"/>
                          </a:lnTo>
                          <a:lnTo>
                            <a:pt x="986" y="241"/>
                          </a:lnTo>
                          <a:lnTo>
                            <a:pt x="953" y="243"/>
                          </a:lnTo>
                          <a:lnTo>
                            <a:pt x="885" y="246"/>
                          </a:lnTo>
                          <a:lnTo>
                            <a:pt x="810" y="247"/>
                          </a:lnTo>
                          <a:lnTo>
                            <a:pt x="754" y="246"/>
                          </a:lnTo>
                          <a:lnTo>
                            <a:pt x="693" y="243"/>
                          </a:lnTo>
                          <a:lnTo>
                            <a:pt x="632" y="239"/>
                          </a:lnTo>
                          <a:lnTo>
                            <a:pt x="569" y="233"/>
                          </a:lnTo>
                          <a:lnTo>
                            <a:pt x="538" y="229"/>
                          </a:lnTo>
                          <a:lnTo>
                            <a:pt x="506" y="225"/>
                          </a:lnTo>
                          <a:lnTo>
                            <a:pt x="476" y="220"/>
                          </a:lnTo>
                          <a:lnTo>
                            <a:pt x="446" y="215"/>
                          </a:lnTo>
                          <a:lnTo>
                            <a:pt x="417" y="210"/>
                          </a:lnTo>
                          <a:lnTo>
                            <a:pt x="388" y="203"/>
                          </a:lnTo>
                          <a:lnTo>
                            <a:pt x="361" y="197"/>
                          </a:lnTo>
                          <a:lnTo>
                            <a:pt x="335" y="190"/>
                          </a:lnTo>
                          <a:lnTo>
                            <a:pt x="304" y="179"/>
                          </a:lnTo>
                          <a:lnTo>
                            <a:pt x="275" y="169"/>
                          </a:lnTo>
                          <a:lnTo>
                            <a:pt x="250" y="159"/>
                          </a:lnTo>
                          <a:lnTo>
                            <a:pt x="227" y="149"/>
                          </a:lnTo>
                          <a:lnTo>
                            <a:pt x="206" y="139"/>
                          </a:lnTo>
                          <a:lnTo>
                            <a:pt x="186" y="129"/>
                          </a:lnTo>
                          <a:lnTo>
                            <a:pt x="167" y="118"/>
                          </a:lnTo>
                          <a:lnTo>
                            <a:pt x="150" y="107"/>
                          </a:lnTo>
                          <a:lnTo>
                            <a:pt x="117" y="84"/>
                          </a:lnTo>
                          <a:lnTo>
                            <a:pt x="83" y="58"/>
                          </a:lnTo>
                          <a:lnTo>
                            <a:pt x="45" y="30"/>
                          </a:lnTo>
                          <a:lnTo>
                            <a:pt x="1" y="0"/>
                          </a:lnTo>
                          <a:lnTo>
                            <a:pt x="1" y="61"/>
                          </a:lnTo>
                          <a:lnTo>
                            <a:pt x="0" y="123"/>
                          </a:lnTo>
                          <a:lnTo>
                            <a:pt x="0" y="153"/>
                          </a:lnTo>
                          <a:lnTo>
                            <a:pt x="0" y="183"/>
                          </a:lnTo>
                          <a:lnTo>
                            <a:pt x="1" y="214"/>
                          </a:lnTo>
                          <a:lnTo>
                            <a:pt x="2" y="243"/>
                          </a:lnTo>
                          <a:lnTo>
                            <a:pt x="5" y="272"/>
                          </a:lnTo>
                          <a:lnTo>
                            <a:pt x="9" y="301"/>
                          </a:lnTo>
                          <a:lnTo>
                            <a:pt x="14" y="330"/>
                          </a:lnTo>
                          <a:lnTo>
                            <a:pt x="21" y="357"/>
                          </a:lnTo>
                          <a:lnTo>
                            <a:pt x="30" y="384"/>
                          </a:lnTo>
                          <a:lnTo>
                            <a:pt x="41" y="410"/>
                          </a:lnTo>
                          <a:lnTo>
                            <a:pt x="54" y="436"/>
                          </a:lnTo>
                          <a:lnTo>
                            <a:pt x="70" y="461"/>
                          </a:lnTo>
                          <a:lnTo>
                            <a:pt x="88" y="484"/>
                          </a:lnTo>
                          <a:lnTo>
                            <a:pt x="109" y="507"/>
                          </a:lnTo>
                          <a:lnTo>
                            <a:pt x="132" y="528"/>
                          </a:lnTo>
                          <a:lnTo>
                            <a:pt x="159" y="548"/>
                          </a:lnTo>
                          <a:lnTo>
                            <a:pt x="191" y="568"/>
                          </a:lnTo>
                          <a:lnTo>
                            <a:pt x="224" y="586"/>
                          </a:lnTo>
                          <a:lnTo>
                            <a:pt x="262" y="602"/>
                          </a:lnTo>
                          <a:lnTo>
                            <a:pt x="305" y="617"/>
                          </a:lnTo>
                          <a:lnTo>
                            <a:pt x="351" y="631"/>
                          </a:lnTo>
                          <a:lnTo>
                            <a:pt x="402" y="642"/>
                          </a:lnTo>
                          <a:lnTo>
                            <a:pt x="457" y="653"/>
                          </a:lnTo>
                          <a:lnTo>
                            <a:pt x="517" y="661"/>
                          </a:lnTo>
                          <a:lnTo>
                            <a:pt x="582" y="668"/>
                          </a:lnTo>
                          <a:lnTo>
                            <a:pt x="653" y="673"/>
                          </a:lnTo>
                          <a:lnTo>
                            <a:pt x="728" y="678"/>
                          </a:lnTo>
                          <a:lnTo>
                            <a:pt x="810" y="679"/>
                          </a:lnTo>
                          <a:lnTo>
                            <a:pt x="894" y="678"/>
                          </a:lnTo>
                          <a:lnTo>
                            <a:pt x="972" y="674"/>
                          </a:lnTo>
                          <a:lnTo>
                            <a:pt x="1045" y="669"/>
                          </a:lnTo>
                          <a:lnTo>
                            <a:pt x="1112" y="661"/>
                          </a:lnTo>
                          <a:lnTo>
                            <a:pt x="1173" y="652"/>
                          </a:lnTo>
                          <a:lnTo>
                            <a:pt x="1230" y="641"/>
                          </a:lnTo>
                          <a:lnTo>
                            <a:pt x="1281" y="627"/>
                          </a:lnTo>
                          <a:lnTo>
                            <a:pt x="1328" y="613"/>
                          </a:lnTo>
                          <a:lnTo>
                            <a:pt x="1370" y="596"/>
                          </a:lnTo>
                          <a:lnTo>
                            <a:pt x="1408" y="579"/>
                          </a:lnTo>
                          <a:lnTo>
                            <a:pt x="1443" y="559"/>
                          </a:lnTo>
                          <a:lnTo>
                            <a:pt x="1473" y="538"/>
                          </a:lnTo>
                          <a:lnTo>
                            <a:pt x="1499" y="516"/>
                          </a:lnTo>
                          <a:lnTo>
                            <a:pt x="1522" y="494"/>
                          </a:lnTo>
                          <a:lnTo>
                            <a:pt x="1542" y="470"/>
                          </a:lnTo>
                          <a:lnTo>
                            <a:pt x="1560" y="445"/>
                          </a:lnTo>
                          <a:lnTo>
                            <a:pt x="1574" y="419"/>
                          </a:lnTo>
                          <a:lnTo>
                            <a:pt x="1586" y="392"/>
                          </a:lnTo>
                          <a:lnTo>
                            <a:pt x="1595" y="366"/>
                          </a:lnTo>
                          <a:lnTo>
                            <a:pt x="1603" y="338"/>
                          </a:lnTo>
                          <a:lnTo>
                            <a:pt x="1608" y="311"/>
                          </a:lnTo>
                          <a:lnTo>
                            <a:pt x="1612" y="282"/>
                          </a:lnTo>
                          <a:lnTo>
                            <a:pt x="1615" y="253"/>
                          </a:lnTo>
                          <a:lnTo>
                            <a:pt x="1616" y="225"/>
                          </a:lnTo>
                          <a:lnTo>
                            <a:pt x="1617" y="197"/>
                          </a:lnTo>
                          <a:lnTo>
                            <a:pt x="1617" y="167"/>
                          </a:lnTo>
                          <a:lnTo>
                            <a:pt x="1616" y="139"/>
                          </a:lnTo>
                          <a:lnTo>
                            <a:pt x="1615" y="112"/>
                          </a:lnTo>
                          <a:lnTo>
                            <a:pt x="1613" y="56"/>
                          </a:lnTo>
                          <a:lnTo>
                            <a:pt x="1612" y="4"/>
                          </a:lnTo>
                          <a:close/>
                        </a:path>
                      </a:pathLst>
                    </a:custGeom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chemeClr val="accent1">
                          <a:lumMod val="75000"/>
                        </a:schemeClr>
                      </a:solidFill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26" name="Freeform 29"/>
                    <p:cNvSpPr/>
                    <p:nvPr/>
                  </p:nvSpPr>
                  <p:spPr bwMode="auto">
                    <a:xfrm flipH="1">
                      <a:off x="7050372" y="4569981"/>
                      <a:ext cx="494955" cy="208402"/>
                    </a:xfrm>
                    <a:custGeom>
                      <a:avLst/>
                      <a:gdLst>
                        <a:gd name="T0" fmla="*/ 1555 w 1616"/>
                        <a:gd name="T1" fmla="*/ 47 h 677"/>
                        <a:gd name="T2" fmla="*/ 1457 w 1616"/>
                        <a:gd name="T3" fmla="*/ 98 h 677"/>
                        <a:gd name="T4" fmla="*/ 1372 w 1616"/>
                        <a:gd name="T5" fmla="*/ 142 h 677"/>
                        <a:gd name="T6" fmla="*/ 1313 w 1616"/>
                        <a:gd name="T7" fmla="*/ 169 h 677"/>
                        <a:gd name="T8" fmla="*/ 1273 w 1616"/>
                        <a:gd name="T9" fmla="*/ 186 h 677"/>
                        <a:gd name="T10" fmla="*/ 1231 w 1616"/>
                        <a:gd name="T11" fmla="*/ 200 h 677"/>
                        <a:gd name="T12" fmla="*/ 1187 w 1616"/>
                        <a:gd name="T13" fmla="*/ 213 h 677"/>
                        <a:gd name="T14" fmla="*/ 1139 w 1616"/>
                        <a:gd name="T15" fmla="*/ 223 h 677"/>
                        <a:gd name="T16" fmla="*/ 1088 w 1616"/>
                        <a:gd name="T17" fmla="*/ 231 h 677"/>
                        <a:gd name="T18" fmla="*/ 1030 w 1616"/>
                        <a:gd name="T19" fmla="*/ 238 h 677"/>
                        <a:gd name="T20" fmla="*/ 967 w 1616"/>
                        <a:gd name="T21" fmla="*/ 242 h 677"/>
                        <a:gd name="T22" fmla="*/ 895 w 1616"/>
                        <a:gd name="T23" fmla="*/ 244 h 677"/>
                        <a:gd name="T24" fmla="*/ 817 w 1616"/>
                        <a:gd name="T25" fmla="*/ 245 h 677"/>
                        <a:gd name="T26" fmla="*/ 704 w 1616"/>
                        <a:gd name="T27" fmla="*/ 242 h 677"/>
                        <a:gd name="T28" fmla="*/ 608 w 1616"/>
                        <a:gd name="T29" fmla="*/ 236 h 677"/>
                        <a:gd name="T30" fmla="*/ 549 w 1616"/>
                        <a:gd name="T31" fmla="*/ 230 h 677"/>
                        <a:gd name="T32" fmla="*/ 494 w 1616"/>
                        <a:gd name="T33" fmla="*/ 222 h 677"/>
                        <a:gd name="T34" fmla="*/ 442 w 1616"/>
                        <a:gd name="T35" fmla="*/ 213 h 677"/>
                        <a:gd name="T36" fmla="*/ 393 w 1616"/>
                        <a:gd name="T37" fmla="*/ 201 h 677"/>
                        <a:gd name="T38" fmla="*/ 347 w 1616"/>
                        <a:gd name="T39" fmla="*/ 189 h 677"/>
                        <a:gd name="T40" fmla="*/ 302 w 1616"/>
                        <a:gd name="T41" fmla="*/ 173 h 677"/>
                        <a:gd name="T42" fmla="*/ 260 w 1616"/>
                        <a:gd name="T43" fmla="*/ 156 h 677"/>
                        <a:gd name="T44" fmla="*/ 218 w 1616"/>
                        <a:gd name="T45" fmla="*/ 138 h 677"/>
                        <a:gd name="T46" fmla="*/ 179 w 1616"/>
                        <a:gd name="T47" fmla="*/ 117 h 677"/>
                        <a:gd name="T48" fmla="*/ 121 w 1616"/>
                        <a:gd name="T49" fmla="*/ 83 h 677"/>
                        <a:gd name="T50" fmla="*/ 44 w 1616"/>
                        <a:gd name="T51" fmla="*/ 29 h 677"/>
                        <a:gd name="T52" fmla="*/ 5 w 1616"/>
                        <a:gd name="T53" fmla="*/ 54 h 677"/>
                        <a:gd name="T54" fmla="*/ 1 w 1616"/>
                        <a:gd name="T55" fmla="*/ 167 h 677"/>
                        <a:gd name="T56" fmla="*/ 2 w 1616"/>
                        <a:gd name="T57" fmla="*/ 252 h 677"/>
                        <a:gd name="T58" fmla="*/ 7 w 1616"/>
                        <a:gd name="T59" fmla="*/ 307 h 677"/>
                        <a:gd name="T60" fmla="*/ 19 w 1616"/>
                        <a:gd name="T61" fmla="*/ 361 h 677"/>
                        <a:gd name="T62" fmla="*/ 39 w 1616"/>
                        <a:gd name="T63" fmla="*/ 413 h 677"/>
                        <a:gd name="T64" fmla="*/ 68 w 1616"/>
                        <a:gd name="T65" fmla="*/ 463 h 677"/>
                        <a:gd name="T66" fmla="*/ 109 w 1616"/>
                        <a:gd name="T67" fmla="*/ 508 h 677"/>
                        <a:gd name="T68" fmla="*/ 164 w 1616"/>
                        <a:gd name="T69" fmla="*/ 549 h 677"/>
                        <a:gd name="T70" fmla="*/ 233 w 1616"/>
                        <a:gd name="T71" fmla="*/ 587 h 677"/>
                        <a:gd name="T72" fmla="*/ 318 w 1616"/>
                        <a:gd name="T73" fmla="*/ 618 h 677"/>
                        <a:gd name="T74" fmla="*/ 421 w 1616"/>
                        <a:gd name="T75" fmla="*/ 643 h 677"/>
                        <a:gd name="T76" fmla="*/ 545 w 1616"/>
                        <a:gd name="T77" fmla="*/ 662 h 677"/>
                        <a:gd name="T78" fmla="*/ 690 w 1616"/>
                        <a:gd name="T79" fmla="*/ 673 h 677"/>
                        <a:gd name="T80" fmla="*/ 815 w 1616"/>
                        <a:gd name="T81" fmla="*/ 677 h 677"/>
                        <a:gd name="T82" fmla="*/ 898 w 1616"/>
                        <a:gd name="T83" fmla="*/ 676 h 677"/>
                        <a:gd name="T84" fmla="*/ 979 w 1616"/>
                        <a:gd name="T85" fmla="*/ 670 h 677"/>
                        <a:gd name="T86" fmla="*/ 1058 w 1616"/>
                        <a:gd name="T87" fmla="*/ 662 h 677"/>
                        <a:gd name="T88" fmla="*/ 1135 w 1616"/>
                        <a:gd name="T89" fmla="*/ 650 h 677"/>
                        <a:gd name="T90" fmla="*/ 1210 w 1616"/>
                        <a:gd name="T91" fmla="*/ 633 h 677"/>
                        <a:gd name="T92" fmla="*/ 1284 w 1616"/>
                        <a:gd name="T93" fmla="*/ 612 h 677"/>
                        <a:gd name="T94" fmla="*/ 1356 w 1616"/>
                        <a:gd name="T95" fmla="*/ 587 h 677"/>
                        <a:gd name="T96" fmla="*/ 1415 w 1616"/>
                        <a:gd name="T97" fmla="*/ 562 h 677"/>
                        <a:gd name="T98" fmla="*/ 1455 w 1616"/>
                        <a:gd name="T99" fmla="*/ 540 h 677"/>
                        <a:gd name="T100" fmla="*/ 1490 w 1616"/>
                        <a:gd name="T101" fmla="*/ 517 h 677"/>
                        <a:gd name="T102" fmla="*/ 1521 w 1616"/>
                        <a:gd name="T103" fmla="*/ 493 h 677"/>
                        <a:gd name="T104" fmla="*/ 1545 w 1616"/>
                        <a:gd name="T105" fmla="*/ 468 h 677"/>
                        <a:gd name="T106" fmla="*/ 1565 w 1616"/>
                        <a:gd name="T107" fmla="*/ 442 h 677"/>
                        <a:gd name="T108" fmla="*/ 1581 w 1616"/>
                        <a:gd name="T109" fmla="*/ 412 h 677"/>
                        <a:gd name="T110" fmla="*/ 1593 w 1616"/>
                        <a:gd name="T111" fmla="*/ 382 h 677"/>
                        <a:gd name="T112" fmla="*/ 1602 w 1616"/>
                        <a:gd name="T113" fmla="*/ 349 h 677"/>
                        <a:gd name="T114" fmla="*/ 1609 w 1616"/>
                        <a:gd name="T115" fmla="*/ 314 h 677"/>
                        <a:gd name="T116" fmla="*/ 1614 w 1616"/>
                        <a:gd name="T117" fmla="*/ 257 h 677"/>
                        <a:gd name="T118" fmla="*/ 1614 w 1616"/>
                        <a:gd name="T119" fmla="*/ 124 h 67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</a:cxnLst>
                      <a:rect l="0" t="0" r="r" b="b"/>
                      <a:pathLst>
                        <a:path w="1616" h="677">
                          <a:moveTo>
                            <a:pt x="1610" y="19"/>
                          </a:moveTo>
                          <a:lnTo>
                            <a:pt x="1555" y="47"/>
                          </a:lnTo>
                          <a:lnTo>
                            <a:pt x="1504" y="74"/>
                          </a:lnTo>
                          <a:lnTo>
                            <a:pt x="1457" y="98"/>
                          </a:lnTo>
                          <a:lnTo>
                            <a:pt x="1414" y="121"/>
                          </a:lnTo>
                          <a:lnTo>
                            <a:pt x="1372" y="142"/>
                          </a:lnTo>
                          <a:lnTo>
                            <a:pt x="1332" y="161"/>
                          </a:lnTo>
                          <a:lnTo>
                            <a:pt x="1313" y="169"/>
                          </a:lnTo>
                          <a:lnTo>
                            <a:pt x="1293" y="178"/>
                          </a:lnTo>
                          <a:lnTo>
                            <a:pt x="1273" y="186"/>
                          </a:lnTo>
                          <a:lnTo>
                            <a:pt x="1251" y="194"/>
                          </a:lnTo>
                          <a:lnTo>
                            <a:pt x="1231" y="200"/>
                          </a:lnTo>
                          <a:lnTo>
                            <a:pt x="1209" y="207"/>
                          </a:lnTo>
                          <a:lnTo>
                            <a:pt x="1187" y="213"/>
                          </a:lnTo>
                          <a:lnTo>
                            <a:pt x="1164" y="218"/>
                          </a:lnTo>
                          <a:lnTo>
                            <a:pt x="1139" y="223"/>
                          </a:lnTo>
                          <a:lnTo>
                            <a:pt x="1114" y="227"/>
                          </a:lnTo>
                          <a:lnTo>
                            <a:pt x="1088" y="231"/>
                          </a:lnTo>
                          <a:lnTo>
                            <a:pt x="1060" y="235"/>
                          </a:lnTo>
                          <a:lnTo>
                            <a:pt x="1030" y="238"/>
                          </a:lnTo>
                          <a:lnTo>
                            <a:pt x="999" y="240"/>
                          </a:lnTo>
                          <a:lnTo>
                            <a:pt x="967" y="242"/>
                          </a:lnTo>
                          <a:lnTo>
                            <a:pt x="933" y="243"/>
                          </a:lnTo>
                          <a:lnTo>
                            <a:pt x="895" y="244"/>
                          </a:lnTo>
                          <a:lnTo>
                            <a:pt x="857" y="245"/>
                          </a:lnTo>
                          <a:lnTo>
                            <a:pt x="817" y="245"/>
                          </a:lnTo>
                          <a:lnTo>
                            <a:pt x="773" y="244"/>
                          </a:lnTo>
                          <a:lnTo>
                            <a:pt x="704" y="242"/>
                          </a:lnTo>
                          <a:lnTo>
                            <a:pt x="639" y="238"/>
                          </a:lnTo>
                          <a:lnTo>
                            <a:pt x="608" y="236"/>
                          </a:lnTo>
                          <a:lnTo>
                            <a:pt x="579" y="233"/>
                          </a:lnTo>
                          <a:lnTo>
                            <a:pt x="549" y="230"/>
                          </a:lnTo>
                          <a:lnTo>
                            <a:pt x="521" y="226"/>
                          </a:lnTo>
                          <a:lnTo>
                            <a:pt x="494" y="222"/>
                          </a:lnTo>
                          <a:lnTo>
                            <a:pt x="468" y="218"/>
                          </a:lnTo>
                          <a:lnTo>
                            <a:pt x="442" y="213"/>
                          </a:lnTo>
                          <a:lnTo>
                            <a:pt x="417" y="207"/>
                          </a:lnTo>
                          <a:lnTo>
                            <a:pt x="393" y="201"/>
                          </a:lnTo>
                          <a:lnTo>
                            <a:pt x="370" y="195"/>
                          </a:lnTo>
                          <a:lnTo>
                            <a:pt x="347" y="189"/>
                          </a:lnTo>
                          <a:lnTo>
                            <a:pt x="324" y="180"/>
                          </a:lnTo>
                          <a:lnTo>
                            <a:pt x="302" y="173"/>
                          </a:lnTo>
                          <a:lnTo>
                            <a:pt x="281" y="165"/>
                          </a:lnTo>
                          <a:lnTo>
                            <a:pt x="260" y="156"/>
                          </a:lnTo>
                          <a:lnTo>
                            <a:pt x="239" y="147"/>
                          </a:lnTo>
                          <a:lnTo>
                            <a:pt x="218" y="138"/>
                          </a:lnTo>
                          <a:lnTo>
                            <a:pt x="198" y="128"/>
                          </a:lnTo>
                          <a:lnTo>
                            <a:pt x="179" y="117"/>
                          </a:lnTo>
                          <a:lnTo>
                            <a:pt x="159" y="107"/>
                          </a:lnTo>
                          <a:lnTo>
                            <a:pt x="121" y="83"/>
                          </a:lnTo>
                          <a:lnTo>
                            <a:pt x="82" y="57"/>
                          </a:lnTo>
                          <a:lnTo>
                            <a:pt x="44" y="29"/>
                          </a:lnTo>
                          <a:lnTo>
                            <a:pt x="5" y="0"/>
                          </a:lnTo>
                          <a:lnTo>
                            <a:pt x="5" y="54"/>
                          </a:lnTo>
                          <a:lnTo>
                            <a:pt x="3" y="110"/>
                          </a:lnTo>
                          <a:lnTo>
                            <a:pt x="1" y="167"/>
                          </a:lnTo>
                          <a:lnTo>
                            <a:pt x="0" y="224"/>
                          </a:lnTo>
                          <a:lnTo>
                            <a:pt x="2" y="252"/>
                          </a:lnTo>
                          <a:lnTo>
                            <a:pt x="4" y="279"/>
                          </a:lnTo>
                          <a:lnTo>
                            <a:pt x="7" y="307"/>
                          </a:lnTo>
                          <a:lnTo>
                            <a:pt x="12" y="335"/>
                          </a:lnTo>
                          <a:lnTo>
                            <a:pt x="19" y="361"/>
                          </a:lnTo>
                          <a:lnTo>
                            <a:pt x="28" y="388"/>
                          </a:lnTo>
                          <a:lnTo>
                            <a:pt x="39" y="413"/>
                          </a:lnTo>
                          <a:lnTo>
                            <a:pt x="52" y="439"/>
                          </a:lnTo>
                          <a:lnTo>
                            <a:pt x="68" y="463"/>
                          </a:lnTo>
                          <a:lnTo>
                            <a:pt x="87" y="486"/>
                          </a:lnTo>
                          <a:lnTo>
                            <a:pt x="109" y="508"/>
                          </a:lnTo>
                          <a:lnTo>
                            <a:pt x="135" y="529"/>
                          </a:lnTo>
                          <a:lnTo>
                            <a:pt x="164" y="549"/>
                          </a:lnTo>
                          <a:lnTo>
                            <a:pt x="196" y="569"/>
                          </a:lnTo>
                          <a:lnTo>
                            <a:pt x="233" y="587"/>
                          </a:lnTo>
                          <a:lnTo>
                            <a:pt x="273" y="603"/>
                          </a:lnTo>
                          <a:lnTo>
                            <a:pt x="318" y="618"/>
                          </a:lnTo>
                          <a:lnTo>
                            <a:pt x="368" y="631"/>
                          </a:lnTo>
                          <a:lnTo>
                            <a:pt x="421" y="643"/>
                          </a:lnTo>
                          <a:lnTo>
                            <a:pt x="481" y="653"/>
                          </a:lnTo>
                          <a:lnTo>
                            <a:pt x="545" y="662"/>
                          </a:lnTo>
                          <a:lnTo>
                            <a:pt x="616" y="668"/>
                          </a:lnTo>
                          <a:lnTo>
                            <a:pt x="690" y="673"/>
                          </a:lnTo>
                          <a:lnTo>
                            <a:pt x="772" y="676"/>
                          </a:lnTo>
                          <a:lnTo>
                            <a:pt x="815" y="677"/>
                          </a:lnTo>
                          <a:lnTo>
                            <a:pt x="857" y="677"/>
                          </a:lnTo>
                          <a:lnTo>
                            <a:pt x="898" y="676"/>
                          </a:lnTo>
                          <a:lnTo>
                            <a:pt x="939" y="673"/>
                          </a:lnTo>
                          <a:lnTo>
                            <a:pt x="979" y="670"/>
                          </a:lnTo>
                          <a:lnTo>
                            <a:pt x="1018" y="666"/>
                          </a:lnTo>
                          <a:lnTo>
                            <a:pt x="1058" y="662"/>
                          </a:lnTo>
                          <a:lnTo>
                            <a:pt x="1097" y="656"/>
                          </a:lnTo>
                          <a:lnTo>
                            <a:pt x="1135" y="650"/>
                          </a:lnTo>
                          <a:lnTo>
                            <a:pt x="1173" y="642"/>
                          </a:lnTo>
                          <a:lnTo>
                            <a:pt x="1210" y="633"/>
                          </a:lnTo>
                          <a:lnTo>
                            <a:pt x="1247" y="623"/>
                          </a:lnTo>
                          <a:lnTo>
                            <a:pt x="1284" y="612"/>
                          </a:lnTo>
                          <a:lnTo>
                            <a:pt x="1320" y="600"/>
                          </a:lnTo>
                          <a:lnTo>
                            <a:pt x="1356" y="587"/>
                          </a:lnTo>
                          <a:lnTo>
                            <a:pt x="1392" y="572"/>
                          </a:lnTo>
                          <a:lnTo>
                            <a:pt x="1415" y="562"/>
                          </a:lnTo>
                          <a:lnTo>
                            <a:pt x="1436" y="550"/>
                          </a:lnTo>
                          <a:lnTo>
                            <a:pt x="1455" y="540"/>
                          </a:lnTo>
                          <a:lnTo>
                            <a:pt x="1474" y="528"/>
                          </a:lnTo>
                          <a:lnTo>
                            <a:pt x="1490" y="517"/>
                          </a:lnTo>
                          <a:lnTo>
                            <a:pt x="1507" y="505"/>
                          </a:lnTo>
                          <a:lnTo>
                            <a:pt x="1521" y="493"/>
                          </a:lnTo>
                          <a:lnTo>
                            <a:pt x="1534" y="481"/>
                          </a:lnTo>
                          <a:lnTo>
                            <a:pt x="1545" y="468"/>
                          </a:lnTo>
                          <a:lnTo>
                            <a:pt x="1556" y="455"/>
                          </a:lnTo>
                          <a:lnTo>
                            <a:pt x="1565" y="442"/>
                          </a:lnTo>
                          <a:lnTo>
                            <a:pt x="1574" y="427"/>
                          </a:lnTo>
                          <a:lnTo>
                            <a:pt x="1581" y="412"/>
                          </a:lnTo>
                          <a:lnTo>
                            <a:pt x="1588" y="397"/>
                          </a:lnTo>
                          <a:lnTo>
                            <a:pt x="1593" y="382"/>
                          </a:lnTo>
                          <a:lnTo>
                            <a:pt x="1598" y="366"/>
                          </a:lnTo>
                          <a:lnTo>
                            <a:pt x="1602" y="349"/>
                          </a:lnTo>
                          <a:lnTo>
                            <a:pt x="1606" y="332"/>
                          </a:lnTo>
                          <a:lnTo>
                            <a:pt x="1609" y="314"/>
                          </a:lnTo>
                          <a:lnTo>
                            <a:pt x="1611" y="295"/>
                          </a:lnTo>
                          <a:lnTo>
                            <a:pt x="1614" y="257"/>
                          </a:lnTo>
                          <a:lnTo>
                            <a:pt x="1616" y="216"/>
                          </a:lnTo>
                          <a:lnTo>
                            <a:pt x="1614" y="124"/>
                          </a:lnTo>
                          <a:lnTo>
                            <a:pt x="1610" y="19"/>
                          </a:lnTo>
                          <a:close/>
                        </a:path>
                      </a:pathLst>
                    </a:custGeom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chemeClr val="accent1">
                          <a:lumMod val="75000"/>
                        </a:schemeClr>
                      </a:solidFill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27" name="Freeform 31"/>
                    <p:cNvSpPr/>
                    <p:nvPr/>
                  </p:nvSpPr>
                  <p:spPr bwMode="auto">
                    <a:xfrm flipH="1">
                      <a:off x="7616273" y="4344722"/>
                      <a:ext cx="490358" cy="202273"/>
                    </a:xfrm>
                    <a:custGeom>
                      <a:avLst/>
                      <a:gdLst>
                        <a:gd name="T0" fmla="*/ 22 w 1602"/>
                        <a:gd name="T1" fmla="*/ 396 h 659"/>
                        <a:gd name="T2" fmla="*/ 52 w 1602"/>
                        <a:gd name="T3" fmla="*/ 439 h 659"/>
                        <a:gd name="T4" fmla="*/ 91 w 1602"/>
                        <a:gd name="T5" fmla="*/ 476 h 659"/>
                        <a:gd name="T6" fmla="*/ 136 w 1602"/>
                        <a:gd name="T7" fmla="*/ 510 h 659"/>
                        <a:gd name="T8" fmla="*/ 186 w 1602"/>
                        <a:gd name="T9" fmla="*/ 540 h 659"/>
                        <a:gd name="T10" fmla="*/ 244 w 1602"/>
                        <a:gd name="T11" fmla="*/ 567 h 659"/>
                        <a:gd name="T12" fmla="*/ 305 w 1602"/>
                        <a:gd name="T13" fmla="*/ 590 h 659"/>
                        <a:gd name="T14" fmla="*/ 371 w 1602"/>
                        <a:gd name="T15" fmla="*/ 610 h 659"/>
                        <a:gd name="T16" fmla="*/ 440 w 1602"/>
                        <a:gd name="T17" fmla="*/ 626 h 659"/>
                        <a:gd name="T18" fmla="*/ 510 w 1602"/>
                        <a:gd name="T19" fmla="*/ 638 h 659"/>
                        <a:gd name="T20" fmla="*/ 584 w 1602"/>
                        <a:gd name="T21" fmla="*/ 648 h 659"/>
                        <a:gd name="T22" fmla="*/ 657 w 1602"/>
                        <a:gd name="T23" fmla="*/ 654 h 659"/>
                        <a:gd name="T24" fmla="*/ 732 w 1602"/>
                        <a:gd name="T25" fmla="*/ 658 h 659"/>
                        <a:gd name="T26" fmla="*/ 806 w 1602"/>
                        <a:gd name="T27" fmla="*/ 659 h 659"/>
                        <a:gd name="T28" fmla="*/ 878 w 1602"/>
                        <a:gd name="T29" fmla="*/ 657 h 659"/>
                        <a:gd name="T30" fmla="*/ 949 w 1602"/>
                        <a:gd name="T31" fmla="*/ 652 h 659"/>
                        <a:gd name="T32" fmla="*/ 1015 w 1602"/>
                        <a:gd name="T33" fmla="*/ 646 h 659"/>
                        <a:gd name="T34" fmla="*/ 1079 w 1602"/>
                        <a:gd name="T35" fmla="*/ 637 h 659"/>
                        <a:gd name="T36" fmla="*/ 1144 w 1602"/>
                        <a:gd name="T37" fmla="*/ 626 h 659"/>
                        <a:gd name="T38" fmla="*/ 1206 w 1602"/>
                        <a:gd name="T39" fmla="*/ 612 h 659"/>
                        <a:gd name="T40" fmla="*/ 1269 w 1602"/>
                        <a:gd name="T41" fmla="*/ 596 h 659"/>
                        <a:gd name="T42" fmla="*/ 1328 w 1602"/>
                        <a:gd name="T43" fmla="*/ 576 h 659"/>
                        <a:gd name="T44" fmla="*/ 1386 w 1602"/>
                        <a:gd name="T45" fmla="*/ 552 h 659"/>
                        <a:gd name="T46" fmla="*/ 1439 w 1602"/>
                        <a:gd name="T47" fmla="*/ 525 h 659"/>
                        <a:gd name="T48" fmla="*/ 1480 w 1602"/>
                        <a:gd name="T49" fmla="*/ 500 h 659"/>
                        <a:gd name="T50" fmla="*/ 1506 w 1602"/>
                        <a:gd name="T51" fmla="*/ 481 h 659"/>
                        <a:gd name="T52" fmla="*/ 1529 w 1602"/>
                        <a:gd name="T53" fmla="*/ 461 h 659"/>
                        <a:gd name="T54" fmla="*/ 1548 w 1602"/>
                        <a:gd name="T55" fmla="*/ 440 h 659"/>
                        <a:gd name="T56" fmla="*/ 1563 w 1602"/>
                        <a:gd name="T57" fmla="*/ 418 h 659"/>
                        <a:gd name="T58" fmla="*/ 1575 w 1602"/>
                        <a:gd name="T59" fmla="*/ 395 h 659"/>
                        <a:gd name="T60" fmla="*/ 1586 w 1602"/>
                        <a:gd name="T61" fmla="*/ 372 h 659"/>
                        <a:gd name="T62" fmla="*/ 1593 w 1602"/>
                        <a:gd name="T63" fmla="*/ 346 h 659"/>
                        <a:gd name="T64" fmla="*/ 1598 w 1602"/>
                        <a:gd name="T65" fmla="*/ 320 h 659"/>
                        <a:gd name="T66" fmla="*/ 1601 w 1602"/>
                        <a:gd name="T67" fmla="*/ 290 h 659"/>
                        <a:gd name="T68" fmla="*/ 1602 w 1602"/>
                        <a:gd name="T69" fmla="*/ 244 h 659"/>
                        <a:gd name="T70" fmla="*/ 1597 w 1602"/>
                        <a:gd name="T71" fmla="*/ 133 h 659"/>
                        <a:gd name="T72" fmla="*/ 1579 w 1602"/>
                        <a:gd name="T73" fmla="*/ 33 h 659"/>
                        <a:gd name="T74" fmla="*/ 1566 w 1602"/>
                        <a:gd name="T75" fmla="*/ 15 h 659"/>
                        <a:gd name="T76" fmla="*/ 1561 w 1602"/>
                        <a:gd name="T77" fmla="*/ 4 h 659"/>
                        <a:gd name="T78" fmla="*/ 1558 w 1602"/>
                        <a:gd name="T79" fmla="*/ 1 h 659"/>
                        <a:gd name="T80" fmla="*/ 1549 w 1602"/>
                        <a:gd name="T81" fmla="*/ 10 h 659"/>
                        <a:gd name="T82" fmla="*/ 1521 w 1602"/>
                        <a:gd name="T83" fmla="*/ 36 h 659"/>
                        <a:gd name="T84" fmla="*/ 1484 w 1602"/>
                        <a:gd name="T85" fmla="*/ 63 h 659"/>
                        <a:gd name="T86" fmla="*/ 1418 w 1602"/>
                        <a:gd name="T87" fmla="*/ 103 h 659"/>
                        <a:gd name="T88" fmla="*/ 1336 w 1602"/>
                        <a:gd name="T89" fmla="*/ 142 h 659"/>
                        <a:gd name="T90" fmla="*/ 1250 w 1602"/>
                        <a:gd name="T91" fmla="*/ 174 h 659"/>
                        <a:gd name="T92" fmla="*/ 1161 w 1602"/>
                        <a:gd name="T93" fmla="*/ 200 h 659"/>
                        <a:gd name="T94" fmla="*/ 1068 w 1602"/>
                        <a:gd name="T95" fmla="*/ 218 h 659"/>
                        <a:gd name="T96" fmla="*/ 973 w 1602"/>
                        <a:gd name="T97" fmla="*/ 230 h 659"/>
                        <a:gd name="T98" fmla="*/ 877 w 1602"/>
                        <a:gd name="T99" fmla="*/ 235 h 659"/>
                        <a:gd name="T100" fmla="*/ 781 w 1602"/>
                        <a:gd name="T101" fmla="*/ 234 h 659"/>
                        <a:gd name="T102" fmla="*/ 683 w 1602"/>
                        <a:gd name="T103" fmla="*/ 227 h 659"/>
                        <a:gd name="T104" fmla="*/ 586 w 1602"/>
                        <a:gd name="T105" fmla="*/ 215 h 659"/>
                        <a:gd name="T106" fmla="*/ 489 w 1602"/>
                        <a:gd name="T107" fmla="*/ 196 h 659"/>
                        <a:gd name="T108" fmla="*/ 394 w 1602"/>
                        <a:gd name="T109" fmla="*/ 171 h 659"/>
                        <a:gd name="T110" fmla="*/ 300 w 1602"/>
                        <a:gd name="T111" fmla="*/ 142 h 659"/>
                        <a:gd name="T112" fmla="*/ 211 w 1602"/>
                        <a:gd name="T113" fmla="*/ 108 h 659"/>
                        <a:gd name="T114" fmla="*/ 123 w 1602"/>
                        <a:gd name="T115" fmla="*/ 67 h 659"/>
                        <a:gd name="T116" fmla="*/ 40 w 1602"/>
                        <a:gd name="T117" fmla="*/ 23 h 659"/>
                        <a:gd name="T118" fmla="*/ 10 w 1602"/>
                        <a:gd name="T119" fmla="*/ 374 h 65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</a:cxnLst>
                      <a:rect l="0" t="0" r="r" b="b"/>
                      <a:pathLst>
                        <a:path w="1602" h="659">
                          <a:moveTo>
                            <a:pt x="10" y="374"/>
                          </a:moveTo>
                          <a:lnTo>
                            <a:pt x="22" y="396"/>
                          </a:lnTo>
                          <a:lnTo>
                            <a:pt x="36" y="417"/>
                          </a:lnTo>
                          <a:lnTo>
                            <a:pt x="52" y="439"/>
                          </a:lnTo>
                          <a:lnTo>
                            <a:pt x="70" y="458"/>
                          </a:lnTo>
                          <a:lnTo>
                            <a:pt x="91" y="476"/>
                          </a:lnTo>
                          <a:lnTo>
                            <a:pt x="112" y="494"/>
                          </a:lnTo>
                          <a:lnTo>
                            <a:pt x="136" y="510"/>
                          </a:lnTo>
                          <a:lnTo>
                            <a:pt x="160" y="526"/>
                          </a:lnTo>
                          <a:lnTo>
                            <a:pt x="186" y="540"/>
                          </a:lnTo>
                          <a:lnTo>
                            <a:pt x="215" y="554"/>
                          </a:lnTo>
                          <a:lnTo>
                            <a:pt x="244" y="567"/>
                          </a:lnTo>
                          <a:lnTo>
                            <a:pt x="274" y="579"/>
                          </a:lnTo>
                          <a:lnTo>
                            <a:pt x="305" y="590"/>
                          </a:lnTo>
                          <a:lnTo>
                            <a:pt x="338" y="600"/>
                          </a:lnTo>
                          <a:lnTo>
                            <a:pt x="371" y="610"/>
                          </a:lnTo>
                          <a:lnTo>
                            <a:pt x="404" y="618"/>
                          </a:lnTo>
                          <a:lnTo>
                            <a:pt x="440" y="626"/>
                          </a:lnTo>
                          <a:lnTo>
                            <a:pt x="475" y="632"/>
                          </a:lnTo>
                          <a:lnTo>
                            <a:pt x="510" y="638"/>
                          </a:lnTo>
                          <a:lnTo>
                            <a:pt x="548" y="643"/>
                          </a:lnTo>
                          <a:lnTo>
                            <a:pt x="584" y="648"/>
                          </a:lnTo>
                          <a:lnTo>
                            <a:pt x="620" y="652"/>
                          </a:lnTo>
                          <a:lnTo>
                            <a:pt x="657" y="654"/>
                          </a:lnTo>
                          <a:lnTo>
                            <a:pt x="695" y="657"/>
                          </a:lnTo>
                          <a:lnTo>
                            <a:pt x="732" y="658"/>
                          </a:lnTo>
                          <a:lnTo>
                            <a:pt x="769" y="659"/>
                          </a:lnTo>
                          <a:lnTo>
                            <a:pt x="806" y="659"/>
                          </a:lnTo>
                          <a:lnTo>
                            <a:pt x="842" y="658"/>
                          </a:lnTo>
                          <a:lnTo>
                            <a:pt x="878" y="657"/>
                          </a:lnTo>
                          <a:lnTo>
                            <a:pt x="914" y="655"/>
                          </a:lnTo>
                          <a:lnTo>
                            <a:pt x="949" y="652"/>
                          </a:lnTo>
                          <a:lnTo>
                            <a:pt x="983" y="649"/>
                          </a:lnTo>
                          <a:lnTo>
                            <a:pt x="1015" y="646"/>
                          </a:lnTo>
                          <a:lnTo>
                            <a:pt x="1047" y="642"/>
                          </a:lnTo>
                          <a:lnTo>
                            <a:pt x="1079" y="637"/>
                          </a:lnTo>
                          <a:lnTo>
                            <a:pt x="1111" y="632"/>
                          </a:lnTo>
                          <a:lnTo>
                            <a:pt x="1144" y="626"/>
                          </a:lnTo>
                          <a:lnTo>
                            <a:pt x="1175" y="619"/>
                          </a:lnTo>
                          <a:lnTo>
                            <a:pt x="1206" y="612"/>
                          </a:lnTo>
                          <a:lnTo>
                            <a:pt x="1238" y="604"/>
                          </a:lnTo>
                          <a:lnTo>
                            <a:pt x="1269" y="596"/>
                          </a:lnTo>
                          <a:lnTo>
                            <a:pt x="1299" y="586"/>
                          </a:lnTo>
                          <a:lnTo>
                            <a:pt x="1328" y="576"/>
                          </a:lnTo>
                          <a:lnTo>
                            <a:pt x="1358" y="565"/>
                          </a:lnTo>
                          <a:lnTo>
                            <a:pt x="1386" y="552"/>
                          </a:lnTo>
                          <a:lnTo>
                            <a:pt x="1413" y="539"/>
                          </a:lnTo>
                          <a:lnTo>
                            <a:pt x="1439" y="525"/>
                          </a:lnTo>
                          <a:lnTo>
                            <a:pt x="1464" y="510"/>
                          </a:lnTo>
                          <a:lnTo>
                            <a:pt x="1480" y="500"/>
                          </a:lnTo>
                          <a:lnTo>
                            <a:pt x="1494" y="490"/>
                          </a:lnTo>
                          <a:lnTo>
                            <a:pt x="1506" y="481"/>
                          </a:lnTo>
                          <a:lnTo>
                            <a:pt x="1518" y="471"/>
                          </a:lnTo>
                          <a:lnTo>
                            <a:pt x="1529" y="461"/>
                          </a:lnTo>
                          <a:lnTo>
                            <a:pt x="1539" y="450"/>
                          </a:lnTo>
                          <a:lnTo>
                            <a:pt x="1548" y="440"/>
                          </a:lnTo>
                          <a:lnTo>
                            <a:pt x="1556" y="429"/>
                          </a:lnTo>
                          <a:lnTo>
                            <a:pt x="1563" y="418"/>
                          </a:lnTo>
                          <a:lnTo>
                            <a:pt x="1570" y="407"/>
                          </a:lnTo>
                          <a:lnTo>
                            <a:pt x="1575" y="395"/>
                          </a:lnTo>
                          <a:lnTo>
                            <a:pt x="1582" y="384"/>
                          </a:lnTo>
                          <a:lnTo>
                            <a:pt x="1586" y="372"/>
                          </a:lnTo>
                          <a:lnTo>
                            <a:pt x="1590" y="359"/>
                          </a:lnTo>
                          <a:lnTo>
                            <a:pt x="1593" y="346"/>
                          </a:lnTo>
                          <a:lnTo>
                            <a:pt x="1596" y="333"/>
                          </a:lnTo>
                          <a:lnTo>
                            <a:pt x="1598" y="320"/>
                          </a:lnTo>
                          <a:lnTo>
                            <a:pt x="1599" y="305"/>
                          </a:lnTo>
                          <a:lnTo>
                            <a:pt x="1601" y="290"/>
                          </a:lnTo>
                          <a:lnTo>
                            <a:pt x="1601" y="275"/>
                          </a:lnTo>
                          <a:lnTo>
                            <a:pt x="1602" y="244"/>
                          </a:lnTo>
                          <a:lnTo>
                            <a:pt x="1601" y="210"/>
                          </a:lnTo>
                          <a:lnTo>
                            <a:pt x="1597" y="133"/>
                          </a:lnTo>
                          <a:lnTo>
                            <a:pt x="1591" y="45"/>
                          </a:lnTo>
                          <a:lnTo>
                            <a:pt x="1579" y="33"/>
                          </a:lnTo>
                          <a:lnTo>
                            <a:pt x="1572" y="23"/>
                          </a:lnTo>
                          <a:lnTo>
                            <a:pt x="1566" y="15"/>
                          </a:lnTo>
                          <a:lnTo>
                            <a:pt x="1563" y="9"/>
                          </a:lnTo>
                          <a:lnTo>
                            <a:pt x="1561" y="4"/>
                          </a:lnTo>
                          <a:lnTo>
                            <a:pt x="1560" y="2"/>
                          </a:lnTo>
                          <a:lnTo>
                            <a:pt x="1558" y="1"/>
                          </a:lnTo>
                          <a:lnTo>
                            <a:pt x="1556" y="2"/>
                          </a:lnTo>
                          <a:lnTo>
                            <a:pt x="1549" y="10"/>
                          </a:lnTo>
                          <a:lnTo>
                            <a:pt x="1534" y="26"/>
                          </a:lnTo>
                          <a:lnTo>
                            <a:pt x="1521" y="36"/>
                          </a:lnTo>
                          <a:lnTo>
                            <a:pt x="1505" y="49"/>
                          </a:lnTo>
                          <a:lnTo>
                            <a:pt x="1484" y="63"/>
                          </a:lnTo>
                          <a:lnTo>
                            <a:pt x="1457" y="81"/>
                          </a:lnTo>
                          <a:lnTo>
                            <a:pt x="1418" y="103"/>
                          </a:lnTo>
                          <a:lnTo>
                            <a:pt x="1378" y="123"/>
                          </a:lnTo>
                          <a:lnTo>
                            <a:pt x="1336" y="142"/>
                          </a:lnTo>
                          <a:lnTo>
                            <a:pt x="1293" y="159"/>
                          </a:lnTo>
                          <a:lnTo>
                            <a:pt x="1250" y="174"/>
                          </a:lnTo>
                          <a:lnTo>
                            <a:pt x="1205" y="187"/>
                          </a:lnTo>
                          <a:lnTo>
                            <a:pt x="1161" y="200"/>
                          </a:lnTo>
                          <a:lnTo>
                            <a:pt x="1114" y="210"/>
                          </a:lnTo>
                          <a:lnTo>
                            <a:pt x="1068" y="218"/>
                          </a:lnTo>
                          <a:lnTo>
                            <a:pt x="1022" y="225"/>
                          </a:lnTo>
                          <a:lnTo>
                            <a:pt x="973" y="230"/>
                          </a:lnTo>
                          <a:lnTo>
                            <a:pt x="926" y="233"/>
                          </a:lnTo>
                          <a:lnTo>
                            <a:pt x="877" y="235"/>
                          </a:lnTo>
                          <a:lnTo>
                            <a:pt x="829" y="236"/>
                          </a:lnTo>
                          <a:lnTo>
                            <a:pt x="781" y="234"/>
                          </a:lnTo>
                          <a:lnTo>
                            <a:pt x="731" y="232"/>
                          </a:lnTo>
                          <a:lnTo>
                            <a:pt x="683" y="227"/>
                          </a:lnTo>
                          <a:lnTo>
                            <a:pt x="634" y="222"/>
                          </a:lnTo>
                          <a:lnTo>
                            <a:pt x="586" y="215"/>
                          </a:lnTo>
                          <a:lnTo>
                            <a:pt x="537" y="206"/>
                          </a:lnTo>
                          <a:lnTo>
                            <a:pt x="489" y="196"/>
                          </a:lnTo>
                          <a:lnTo>
                            <a:pt x="441" y="184"/>
                          </a:lnTo>
                          <a:lnTo>
                            <a:pt x="394" y="171"/>
                          </a:lnTo>
                          <a:lnTo>
                            <a:pt x="347" y="157"/>
                          </a:lnTo>
                          <a:lnTo>
                            <a:pt x="300" y="142"/>
                          </a:lnTo>
                          <a:lnTo>
                            <a:pt x="255" y="125"/>
                          </a:lnTo>
                          <a:lnTo>
                            <a:pt x="211" y="108"/>
                          </a:lnTo>
                          <a:lnTo>
                            <a:pt x="166" y="89"/>
                          </a:lnTo>
                          <a:lnTo>
                            <a:pt x="123" y="67"/>
                          </a:lnTo>
                          <a:lnTo>
                            <a:pt x="80" y="46"/>
                          </a:lnTo>
                          <a:lnTo>
                            <a:pt x="40" y="23"/>
                          </a:lnTo>
                          <a:lnTo>
                            <a:pt x="0" y="0"/>
                          </a:lnTo>
                          <a:lnTo>
                            <a:pt x="10" y="374"/>
                          </a:lnTo>
                          <a:close/>
                        </a:path>
                      </a:pathLst>
                    </a:custGeom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chemeClr val="accent1">
                          <a:lumMod val="75000"/>
                        </a:schemeClr>
                      </a:solidFill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28" name="Freeform 33"/>
                    <p:cNvSpPr/>
                    <p:nvPr/>
                  </p:nvSpPr>
                  <p:spPr bwMode="auto">
                    <a:xfrm flipH="1">
                      <a:off x="7643856" y="4763059"/>
                      <a:ext cx="491891" cy="211467"/>
                    </a:xfrm>
                    <a:custGeom>
                      <a:avLst/>
                      <a:gdLst>
                        <a:gd name="T0" fmla="*/ 20 w 1604"/>
                        <a:gd name="T1" fmla="*/ 417 h 692"/>
                        <a:gd name="T2" fmla="*/ 68 w 1604"/>
                        <a:gd name="T3" fmla="*/ 486 h 692"/>
                        <a:gd name="T4" fmla="*/ 134 w 1604"/>
                        <a:gd name="T5" fmla="*/ 544 h 692"/>
                        <a:gd name="T6" fmla="*/ 217 w 1604"/>
                        <a:gd name="T7" fmla="*/ 591 h 692"/>
                        <a:gd name="T8" fmla="*/ 312 w 1604"/>
                        <a:gd name="T9" fmla="*/ 628 h 692"/>
                        <a:gd name="T10" fmla="*/ 417 w 1604"/>
                        <a:gd name="T11" fmla="*/ 655 h 692"/>
                        <a:gd name="T12" fmla="*/ 528 w 1604"/>
                        <a:gd name="T13" fmla="*/ 676 h 692"/>
                        <a:gd name="T14" fmla="*/ 643 w 1604"/>
                        <a:gd name="T15" fmla="*/ 687 h 692"/>
                        <a:gd name="T16" fmla="*/ 758 w 1604"/>
                        <a:gd name="T17" fmla="*/ 692 h 692"/>
                        <a:gd name="T18" fmla="*/ 870 w 1604"/>
                        <a:gd name="T19" fmla="*/ 690 h 692"/>
                        <a:gd name="T20" fmla="*/ 976 w 1604"/>
                        <a:gd name="T21" fmla="*/ 683 h 692"/>
                        <a:gd name="T22" fmla="*/ 1079 w 1604"/>
                        <a:gd name="T23" fmla="*/ 670 h 692"/>
                        <a:gd name="T24" fmla="*/ 1181 w 1604"/>
                        <a:gd name="T25" fmla="*/ 650 h 692"/>
                        <a:gd name="T26" fmla="*/ 1281 w 1604"/>
                        <a:gd name="T27" fmla="*/ 623 h 692"/>
                        <a:gd name="T28" fmla="*/ 1374 w 1604"/>
                        <a:gd name="T29" fmla="*/ 588 h 692"/>
                        <a:gd name="T30" fmla="*/ 1458 w 1604"/>
                        <a:gd name="T31" fmla="*/ 544 h 692"/>
                        <a:gd name="T32" fmla="*/ 1511 w 1604"/>
                        <a:gd name="T33" fmla="*/ 503 h 692"/>
                        <a:gd name="T34" fmla="*/ 1545 w 1604"/>
                        <a:gd name="T35" fmla="*/ 466 h 692"/>
                        <a:gd name="T36" fmla="*/ 1570 w 1604"/>
                        <a:gd name="T37" fmla="*/ 426 h 692"/>
                        <a:gd name="T38" fmla="*/ 1587 w 1604"/>
                        <a:gd name="T39" fmla="*/ 383 h 692"/>
                        <a:gd name="T40" fmla="*/ 1597 w 1604"/>
                        <a:gd name="T41" fmla="*/ 338 h 692"/>
                        <a:gd name="T42" fmla="*/ 1604 w 1604"/>
                        <a:gd name="T43" fmla="*/ 273 h 692"/>
                        <a:gd name="T44" fmla="*/ 1602 w 1604"/>
                        <a:gd name="T45" fmla="*/ 164 h 692"/>
                        <a:gd name="T46" fmla="*/ 1599 w 1604"/>
                        <a:gd name="T47" fmla="*/ 43 h 692"/>
                        <a:gd name="T48" fmla="*/ 1564 w 1604"/>
                        <a:gd name="T49" fmla="*/ 35 h 692"/>
                        <a:gd name="T50" fmla="*/ 1506 w 1604"/>
                        <a:gd name="T51" fmla="*/ 82 h 692"/>
                        <a:gd name="T52" fmla="*/ 1442 w 1604"/>
                        <a:gd name="T53" fmla="*/ 123 h 692"/>
                        <a:gd name="T54" fmla="*/ 1376 w 1604"/>
                        <a:gd name="T55" fmla="*/ 158 h 692"/>
                        <a:gd name="T56" fmla="*/ 1304 w 1604"/>
                        <a:gd name="T57" fmla="*/ 188 h 692"/>
                        <a:gd name="T58" fmla="*/ 1229 w 1604"/>
                        <a:gd name="T59" fmla="*/ 212 h 692"/>
                        <a:gd name="T60" fmla="*/ 1149 w 1604"/>
                        <a:gd name="T61" fmla="*/ 230 h 692"/>
                        <a:gd name="T62" fmla="*/ 1066 w 1604"/>
                        <a:gd name="T63" fmla="*/ 245 h 692"/>
                        <a:gd name="T64" fmla="*/ 923 w 1604"/>
                        <a:gd name="T65" fmla="*/ 259 h 692"/>
                        <a:gd name="T66" fmla="*/ 734 w 1604"/>
                        <a:gd name="T67" fmla="*/ 262 h 692"/>
                        <a:gd name="T68" fmla="*/ 609 w 1604"/>
                        <a:gd name="T69" fmla="*/ 256 h 692"/>
                        <a:gd name="T70" fmla="*/ 524 w 1604"/>
                        <a:gd name="T71" fmla="*/ 246 h 692"/>
                        <a:gd name="T72" fmla="*/ 444 w 1604"/>
                        <a:gd name="T73" fmla="*/ 233 h 692"/>
                        <a:gd name="T74" fmla="*/ 369 w 1604"/>
                        <a:gd name="T75" fmla="*/ 215 h 692"/>
                        <a:gd name="T76" fmla="*/ 300 w 1604"/>
                        <a:gd name="T77" fmla="*/ 193 h 692"/>
                        <a:gd name="T78" fmla="*/ 233 w 1604"/>
                        <a:gd name="T79" fmla="*/ 165 h 692"/>
                        <a:gd name="T80" fmla="*/ 169 w 1604"/>
                        <a:gd name="T81" fmla="*/ 133 h 692"/>
                        <a:gd name="T82" fmla="*/ 108 w 1604"/>
                        <a:gd name="T83" fmla="*/ 97 h 692"/>
                        <a:gd name="T84" fmla="*/ 5 w 1604"/>
                        <a:gd name="T85" fmla="*/ 23 h 69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</a:cxnLst>
                      <a:rect l="0" t="0" r="r" b="b"/>
                      <a:pathLst>
                        <a:path w="1604" h="692">
                          <a:moveTo>
                            <a:pt x="0" y="364"/>
                          </a:moveTo>
                          <a:lnTo>
                            <a:pt x="9" y="391"/>
                          </a:lnTo>
                          <a:lnTo>
                            <a:pt x="20" y="417"/>
                          </a:lnTo>
                          <a:lnTo>
                            <a:pt x="33" y="441"/>
                          </a:lnTo>
                          <a:lnTo>
                            <a:pt x="49" y="464"/>
                          </a:lnTo>
                          <a:lnTo>
                            <a:pt x="68" y="486"/>
                          </a:lnTo>
                          <a:lnTo>
                            <a:pt x="88" y="506"/>
                          </a:lnTo>
                          <a:lnTo>
                            <a:pt x="110" y="525"/>
                          </a:lnTo>
                          <a:lnTo>
                            <a:pt x="134" y="544"/>
                          </a:lnTo>
                          <a:lnTo>
                            <a:pt x="160" y="561"/>
                          </a:lnTo>
                          <a:lnTo>
                            <a:pt x="188" y="576"/>
                          </a:lnTo>
                          <a:lnTo>
                            <a:pt x="217" y="591"/>
                          </a:lnTo>
                          <a:lnTo>
                            <a:pt x="247" y="604"/>
                          </a:lnTo>
                          <a:lnTo>
                            <a:pt x="278" y="616"/>
                          </a:lnTo>
                          <a:lnTo>
                            <a:pt x="312" y="628"/>
                          </a:lnTo>
                          <a:lnTo>
                            <a:pt x="346" y="638"/>
                          </a:lnTo>
                          <a:lnTo>
                            <a:pt x="380" y="647"/>
                          </a:lnTo>
                          <a:lnTo>
                            <a:pt x="417" y="655"/>
                          </a:lnTo>
                          <a:lnTo>
                            <a:pt x="453" y="664"/>
                          </a:lnTo>
                          <a:lnTo>
                            <a:pt x="490" y="670"/>
                          </a:lnTo>
                          <a:lnTo>
                            <a:pt x="528" y="676"/>
                          </a:lnTo>
                          <a:lnTo>
                            <a:pt x="566" y="680"/>
                          </a:lnTo>
                          <a:lnTo>
                            <a:pt x="604" y="684"/>
                          </a:lnTo>
                          <a:lnTo>
                            <a:pt x="643" y="687"/>
                          </a:lnTo>
                          <a:lnTo>
                            <a:pt x="681" y="689"/>
                          </a:lnTo>
                          <a:lnTo>
                            <a:pt x="719" y="691"/>
                          </a:lnTo>
                          <a:lnTo>
                            <a:pt x="758" y="692"/>
                          </a:lnTo>
                          <a:lnTo>
                            <a:pt x="795" y="692"/>
                          </a:lnTo>
                          <a:lnTo>
                            <a:pt x="833" y="691"/>
                          </a:lnTo>
                          <a:lnTo>
                            <a:pt x="870" y="690"/>
                          </a:lnTo>
                          <a:lnTo>
                            <a:pt x="906" y="688"/>
                          </a:lnTo>
                          <a:lnTo>
                            <a:pt x="942" y="686"/>
                          </a:lnTo>
                          <a:lnTo>
                            <a:pt x="976" y="683"/>
                          </a:lnTo>
                          <a:lnTo>
                            <a:pt x="1011" y="679"/>
                          </a:lnTo>
                          <a:lnTo>
                            <a:pt x="1045" y="675"/>
                          </a:lnTo>
                          <a:lnTo>
                            <a:pt x="1079" y="670"/>
                          </a:lnTo>
                          <a:lnTo>
                            <a:pt x="1114" y="664"/>
                          </a:lnTo>
                          <a:lnTo>
                            <a:pt x="1148" y="658"/>
                          </a:lnTo>
                          <a:lnTo>
                            <a:pt x="1181" y="650"/>
                          </a:lnTo>
                          <a:lnTo>
                            <a:pt x="1216" y="642"/>
                          </a:lnTo>
                          <a:lnTo>
                            <a:pt x="1249" y="633"/>
                          </a:lnTo>
                          <a:lnTo>
                            <a:pt x="1281" y="623"/>
                          </a:lnTo>
                          <a:lnTo>
                            <a:pt x="1313" y="613"/>
                          </a:lnTo>
                          <a:lnTo>
                            <a:pt x="1344" y="601"/>
                          </a:lnTo>
                          <a:lnTo>
                            <a:pt x="1374" y="588"/>
                          </a:lnTo>
                          <a:lnTo>
                            <a:pt x="1403" y="575"/>
                          </a:lnTo>
                          <a:lnTo>
                            <a:pt x="1431" y="560"/>
                          </a:lnTo>
                          <a:lnTo>
                            <a:pt x="1458" y="544"/>
                          </a:lnTo>
                          <a:lnTo>
                            <a:pt x="1483" y="526"/>
                          </a:lnTo>
                          <a:lnTo>
                            <a:pt x="1498" y="514"/>
                          </a:lnTo>
                          <a:lnTo>
                            <a:pt x="1511" y="503"/>
                          </a:lnTo>
                          <a:lnTo>
                            <a:pt x="1523" y="491"/>
                          </a:lnTo>
                          <a:lnTo>
                            <a:pt x="1535" y="478"/>
                          </a:lnTo>
                          <a:lnTo>
                            <a:pt x="1545" y="466"/>
                          </a:lnTo>
                          <a:lnTo>
                            <a:pt x="1554" y="453"/>
                          </a:lnTo>
                          <a:lnTo>
                            <a:pt x="1563" y="440"/>
                          </a:lnTo>
                          <a:lnTo>
                            <a:pt x="1570" y="426"/>
                          </a:lnTo>
                          <a:lnTo>
                            <a:pt x="1577" y="412"/>
                          </a:lnTo>
                          <a:lnTo>
                            <a:pt x="1582" y="398"/>
                          </a:lnTo>
                          <a:lnTo>
                            <a:pt x="1587" y="383"/>
                          </a:lnTo>
                          <a:lnTo>
                            <a:pt x="1591" y="369"/>
                          </a:lnTo>
                          <a:lnTo>
                            <a:pt x="1595" y="354"/>
                          </a:lnTo>
                          <a:lnTo>
                            <a:pt x="1597" y="338"/>
                          </a:lnTo>
                          <a:lnTo>
                            <a:pt x="1600" y="323"/>
                          </a:lnTo>
                          <a:lnTo>
                            <a:pt x="1601" y="307"/>
                          </a:lnTo>
                          <a:lnTo>
                            <a:pt x="1604" y="273"/>
                          </a:lnTo>
                          <a:lnTo>
                            <a:pt x="1604" y="238"/>
                          </a:lnTo>
                          <a:lnTo>
                            <a:pt x="1604" y="203"/>
                          </a:lnTo>
                          <a:lnTo>
                            <a:pt x="1602" y="164"/>
                          </a:lnTo>
                          <a:lnTo>
                            <a:pt x="1601" y="126"/>
                          </a:lnTo>
                          <a:lnTo>
                            <a:pt x="1600" y="86"/>
                          </a:lnTo>
                          <a:lnTo>
                            <a:pt x="1599" y="43"/>
                          </a:lnTo>
                          <a:lnTo>
                            <a:pt x="1599" y="0"/>
                          </a:lnTo>
                          <a:lnTo>
                            <a:pt x="1581" y="18"/>
                          </a:lnTo>
                          <a:lnTo>
                            <a:pt x="1564" y="35"/>
                          </a:lnTo>
                          <a:lnTo>
                            <a:pt x="1544" y="52"/>
                          </a:lnTo>
                          <a:lnTo>
                            <a:pt x="1525" y="67"/>
                          </a:lnTo>
                          <a:lnTo>
                            <a:pt x="1506" y="82"/>
                          </a:lnTo>
                          <a:lnTo>
                            <a:pt x="1485" y="97"/>
                          </a:lnTo>
                          <a:lnTo>
                            <a:pt x="1465" y="110"/>
                          </a:lnTo>
                          <a:lnTo>
                            <a:pt x="1442" y="123"/>
                          </a:lnTo>
                          <a:lnTo>
                            <a:pt x="1421" y="135"/>
                          </a:lnTo>
                          <a:lnTo>
                            <a:pt x="1398" y="147"/>
                          </a:lnTo>
                          <a:lnTo>
                            <a:pt x="1376" y="158"/>
                          </a:lnTo>
                          <a:lnTo>
                            <a:pt x="1353" y="169"/>
                          </a:lnTo>
                          <a:lnTo>
                            <a:pt x="1328" y="179"/>
                          </a:lnTo>
                          <a:lnTo>
                            <a:pt x="1304" y="188"/>
                          </a:lnTo>
                          <a:lnTo>
                            <a:pt x="1279" y="196"/>
                          </a:lnTo>
                          <a:lnTo>
                            <a:pt x="1254" y="204"/>
                          </a:lnTo>
                          <a:lnTo>
                            <a:pt x="1229" y="212"/>
                          </a:lnTo>
                          <a:lnTo>
                            <a:pt x="1202" y="218"/>
                          </a:lnTo>
                          <a:lnTo>
                            <a:pt x="1176" y="225"/>
                          </a:lnTo>
                          <a:lnTo>
                            <a:pt x="1149" y="230"/>
                          </a:lnTo>
                          <a:lnTo>
                            <a:pt x="1122" y="236"/>
                          </a:lnTo>
                          <a:lnTo>
                            <a:pt x="1094" y="240"/>
                          </a:lnTo>
                          <a:lnTo>
                            <a:pt x="1066" y="245"/>
                          </a:lnTo>
                          <a:lnTo>
                            <a:pt x="1039" y="248"/>
                          </a:lnTo>
                          <a:lnTo>
                            <a:pt x="981" y="255"/>
                          </a:lnTo>
                          <a:lnTo>
                            <a:pt x="923" y="259"/>
                          </a:lnTo>
                          <a:lnTo>
                            <a:pt x="863" y="262"/>
                          </a:lnTo>
                          <a:lnTo>
                            <a:pt x="803" y="263"/>
                          </a:lnTo>
                          <a:lnTo>
                            <a:pt x="734" y="262"/>
                          </a:lnTo>
                          <a:lnTo>
                            <a:pt x="670" y="260"/>
                          </a:lnTo>
                          <a:lnTo>
                            <a:pt x="640" y="258"/>
                          </a:lnTo>
                          <a:lnTo>
                            <a:pt x="609" y="256"/>
                          </a:lnTo>
                          <a:lnTo>
                            <a:pt x="580" y="253"/>
                          </a:lnTo>
                          <a:lnTo>
                            <a:pt x="551" y="250"/>
                          </a:lnTo>
                          <a:lnTo>
                            <a:pt x="524" y="246"/>
                          </a:lnTo>
                          <a:lnTo>
                            <a:pt x="496" y="243"/>
                          </a:lnTo>
                          <a:lnTo>
                            <a:pt x="469" y="238"/>
                          </a:lnTo>
                          <a:lnTo>
                            <a:pt x="444" y="233"/>
                          </a:lnTo>
                          <a:lnTo>
                            <a:pt x="419" y="228"/>
                          </a:lnTo>
                          <a:lnTo>
                            <a:pt x="393" y="222"/>
                          </a:lnTo>
                          <a:lnTo>
                            <a:pt x="369" y="215"/>
                          </a:lnTo>
                          <a:lnTo>
                            <a:pt x="346" y="208"/>
                          </a:lnTo>
                          <a:lnTo>
                            <a:pt x="323" y="201"/>
                          </a:lnTo>
                          <a:lnTo>
                            <a:pt x="300" y="193"/>
                          </a:lnTo>
                          <a:lnTo>
                            <a:pt x="277" y="185"/>
                          </a:lnTo>
                          <a:lnTo>
                            <a:pt x="255" y="176"/>
                          </a:lnTo>
                          <a:lnTo>
                            <a:pt x="233" y="165"/>
                          </a:lnTo>
                          <a:lnTo>
                            <a:pt x="212" y="155"/>
                          </a:lnTo>
                          <a:lnTo>
                            <a:pt x="191" y="145"/>
                          </a:lnTo>
                          <a:lnTo>
                            <a:pt x="169" y="133"/>
                          </a:lnTo>
                          <a:lnTo>
                            <a:pt x="149" y="122"/>
                          </a:lnTo>
                          <a:lnTo>
                            <a:pt x="128" y="109"/>
                          </a:lnTo>
                          <a:lnTo>
                            <a:pt x="108" y="97"/>
                          </a:lnTo>
                          <a:lnTo>
                            <a:pt x="87" y="83"/>
                          </a:lnTo>
                          <a:lnTo>
                            <a:pt x="46" y="55"/>
                          </a:lnTo>
                          <a:lnTo>
                            <a:pt x="5" y="23"/>
                          </a:lnTo>
                          <a:lnTo>
                            <a:pt x="0" y="364"/>
                          </a:lnTo>
                          <a:close/>
                        </a:path>
                      </a:pathLst>
                    </a:custGeom>
                    <a:solidFill>
                      <a:schemeClr val="accent1">
                        <a:lumMod val="75000"/>
                      </a:scheme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</p:grpSp>
              <p:grpSp>
                <p:nvGrpSpPr>
                  <p:cNvPr id="7" name="Group 6"/>
                  <p:cNvGrpSpPr/>
                  <p:nvPr/>
                </p:nvGrpSpPr>
                <p:grpSpPr>
                  <a:xfrm>
                    <a:off x="6679539" y="4217567"/>
                    <a:ext cx="2477839" cy="2131493"/>
                    <a:chOff x="6679539" y="4217567"/>
                    <a:chExt cx="2477839" cy="2131493"/>
                  </a:xfrm>
                </p:grpSpPr>
                <p:sp>
                  <p:nvSpPr>
                    <p:cNvPr id="8" name="Freeform 6"/>
                    <p:cNvSpPr/>
                    <p:nvPr/>
                  </p:nvSpPr>
                  <p:spPr bwMode="auto">
                    <a:xfrm flipH="1">
                      <a:off x="7910031" y="4712491"/>
                      <a:ext cx="1247347" cy="1636569"/>
                    </a:xfrm>
                    <a:custGeom>
                      <a:avLst/>
                      <a:gdLst>
                        <a:gd name="T0" fmla="*/ 31 w 4070"/>
                        <a:gd name="T1" fmla="*/ 3832 h 5337"/>
                        <a:gd name="T2" fmla="*/ 4053 w 4070"/>
                        <a:gd name="T3" fmla="*/ 5337 h 5337"/>
                        <a:gd name="T4" fmla="*/ 4070 w 4070"/>
                        <a:gd name="T5" fmla="*/ 1505 h 5337"/>
                        <a:gd name="T6" fmla="*/ 22 w 4070"/>
                        <a:gd name="T7" fmla="*/ 0 h 5337"/>
                        <a:gd name="T8" fmla="*/ 17 w 4070"/>
                        <a:gd name="T9" fmla="*/ 116 h 5337"/>
                        <a:gd name="T10" fmla="*/ 13 w 4070"/>
                        <a:gd name="T11" fmla="*/ 234 h 5337"/>
                        <a:gd name="T12" fmla="*/ 11 w 4070"/>
                        <a:gd name="T13" fmla="*/ 353 h 5337"/>
                        <a:gd name="T14" fmla="*/ 9 w 4070"/>
                        <a:gd name="T15" fmla="*/ 473 h 5337"/>
                        <a:gd name="T16" fmla="*/ 8 w 4070"/>
                        <a:gd name="T17" fmla="*/ 593 h 5337"/>
                        <a:gd name="T18" fmla="*/ 7 w 4070"/>
                        <a:gd name="T19" fmla="*/ 715 h 5337"/>
                        <a:gd name="T20" fmla="*/ 8 w 4070"/>
                        <a:gd name="T21" fmla="*/ 836 h 5337"/>
                        <a:gd name="T22" fmla="*/ 8 w 4070"/>
                        <a:gd name="T23" fmla="*/ 958 h 5337"/>
                        <a:gd name="T24" fmla="*/ 9 w 4070"/>
                        <a:gd name="T25" fmla="*/ 1080 h 5337"/>
                        <a:gd name="T26" fmla="*/ 11 w 4070"/>
                        <a:gd name="T27" fmla="*/ 1202 h 5337"/>
                        <a:gd name="T28" fmla="*/ 12 w 4070"/>
                        <a:gd name="T29" fmla="*/ 1323 h 5337"/>
                        <a:gd name="T30" fmla="*/ 14 w 4070"/>
                        <a:gd name="T31" fmla="*/ 1444 h 5337"/>
                        <a:gd name="T32" fmla="*/ 15 w 4070"/>
                        <a:gd name="T33" fmla="*/ 1565 h 5337"/>
                        <a:gd name="T34" fmla="*/ 16 w 4070"/>
                        <a:gd name="T35" fmla="*/ 1685 h 5337"/>
                        <a:gd name="T36" fmla="*/ 17 w 4070"/>
                        <a:gd name="T37" fmla="*/ 1804 h 5337"/>
                        <a:gd name="T38" fmla="*/ 17 w 4070"/>
                        <a:gd name="T39" fmla="*/ 1920 h 5337"/>
                        <a:gd name="T40" fmla="*/ 17 w 4070"/>
                        <a:gd name="T41" fmla="*/ 2028 h 5337"/>
                        <a:gd name="T42" fmla="*/ 15 w 4070"/>
                        <a:gd name="T43" fmla="*/ 2141 h 5337"/>
                        <a:gd name="T44" fmla="*/ 13 w 4070"/>
                        <a:gd name="T45" fmla="*/ 2259 h 5337"/>
                        <a:gd name="T46" fmla="*/ 11 w 4070"/>
                        <a:gd name="T47" fmla="*/ 2381 h 5337"/>
                        <a:gd name="T48" fmla="*/ 8 w 4070"/>
                        <a:gd name="T49" fmla="*/ 2506 h 5337"/>
                        <a:gd name="T50" fmla="*/ 5 w 4070"/>
                        <a:gd name="T51" fmla="*/ 2633 h 5337"/>
                        <a:gd name="T52" fmla="*/ 3 w 4070"/>
                        <a:gd name="T53" fmla="*/ 2762 h 5337"/>
                        <a:gd name="T54" fmla="*/ 1 w 4070"/>
                        <a:gd name="T55" fmla="*/ 2890 h 5337"/>
                        <a:gd name="T56" fmla="*/ 0 w 4070"/>
                        <a:gd name="T57" fmla="*/ 3019 h 5337"/>
                        <a:gd name="T58" fmla="*/ 0 w 4070"/>
                        <a:gd name="T59" fmla="*/ 3147 h 5337"/>
                        <a:gd name="T60" fmla="*/ 1 w 4070"/>
                        <a:gd name="T61" fmla="*/ 3272 h 5337"/>
                        <a:gd name="T62" fmla="*/ 3 w 4070"/>
                        <a:gd name="T63" fmla="*/ 3393 h 5337"/>
                        <a:gd name="T64" fmla="*/ 5 w 4070"/>
                        <a:gd name="T65" fmla="*/ 3452 h 5337"/>
                        <a:gd name="T66" fmla="*/ 7 w 4070"/>
                        <a:gd name="T67" fmla="*/ 3511 h 5337"/>
                        <a:gd name="T68" fmla="*/ 10 w 4070"/>
                        <a:gd name="T69" fmla="*/ 3568 h 5337"/>
                        <a:gd name="T70" fmla="*/ 13 w 4070"/>
                        <a:gd name="T71" fmla="*/ 3623 h 5337"/>
                        <a:gd name="T72" fmla="*/ 17 w 4070"/>
                        <a:gd name="T73" fmla="*/ 3678 h 5337"/>
                        <a:gd name="T74" fmla="*/ 21 w 4070"/>
                        <a:gd name="T75" fmla="*/ 3731 h 5337"/>
                        <a:gd name="T76" fmla="*/ 26 w 4070"/>
                        <a:gd name="T77" fmla="*/ 3783 h 5337"/>
                        <a:gd name="T78" fmla="*/ 31 w 4070"/>
                        <a:gd name="T79" fmla="*/ 3832 h 533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</a:cxnLst>
                      <a:rect l="0" t="0" r="r" b="b"/>
                      <a:pathLst>
                        <a:path w="4070" h="5337">
                          <a:moveTo>
                            <a:pt x="31" y="3832"/>
                          </a:moveTo>
                          <a:lnTo>
                            <a:pt x="4053" y="5337"/>
                          </a:lnTo>
                          <a:lnTo>
                            <a:pt x="4070" y="1505"/>
                          </a:lnTo>
                          <a:lnTo>
                            <a:pt x="22" y="0"/>
                          </a:lnTo>
                          <a:lnTo>
                            <a:pt x="17" y="116"/>
                          </a:lnTo>
                          <a:lnTo>
                            <a:pt x="13" y="234"/>
                          </a:lnTo>
                          <a:lnTo>
                            <a:pt x="11" y="353"/>
                          </a:lnTo>
                          <a:lnTo>
                            <a:pt x="9" y="473"/>
                          </a:lnTo>
                          <a:lnTo>
                            <a:pt x="8" y="593"/>
                          </a:lnTo>
                          <a:lnTo>
                            <a:pt x="7" y="715"/>
                          </a:lnTo>
                          <a:lnTo>
                            <a:pt x="8" y="836"/>
                          </a:lnTo>
                          <a:lnTo>
                            <a:pt x="8" y="958"/>
                          </a:lnTo>
                          <a:lnTo>
                            <a:pt x="9" y="1080"/>
                          </a:lnTo>
                          <a:lnTo>
                            <a:pt x="11" y="1202"/>
                          </a:lnTo>
                          <a:lnTo>
                            <a:pt x="12" y="1323"/>
                          </a:lnTo>
                          <a:lnTo>
                            <a:pt x="14" y="1444"/>
                          </a:lnTo>
                          <a:lnTo>
                            <a:pt x="15" y="1565"/>
                          </a:lnTo>
                          <a:lnTo>
                            <a:pt x="16" y="1685"/>
                          </a:lnTo>
                          <a:lnTo>
                            <a:pt x="17" y="1804"/>
                          </a:lnTo>
                          <a:lnTo>
                            <a:pt x="17" y="1920"/>
                          </a:lnTo>
                          <a:lnTo>
                            <a:pt x="17" y="2028"/>
                          </a:lnTo>
                          <a:lnTo>
                            <a:pt x="15" y="2141"/>
                          </a:lnTo>
                          <a:lnTo>
                            <a:pt x="13" y="2259"/>
                          </a:lnTo>
                          <a:lnTo>
                            <a:pt x="11" y="2381"/>
                          </a:lnTo>
                          <a:lnTo>
                            <a:pt x="8" y="2506"/>
                          </a:lnTo>
                          <a:lnTo>
                            <a:pt x="5" y="2633"/>
                          </a:lnTo>
                          <a:lnTo>
                            <a:pt x="3" y="2762"/>
                          </a:lnTo>
                          <a:lnTo>
                            <a:pt x="1" y="2890"/>
                          </a:lnTo>
                          <a:lnTo>
                            <a:pt x="0" y="3019"/>
                          </a:lnTo>
                          <a:lnTo>
                            <a:pt x="0" y="3147"/>
                          </a:lnTo>
                          <a:lnTo>
                            <a:pt x="1" y="3272"/>
                          </a:lnTo>
                          <a:lnTo>
                            <a:pt x="3" y="3393"/>
                          </a:lnTo>
                          <a:lnTo>
                            <a:pt x="5" y="3452"/>
                          </a:lnTo>
                          <a:lnTo>
                            <a:pt x="7" y="3511"/>
                          </a:lnTo>
                          <a:lnTo>
                            <a:pt x="10" y="3568"/>
                          </a:lnTo>
                          <a:lnTo>
                            <a:pt x="13" y="3623"/>
                          </a:lnTo>
                          <a:lnTo>
                            <a:pt x="17" y="3678"/>
                          </a:lnTo>
                          <a:lnTo>
                            <a:pt x="21" y="3731"/>
                          </a:lnTo>
                          <a:lnTo>
                            <a:pt x="26" y="3783"/>
                          </a:lnTo>
                          <a:lnTo>
                            <a:pt x="31" y="3832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 dirty="0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9" name="Freeform 10"/>
                    <p:cNvSpPr/>
                    <p:nvPr/>
                  </p:nvSpPr>
                  <p:spPr bwMode="auto">
                    <a:xfrm flipH="1">
                      <a:off x="6679539" y="4717088"/>
                      <a:ext cx="1236621" cy="1631972"/>
                    </a:xfrm>
                    <a:custGeom>
                      <a:avLst/>
                      <a:gdLst>
                        <a:gd name="T0" fmla="*/ 17 w 4034"/>
                        <a:gd name="T1" fmla="*/ 1490 h 5322"/>
                        <a:gd name="T2" fmla="*/ 0 w 4034"/>
                        <a:gd name="T3" fmla="*/ 5322 h 5322"/>
                        <a:gd name="T4" fmla="*/ 16 w 4034"/>
                        <a:gd name="T5" fmla="*/ 5317 h 5322"/>
                        <a:gd name="T6" fmla="*/ 4032 w 4034"/>
                        <a:gd name="T7" fmla="*/ 3815 h 5322"/>
                        <a:gd name="T8" fmla="*/ 4034 w 4034"/>
                        <a:gd name="T9" fmla="*/ 0 h 5322"/>
                        <a:gd name="T10" fmla="*/ 4015 w 4034"/>
                        <a:gd name="T11" fmla="*/ 2 h 5322"/>
                        <a:gd name="T12" fmla="*/ 3994 w 4034"/>
                        <a:gd name="T13" fmla="*/ 6 h 5322"/>
                        <a:gd name="T14" fmla="*/ 3969 w 4034"/>
                        <a:gd name="T15" fmla="*/ 11 h 5322"/>
                        <a:gd name="T16" fmla="*/ 3944 w 4034"/>
                        <a:gd name="T17" fmla="*/ 17 h 5322"/>
                        <a:gd name="T18" fmla="*/ 3887 w 4034"/>
                        <a:gd name="T19" fmla="*/ 33 h 5322"/>
                        <a:gd name="T20" fmla="*/ 3824 w 4034"/>
                        <a:gd name="T21" fmla="*/ 52 h 5322"/>
                        <a:gd name="T22" fmla="*/ 3756 w 4034"/>
                        <a:gd name="T23" fmla="*/ 76 h 5322"/>
                        <a:gd name="T24" fmla="*/ 3684 w 4034"/>
                        <a:gd name="T25" fmla="*/ 101 h 5322"/>
                        <a:gd name="T26" fmla="*/ 3608 w 4034"/>
                        <a:gd name="T27" fmla="*/ 128 h 5322"/>
                        <a:gd name="T28" fmla="*/ 3533 w 4034"/>
                        <a:gd name="T29" fmla="*/ 156 h 5322"/>
                        <a:gd name="T30" fmla="*/ 3456 w 4034"/>
                        <a:gd name="T31" fmla="*/ 185 h 5322"/>
                        <a:gd name="T32" fmla="*/ 3379 w 4034"/>
                        <a:gd name="T33" fmla="*/ 216 h 5322"/>
                        <a:gd name="T34" fmla="*/ 3306 w 4034"/>
                        <a:gd name="T35" fmla="*/ 244 h 5322"/>
                        <a:gd name="T36" fmla="*/ 3235 w 4034"/>
                        <a:gd name="T37" fmla="*/ 272 h 5322"/>
                        <a:gd name="T38" fmla="*/ 3170 w 4034"/>
                        <a:gd name="T39" fmla="*/ 298 h 5322"/>
                        <a:gd name="T40" fmla="*/ 3109 w 4034"/>
                        <a:gd name="T41" fmla="*/ 323 h 5322"/>
                        <a:gd name="T42" fmla="*/ 3056 w 4034"/>
                        <a:gd name="T43" fmla="*/ 344 h 5322"/>
                        <a:gd name="T44" fmla="*/ 3010 w 4034"/>
                        <a:gd name="T45" fmla="*/ 362 h 5322"/>
                        <a:gd name="T46" fmla="*/ 2947 w 4034"/>
                        <a:gd name="T47" fmla="*/ 386 h 5322"/>
                        <a:gd name="T48" fmla="*/ 2883 w 4034"/>
                        <a:gd name="T49" fmla="*/ 411 h 5322"/>
                        <a:gd name="T50" fmla="*/ 2819 w 4034"/>
                        <a:gd name="T51" fmla="*/ 435 h 5322"/>
                        <a:gd name="T52" fmla="*/ 2757 w 4034"/>
                        <a:gd name="T53" fmla="*/ 459 h 5322"/>
                        <a:gd name="T54" fmla="*/ 2694 w 4034"/>
                        <a:gd name="T55" fmla="*/ 483 h 5322"/>
                        <a:gd name="T56" fmla="*/ 2632 w 4034"/>
                        <a:gd name="T57" fmla="*/ 507 h 5322"/>
                        <a:gd name="T58" fmla="*/ 2569 w 4034"/>
                        <a:gd name="T59" fmla="*/ 530 h 5322"/>
                        <a:gd name="T60" fmla="*/ 2508 w 4034"/>
                        <a:gd name="T61" fmla="*/ 554 h 5322"/>
                        <a:gd name="T62" fmla="*/ 2445 w 4034"/>
                        <a:gd name="T63" fmla="*/ 578 h 5322"/>
                        <a:gd name="T64" fmla="*/ 2383 w 4034"/>
                        <a:gd name="T65" fmla="*/ 602 h 5322"/>
                        <a:gd name="T66" fmla="*/ 2320 w 4034"/>
                        <a:gd name="T67" fmla="*/ 625 h 5322"/>
                        <a:gd name="T68" fmla="*/ 2258 w 4034"/>
                        <a:gd name="T69" fmla="*/ 649 h 5322"/>
                        <a:gd name="T70" fmla="*/ 2194 w 4034"/>
                        <a:gd name="T71" fmla="*/ 672 h 5322"/>
                        <a:gd name="T72" fmla="*/ 2130 w 4034"/>
                        <a:gd name="T73" fmla="*/ 697 h 5322"/>
                        <a:gd name="T74" fmla="*/ 2067 w 4034"/>
                        <a:gd name="T75" fmla="*/ 720 h 5322"/>
                        <a:gd name="T76" fmla="*/ 2002 w 4034"/>
                        <a:gd name="T77" fmla="*/ 744 h 5322"/>
                        <a:gd name="T78" fmla="*/ 1878 w 4034"/>
                        <a:gd name="T79" fmla="*/ 790 h 5322"/>
                        <a:gd name="T80" fmla="*/ 1754 w 4034"/>
                        <a:gd name="T81" fmla="*/ 838 h 5322"/>
                        <a:gd name="T82" fmla="*/ 1630 w 4034"/>
                        <a:gd name="T83" fmla="*/ 886 h 5322"/>
                        <a:gd name="T84" fmla="*/ 1506 w 4034"/>
                        <a:gd name="T85" fmla="*/ 934 h 5322"/>
                        <a:gd name="T86" fmla="*/ 1382 w 4034"/>
                        <a:gd name="T87" fmla="*/ 982 h 5322"/>
                        <a:gd name="T88" fmla="*/ 1258 w 4034"/>
                        <a:gd name="T89" fmla="*/ 1030 h 5322"/>
                        <a:gd name="T90" fmla="*/ 1133 w 4034"/>
                        <a:gd name="T91" fmla="*/ 1079 h 5322"/>
                        <a:gd name="T92" fmla="*/ 1009 w 4034"/>
                        <a:gd name="T93" fmla="*/ 1127 h 5322"/>
                        <a:gd name="T94" fmla="*/ 885 w 4034"/>
                        <a:gd name="T95" fmla="*/ 1176 h 5322"/>
                        <a:gd name="T96" fmla="*/ 761 w 4034"/>
                        <a:gd name="T97" fmla="*/ 1223 h 5322"/>
                        <a:gd name="T98" fmla="*/ 636 w 4034"/>
                        <a:gd name="T99" fmla="*/ 1269 h 5322"/>
                        <a:gd name="T100" fmla="*/ 511 w 4034"/>
                        <a:gd name="T101" fmla="*/ 1316 h 5322"/>
                        <a:gd name="T102" fmla="*/ 387 w 4034"/>
                        <a:gd name="T103" fmla="*/ 1361 h 5322"/>
                        <a:gd name="T104" fmla="*/ 264 w 4034"/>
                        <a:gd name="T105" fmla="*/ 1405 h 5322"/>
                        <a:gd name="T106" fmla="*/ 140 w 4034"/>
                        <a:gd name="T107" fmla="*/ 1449 h 5322"/>
                        <a:gd name="T108" fmla="*/ 17 w 4034"/>
                        <a:gd name="T109" fmla="*/ 1490 h 53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</a:cxnLst>
                      <a:rect l="0" t="0" r="r" b="b"/>
                      <a:pathLst>
                        <a:path w="4034" h="5322">
                          <a:moveTo>
                            <a:pt x="17" y="1490"/>
                          </a:moveTo>
                          <a:lnTo>
                            <a:pt x="0" y="5322"/>
                          </a:lnTo>
                          <a:lnTo>
                            <a:pt x="16" y="5317"/>
                          </a:lnTo>
                          <a:lnTo>
                            <a:pt x="4032" y="3815"/>
                          </a:lnTo>
                          <a:lnTo>
                            <a:pt x="4034" y="0"/>
                          </a:lnTo>
                          <a:lnTo>
                            <a:pt x="4015" y="2"/>
                          </a:lnTo>
                          <a:lnTo>
                            <a:pt x="3994" y="6"/>
                          </a:lnTo>
                          <a:lnTo>
                            <a:pt x="3969" y="11"/>
                          </a:lnTo>
                          <a:lnTo>
                            <a:pt x="3944" y="17"/>
                          </a:lnTo>
                          <a:lnTo>
                            <a:pt x="3887" y="33"/>
                          </a:lnTo>
                          <a:lnTo>
                            <a:pt x="3824" y="52"/>
                          </a:lnTo>
                          <a:lnTo>
                            <a:pt x="3756" y="76"/>
                          </a:lnTo>
                          <a:lnTo>
                            <a:pt x="3684" y="101"/>
                          </a:lnTo>
                          <a:lnTo>
                            <a:pt x="3608" y="128"/>
                          </a:lnTo>
                          <a:lnTo>
                            <a:pt x="3533" y="156"/>
                          </a:lnTo>
                          <a:lnTo>
                            <a:pt x="3456" y="185"/>
                          </a:lnTo>
                          <a:lnTo>
                            <a:pt x="3379" y="216"/>
                          </a:lnTo>
                          <a:lnTo>
                            <a:pt x="3306" y="244"/>
                          </a:lnTo>
                          <a:lnTo>
                            <a:pt x="3235" y="272"/>
                          </a:lnTo>
                          <a:lnTo>
                            <a:pt x="3170" y="298"/>
                          </a:lnTo>
                          <a:lnTo>
                            <a:pt x="3109" y="323"/>
                          </a:lnTo>
                          <a:lnTo>
                            <a:pt x="3056" y="344"/>
                          </a:lnTo>
                          <a:lnTo>
                            <a:pt x="3010" y="362"/>
                          </a:lnTo>
                          <a:lnTo>
                            <a:pt x="2947" y="386"/>
                          </a:lnTo>
                          <a:lnTo>
                            <a:pt x="2883" y="411"/>
                          </a:lnTo>
                          <a:lnTo>
                            <a:pt x="2819" y="435"/>
                          </a:lnTo>
                          <a:lnTo>
                            <a:pt x="2757" y="459"/>
                          </a:lnTo>
                          <a:lnTo>
                            <a:pt x="2694" y="483"/>
                          </a:lnTo>
                          <a:lnTo>
                            <a:pt x="2632" y="507"/>
                          </a:lnTo>
                          <a:lnTo>
                            <a:pt x="2569" y="530"/>
                          </a:lnTo>
                          <a:lnTo>
                            <a:pt x="2508" y="554"/>
                          </a:lnTo>
                          <a:lnTo>
                            <a:pt x="2445" y="578"/>
                          </a:lnTo>
                          <a:lnTo>
                            <a:pt x="2383" y="602"/>
                          </a:lnTo>
                          <a:lnTo>
                            <a:pt x="2320" y="625"/>
                          </a:lnTo>
                          <a:lnTo>
                            <a:pt x="2258" y="649"/>
                          </a:lnTo>
                          <a:lnTo>
                            <a:pt x="2194" y="672"/>
                          </a:lnTo>
                          <a:lnTo>
                            <a:pt x="2130" y="697"/>
                          </a:lnTo>
                          <a:lnTo>
                            <a:pt x="2067" y="720"/>
                          </a:lnTo>
                          <a:lnTo>
                            <a:pt x="2002" y="744"/>
                          </a:lnTo>
                          <a:lnTo>
                            <a:pt x="1878" y="790"/>
                          </a:lnTo>
                          <a:lnTo>
                            <a:pt x="1754" y="838"/>
                          </a:lnTo>
                          <a:lnTo>
                            <a:pt x="1630" y="886"/>
                          </a:lnTo>
                          <a:lnTo>
                            <a:pt x="1506" y="934"/>
                          </a:lnTo>
                          <a:lnTo>
                            <a:pt x="1382" y="982"/>
                          </a:lnTo>
                          <a:lnTo>
                            <a:pt x="1258" y="1030"/>
                          </a:lnTo>
                          <a:lnTo>
                            <a:pt x="1133" y="1079"/>
                          </a:lnTo>
                          <a:lnTo>
                            <a:pt x="1009" y="1127"/>
                          </a:lnTo>
                          <a:lnTo>
                            <a:pt x="885" y="1176"/>
                          </a:lnTo>
                          <a:lnTo>
                            <a:pt x="761" y="1223"/>
                          </a:lnTo>
                          <a:lnTo>
                            <a:pt x="636" y="1269"/>
                          </a:lnTo>
                          <a:lnTo>
                            <a:pt x="511" y="1316"/>
                          </a:lnTo>
                          <a:lnTo>
                            <a:pt x="387" y="1361"/>
                          </a:lnTo>
                          <a:lnTo>
                            <a:pt x="264" y="1405"/>
                          </a:lnTo>
                          <a:lnTo>
                            <a:pt x="140" y="1449"/>
                          </a:lnTo>
                          <a:lnTo>
                            <a:pt x="17" y="1490"/>
                          </a:lnTo>
                          <a:close/>
                        </a:path>
                      </a:pathLst>
                    </a:custGeom>
                    <a:solidFill>
                      <a:schemeClr val="accent1">
                        <a:lumMod val="75000"/>
                      </a:schemeClr>
                    </a:solidFill>
                    <a:ln w="12700"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 dirty="0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10" name="Freeform 13"/>
                    <p:cNvSpPr>
                      <a:spLocks noEditPoints="1"/>
                    </p:cNvSpPr>
                    <p:nvPr/>
                  </p:nvSpPr>
                  <p:spPr bwMode="auto">
                    <a:xfrm flipH="1">
                      <a:off x="6679539" y="4315608"/>
                      <a:ext cx="2471710" cy="858126"/>
                    </a:xfrm>
                    <a:custGeom>
                      <a:avLst/>
                      <a:gdLst>
                        <a:gd name="T0" fmla="*/ 4936 w 8065"/>
                        <a:gd name="T1" fmla="*/ 1765 h 2799"/>
                        <a:gd name="T2" fmla="*/ 4898 w 8065"/>
                        <a:gd name="T3" fmla="*/ 1898 h 2799"/>
                        <a:gd name="T4" fmla="*/ 4766 w 8065"/>
                        <a:gd name="T5" fmla="*/ 2018 h 2799"/>
                        <a:gd name="T6" fmla="*/ 4483 w 8065"/>
                        <a:gd name="T7" fmla="*/ 2116 h 2799"/>
                        <a:gd name="T8" fmla="*/ 4168 w 8065"/>
                        <a:gd name="T9" fmla="*/ 2149 h 2799"/>
                        <a:gd name="T10" fmla="*/ 3825 w 8065"/>
                        <a:gd name="T11" fmla="*/ 2128 h 2799"/>
                        <a:gd name="T12" fmla="*/ 3523 w 8065"/>
                        <a:gd name="T13" fmla="*/ 2034 h 2799"/>
                        <a:gd name="T14" fmla="*/ 3344 w 8065"/>
                        <a:gd name="T15" fmla="*/ 1849 h 2799"/>
                        <a:gd name="T16" fmla="*/ 3308 w 8065"/>
                        <a:gd name="T17" fmla="*/ 1679 h 2799"/>
                        <a:gd name="T18" fmla="*/ 3330 w 8065"/>
                        <a:gd name="T19" fmla="*/ 1410 h 2799"/>
                        <a:gd name="T20" fmla="*/ 3395 w 8065"/>
                        <a:gd name="T21" fmla="*/ 1265 h 2799"/>
                        <a:gd name="T22" fmla="*/ 3550 w 8065"/>
                        <a:gd name="T23" fmla="*/ 1166 h 2799"/>
                        <a:gd name="T24" fmla="*/ 3868 w 8065"/>
                        <a:gd name="T25" fmla="*/ 1081 h 2799"/>
                        <a:gd name="T26" fmla="*/ 4207 w 8065"/>
                        <a:gd name="T27" fmla="*/ 1059 h 2799"/>
                        <a:gd name="T28" fmla="*/ 4566 w 8065"/>
                        <a:gd name="T29" fmla="*/ 1105 h 2799"/>
                        <a:gd name="T30" fmla="*/ 4843 w 8065"/>
                        <a:gd name="T31" fmla="*/ 1253 h 2799"/>
                        <a:gd name="T32" fmla="*/ 2074 w 8065"/>
                        <a:gd name="T33" fmla="*/ 432 h 2799"/>
                        <a:gd name="T34" fmla="*/ 2487 w 8065"/>
                        <a:gd name="T35" fmla="*/ 444 h 2799"/>
                        <a:gd name="T36" fmla="*/ 2809 w 8065"/>
                        <a:gd name="T37" fmla="*/ 538 h 2799"/>
                        <a:gd name="T38" fmla="*/ 2984 w 8065"/>
                        <a:gd name="T39" fmla="*/ 760 h 2799"/>
                        <a:gd name="T40" fmla="*/ 2996 w 8065"/>
                        <a:gd name="T41" fmla="*/ 1081 h 2799"/>
                        <a:gd name="T42" fmla="*/ 2903 w 8065"/>
                        <a:gd name="T43" fmla="*/ 1322 h 2799"/>
                        <a:gd name="T44" fmla="*/ 2554 w 8065"/>
                        <a:gd name="T45" fmla="*/ 1480 h 2799"/>
                        <a:gd name="T46" fmla="*/ 1898 w 8065"/>
                        <a:gd name="T47" fmla="*/ 1489 h 2799"/>
                        <a:gd name="T48" fmla="*/ 1513 w 8065"/>
                        <a:gd name="T49" fmla="*/ 1356 h 2799"/>
                        <a:gd name="T50" fmla="*/ 1390 w 8065"/>
                        <a:gd name="T51" fmla="*/ 1129 h 2799"/>
                        <a:gd name="T52" fmla="*/ 1381 w 8065"/>
                        <a:gd name="T53" fmla="*/ 747 h 2799"/>
                        <a:gd name="T54" fmla="*/ 4792 w 8065"/>
                        <a:gd name="T55" fmla="*/ 2532 h 2799"/>
                        <a:gd name="T56" fmla="*/ 5909 w 8065"/>
                        <a:gd name="T57" fmla="*/ 2099 h 2799"/>
                        <a:gd name="T58" fmla="*/ 6539 w 8065"/>
                        <a:gd name="T59" fmla="*/ 1863 h 2799"/>
                        <a:gd name="T60" fmla="*/ 7087 w 8065"/>
                        <a:gd name="T61" fmla="*/ 1653 h 2799"/>
                        <a:gd name="T62" fmla="*/ 7715 w 8065"/>
                        <a:gd name="T63" fmla="*/ 1410 h 2799"/>
                        <a:gd name="T64" fmla="*/ 8051 w 8065"/>
                        <a:gd name="T65" fmla="*/ 1293 h 2799"/>
                        <a:gd name="T66" fmla="*/ 7948 w 8065"/>
                        <a:gd name="T67" fmla="*/ 1231 h 2799"/>
                        <a:gd name="T68" fmla="*/ 7779 w 8065"/>
                        <a:gd name="T69" fmla="*/ 1169 h 2799"/>
                        <a:gd name="T70" fmla="*/ 7272 w 8065"/>
                        <a:gd name="T71" fmla="*/ 984 h 2799"/>
                        <a:gd name="T72" fmla="*/ 6869 w 8065"/>
                        <a:gd name="T73" fmla="*/ 811 h 2799"/>
                        <a:gd name="T74" fmla="*/ 6843 w 8065"/>
                        <a:gd name="T75" fmla="*/ 1179 h 2799"/>
                        <a:gd name="T76" fmla="*/ 6775 w 8065"/>
                        <a:gd name="T77" fmla="*/ 1311 h 2799"/>
                        <a:gd name="T78" fmla="*/ 6597 w 8065"/>
                        <a:gd name="T79" fmla="*/ 1417 h 2799"/>
                        <a:gd name="T80" fmla="*/ 6259 w 8065"/>
                        <a:gd name="T81" fmla="*/ 1496 h 2799"/>
                        <a:gd name="T82" fmla="*/ 5786 w 8065"/>
                        <a:gd name="T83" fmla="*/ 1492 h 2799"/>
                        <a:gd name="T84" fmla="*/ 5376 w 8065"/>
                        <a:gd name="T85" fmla="*/ 1359 h 2799"/>
                        <a:gd name="T86" fmla="*/ 5248 w 8065"/>
                        <a:gd name="T87" fmla="*/ 1137 h 2799"/>
                        <a:gd name="T88" fmla="*/ 5252 w 8065"/>
                        <a:gd name="T89" fmla="*/ 779 h 2799"/>
                        <a:gd name="T90" fmla="*/ 5332 w 8065"/>
                        <a:gd name="T91" fmla="*/ 607 h 2799"/>
                        <a:gd name="T92" fmla="*/ 5490 w 8065"/>
                        <a:gd name="T93" fmla="*/ 511 h 2799"/>
                        <a:gd name="T94" fmla="*/ 5772 w 8065"/>
                        <a:gd name="T95" fmla="*/ 434 h 2799"/>
                        <a:gd name="T96" fmla="*/ 5028 w 8065"/>
                        <a:gd name="T97" fmla="*/ 412 h 2799"/>
                        <a:gd name="T98" fmla="*/ 4986 w 8065"/>
                        <a:gd name="T99" fmla="*/ 521 h 2799"/>
                        <a:gd name="T100" fmla="*/ 4869 w 8065"/>
                        <a:gd name="T101" fmla="*/ 617 h 2799"/>
                        <a:gd name="T102" fmla="*/ 4605 w 8065"/>
                        <a:gd name="T103" fmla="*/ 711 h 2799"/>
                        <a:gd name="T104" fmla="*/ 4308 w 8065"/>
                        <a:gd name="T105" fmla="*/ 749 h 2799"/>
                        <a:gd name="T106" fmla="*/ 3978 w 8065"/>
                        <a:gd name="T107" fmla="*/ 735 h 2799"/>
                        <a:gd name="T108" fmla="*/ 3674 w 8065"/>
                        <a:gd name="T109" fmla="*/ 659 h 2799"/>
                        <a:gd name="T110" fmla="*/ 3466 w 8065"/>
                        <a:gd name="T111" fmla="*/ 509 h 2799"/>
                        <a:gd name="T112" fmla="*/ 3408 w 8065"/>
                        <a:gd name="T113" fmla="*/ 339 h 2799"/>
                        <a:gd name="T114" fmla="*/ 3319 w 8065"/>
                        <a:gd name="T115" fmla="*/ 25 h 2799"/>
                        <a:gd name="T116" fmla="*/ 2668 w 8065"/>
                        <a:gd name="T117" fmla="*/ 271 h 2799"/>
                        <a:gd name="T118" fmla="*/ 2324 w 8065"/>
                        <a:gd name="T119" fmla="*/ 393 h 2799"/>
                        <a:gd name="T120" fmla="*/ 2016 w 8065"/>
                        <a:gd name="T121" fmla="*/ 430 h 279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</a:cxnLst>
                      <a:rect l="0" t="0" r="r" b="b"/>
                      <a:pathLst>
                        <a:path w="8065" h="2799">
                          <a:moveTo>
                            <a:pt x="4934" y="1458"/>
                          </a:moveTo>
                          <a:lnTo>
                            <a:pt x="4934" y="1501"/>
                          </a:lnTo>
                          <a:lnTo>
                            <a:pt x="4935" y="1544"/>
                          </a:lnTo>
                          <a:lnTo>
                            <a:pt x="4936" y="1584"/>
                          </a:lnTo>
                          <a:lnTo>
                            <a:pt x="4937" y="1622"/>
                          </a:lnTo>
                          <a:lnTo>
                            <a:pt x="4939" y="1661"/>
                          </a:lnTo>
                          <a:lnTo>
                            <a:pt x="4939" y="1696"/>
                          </a:lnTo>
                          <a:lnTo>
                            <a:pt x="4939" y="1731"/>
                          </a:lnTo>
                          <a:lnTo>
                            <a:pt x="4936" y="1765"/>
                          </a:lnTo>
                          <a:lnTo>
                            <a:pt x="4935" y="1781"/>
                          </a:lnTo>
                          <a:lnTo>
                            <a:pt x="4932" y="1796"/>
                          </a:lnTo>
                          <a:lnTo>
                            <a:pt x="4930" y="1812"/>
                          </a:lnTo>
                          <a:lnTo>
                            <a:pt x="4926" y="1827"/>
                          </a:lnTo>
                          <a:lnTo>
                            <a:pt x="4922" y="1841"/>
                          </a:lnTo>
                          <a:lnTo>
                            <a:pt x="4917" y="1856"/>
                          </a:lnTo>
                          <a:lnTo>
                            <a:pt x="4912" y="1870"/>
                          </a:lnTo>
                          <a:lnTo>
                            <a:pt x="4905" y="1884"/>
                          </a:lnTo>
                          <a:lnTo>
                            <a:pt x="4898" y="1898"/>
                          </a:lnTo>
                          <a:lnTo>
                            <a:pt x="4889" y="1911"/>
                          </a:lnTo>
                          <a:lnTo>
                            <a:pt x="4880" y="1924"/>
                          </a:lnTo>
                          <a:lnTo>
                            <a:pt x="4870" y="1936"/>
                          </a:lnTo>
                          <a:lnTo>
                            <a:pt x="4858" y="1949"/>
                          </a:lnTo>
                          <a:lnTo>
                            <a:pt x="4846" y="1961"/>
                          </a:lnTo>
                          <a:lnTo>
                            <a:pt x="4833" y="1972"/>
                          </a:lnTo>
                          <a:lnTo>
                            <a:pt x="4818" y="1984"/>
                          </a:lnTo>
                          <a:lnTo>
                            <a:pt x="4793" y="2002"/>
                          </a:lnTo>
                          <a:lnTo>
                            <a:pt x="4766" y="2018"/>
                          </a:lnTo>
                          <a:lnTo>
                            <a:pt x="4738" y="2033"/>
                          </a:lnTo>
                          <a:lnTo>
                            <a:pt x="4709" y="2046"/>
                          </a:lnTo>
                          <a:lnTo>
                            <a:pt x="4679" y="2059"/>
                          </a:lnTo>
                          <a:lnTo>
                            <a:pt x="4648" y="2071"/>
                          </a:lnTo>
                          <a:lnTo>
                            <a:pt x="4616" y="2081"/>
                          </a:lnTo>
                          <a:lnTo>
                            <a:pt x="4584" y="2091"/>
                          </a:lnTo>
                          <a:lnTo>
                            <a:pt x="4551" y="2100"/>
                          </a:lnTo>
                          <a:lnTo>
                            <a:pt x="4516" y="2108"/>
                          </a:lnTo>
                          <a:lnTo>
                            <a:pt x="4483" y="2116"/>
                          </a:lnTo>
                          <a:lnTo>
                            <a:pt x="4449" y="2122"/>
                          </a:lnTo>
                          <a:lnTo>
                            <a:pt x="4414" y="2128"/>
                          </a:lnTo>
                          <a:lnTo>
                            <a:pt x="4380" y="2133"/>
                          </a:lnTo>
                          <a:lnTo>
                            <a:pt x="4346" y="2137"/>
                          </a:lnTo>
                          <a:lnTo>
                            <a:pt x="4311" y="2141"/>
                          </a:lnTo>
                          <a:lnTo>
                            <a:pt x="4277" y="2144"/>
                          </a:lnTo>
                          <a:lnTo>
                            <a:pt x="4241" y="2146"/>
                          </a:lnTo>
                          <a:lnTo>
                            <a:pt x="4205" y="2148"/>
                          </a:lnTo>
                          <a:lnTo>
                            <a:pt x="4168" y="2149"/>
                          </a:lnTo>
                          <a:lnTo>
                            <a:pt x="4130" y="2150"/>
                          </a:lnTo>
                          <a:lnTo>
                            <a:pt x="4093" y="2150"/>
                          </a:lnTo>
                          <a:lnTo>
                            <a:pt x="4054" y="2149"/>
                          </a:lnTo>
                          <a:lnTo>
                            <a:pt x="4016" y="2147"/>
                          </a:lnTo>
                          <a:lnTo>
                            <a:pt x="3978" y="2145"/>
                          </a:lnTo>
                          <a:lnTo>
                            <a:pt x="3939" y="2142"/>
                          </a:lnTo>
                          <a:lnTo>
                            <a:pt x="3901" y="2138"/>
                          </a:lnTo>
                          <a:lnTo>
                            <a:pt x="3863" y="2134"/>
                          </a:lnTo>
                          <a:lnTo>
                            <a:pt x="3825" y="2128"/>
                          </a:lnTo>
                          <a:lnTo>
                            <a:pt x="3788" y="2122"/>
                          </a:lnTo>
                          <a:lnTo>
                            <a:pt x="3752" y="2113"/>
                          </a:lnTo>
                          <a:lnTo>
                            <a:pt x="3715" y="2105"/>
                          </a:lnTo>
                          <a:lnTo>
                            <a:pt x="3681" y="2096"/>
                          </a:lnTo>
                          <a:lnTo>
                            <a:pt x="3647" y="2086"/>
                          </a:lnTo>
                          <a:lnTo>
                            <a:pt x="3613" y="2074"/>
                          </a:lnTo>
                          <a:lnTo>
                            <a:pt x="3582" y="2062"/>
                          </a:lnTo>
                          <a:lnTo>
                            <a:pt x="3552" y="2049"/>
                          </a:lnTo>
                          <a:lnTo>
                            <a:pt x="3523" y="2034"/>
                          </a:lnTo>
                          <a:lnTo>
                            <a:pt x="3495" y="2019"/>
                          </a:lnTo>
                          <a:lnTo>
                            <a:pt x="3469" y="2002"/>
                          </a:lnTo>
                          <a:lnTo>
                            <a:pt x="3445" y="1983"/>
                          </a:lnTo>
                          <a:lnTo>
                            <a:pt x="3423" y="1964"/>
                          </a:lnTo>
                          <a:lnTo>
                            <a:pt x="3403" y="1944"/>
                          </a:lnTo>
                          <a:lnTo>
                            <a:pt x="3384" y="1922"/>
                          </a:lnTo>
                          <a:lnTo>
                            <a:pt x="3368" y="1899"/>
                          </a:lnTo>
                          <a:lnTo>
                            <a:pt x="3355" y="1875"/>
                          </a:lnTo>
                          <a:lnTo>
                            <a:pt x="3344" y="1849"/>
                          </a:lnTo>
                          <a:lnTo>
                            <a:pt x="3335" y="1822"/>
                          </a:lnTo>
                          <a:lnTo>
                            <a:pt x="3330" y="1807"/>
                          </a:lnTo>
                          <a:lnTo>
                            <a:pt x="3325" y="1791"/>
                          </a:lnTo>
                          <a:lnTo>
                            <a:pt x="3321" y="1774"/>
                          </a:lnTo>
                          <a:lnTo>
                            <a:pt x="3318" y="1757"/>
                          </a:lnTo>
                          <a:lnTo>
                            <a:pt x="3314" y="1737"/>
                          </a:lnTo>
                          <a:lnTo>
                            <a:pt x="3312" y="1719"/>
                          </a:lnTo>
                          <a:lnTo>
                            <a:pt x="3310" y="1699"/>
                          </a:lnTo>
                          <a:lnTo>
                            <a:pt x="3308" y="1679"/>
                          </a:lnTo>
                          <a:lnTo>
                            <a:pt x="3306" y="1639"/>
                          </a:lnTo>
                          <a:lnTo>
                            <a:pt x="3306" y="1596"/>
                          </a:lnTo>
                          <a:lnTo>
                            <a:pt x="3308" y="1554"/>
                          </a:lnTo>
                          <a:lnTo>
                            <a:pt x="3312" y="1512"/>
                          </a:lnTo>
                          <a:lnTo>
                            <a:pt x="3314" y="1490"/>
                          </a:lnTo>
                          <a:lnTo>
                            <a:pt x="3318" y="1469"/>
                          </a:lnTo>
                          <a:lnTo>
                            <a:pt x="3321" y="1449"/>
                          </a:lnTo>
                          <a:lnTo>
                            <a:pt x="3325" y="1429"/>
                          </a:lnTo>
                          <a:lnTo>
                            <a:pt x="3330" y="1410"/>
                          </a:lnTo>
                          <a:lnTo>
                            <a:pt x="3335" y="1391"/>
                          </a:lnTo>
                          <a:lnTo>
                            <a:pt x="3341" y="1371"/>
                          </a:lnTo>
                          <a:lnTo>
                            <a:pt x="3347" y="1354"/>
                          </a:lnTo>
                          <a:lnTo>
                            <a:pt x="3354" y="1337"/>
                          </a:lnTo>
                          <a:lnTo>
                            <a:pt x="3361" y="1320"/>
                          </a:lnTo>
                          <a:lnTo>
                            <a:pt x="3369" y="1305"/>
                          </a:lnTo>
                          <a:lnTo>
                            <a:pt x="3377" y="1291"/>
                          </a:lnTo>
                          <a:lnTo>
                            <a:pt x="3386" y="1278"/>
                          </a:lnTo>
                          <a:lnTo>
                            <a:pt x="3395" y="1265"/>
                          </a:lnTo>
                          <a:lnTo>
                            <a:pt x="3406" y="1253"/>
                          </a:lnTo>
                          <a:lnTo>
                            <a:pt x="3416" y="1243"/>
                          </a:lnTo>
                          <a:lnTo>
                            <a:pt x="3427" y="1234"/>
                          </a:lnTo>
                          <a:lnTo>
                            <a:pt x="3438" y="1226"/>
                          </a:lnTo>
                          <a:lnTo>
                            <a:pt x="3450" y="1217"/>
                          </a:lnTo>
                          <a:lnTo>
                            <a:pt x="3463" y="1209"/>
                          </a:lnTo>
                          <a:lnTo>
                            <a:pt x="3489" y="1194"/>
                          </a:lnTo>
                          <a:lnTo>
                            <a:pt x="3519" y="1179"/>
                          </a:lnTo>
                          <a:lnTo>
                            <a:pt x="3550" y="1166"/>
                          </a:lnTo>
                          <a:lnTo>
                            <a:pt x="3582" y="1153"/>
                          </a:lnTo>
                          <a:lnTo>
                            <a:pt x="3616" y="1141"/>
                          </a:lnTo>
                          <a:lnTo>
                            <a:pt x="3651" y="1129"/>
                          </a:lnTo>
                          <a:lnTo>
                            <a:pt x="3686" y="1119"/>
                          </a:lnTo>
                          <a:lnTo>
                            <a:pt x="3722" y="1110"/>
                          </a:lnTo>
                          <a:lnTo>
                            <a:pt x="3759" y="1101"/>
                          </a:lnTo>
                          <a:lnTo>
                            <a:pt x="3796" y="1094"/>
                          </a:lnTo>
                          <a:lnTo>
                            <a:pt x="3832" y="1087"/>
                          </a:lnTo>
                          <a:lnTo>
                            <a:pt x="3868" y="1081"/>
                          </a:lnTo>
                          <a:lnTo>
                            <a:pt x="3903" y="1076"/>
                          </a:lnTo>
                          <a:lnTo>
                            <a:pt x="3937" y="1072"/>
                          </a:lnTo>
                          <a:lnTo>
                            <a:pt x="3973" y="1068"/>
                          </a:lnTo>
                          <a:lnTo>
                            <a:pt x="4010" y="1065"/>
                          </a:lnTo>
                          <a:lnTo>
                            <a:pt x="4047" y="1062"/>
                          </a:lnTo>
                          <a:lnTo>
                            <a:pt x="4086" y="1060"/>
                          </a:lnTo>
                          <a:lnTo>
                            <a:pt x="4126" y="1059"/>
                          </a:lnTo>
                          <a:lnTo>
                            <a:pt x="4165" y="1059"/>
                          </a:lnTo>
                          <a:lnTo>
                            <a:pt x="4207" y="1059"/>
                          </a:lnTo>
                          <a:lnTo>
                            <a:pt x="4247" y="1060"/>
                          </a:lnTo>
                          <a:lnTo>
                            <a:pt x="4287" y="1062"/>
                          </a:lnTo>
                          <a:lnTo>
                            <a:pt x="4329" y="1065"/>
                          </a:lnTo>
                          <a:lnTo>
                            <a:pt x="4369" y="1069"/>
                          </a:lnTo>
                          <a:lnTo>
                            <a:pt x="4409" y="1074"/>
                          </a:lnTo>
                          <a:lnTo>
                            <a:pt x="4450" y="1080"/>
                          </a:lnTo>
                          <a:lnTo>
                            <a:pt x="4489" y="1087"/>
                          </a:lnTo>
                          <a:lnTo>
                            <a:pt x="4527" y="1096"/>
                          </a:lnTo>
                          <a:lnTo>
                            <a:pt x="4566" y="1105"/>
                          </a:lnTo>
                          <a:lnTo>
                            <a:pt x="4602" y="1116"/>
                          </a:lnTo>
                          <a:lnTo>
                            <a:pt x="4638" y="1128"/>
                          </a:lnTo>
                          <a:lnTo>
                            <a:pt x="4673" y="1142"/>
                          </a:lnTo>
                          <a:lnTo>
                            <a:pt x="4705" y="1157"/>
                          </a:lnTo>
                          <a:lnTo>
                            <a:pt x="4736" y="1173"/>
                          </a:lnTo>
                          <a:lnTo>
                            <a:pt x="4766" y="1191"/>
                          </a:lnTo>
                          <a:lnTo>
                            <a:pt x="4794" y="1210"/>
                          </a:lnTo>
                          <a:lnTo>
                            <a:pt x="4819" y="1231"/>
                          </a:lnTo>
                          <a:lnTo>
                            <a:pt x="4843" y="1253"/>
                          </a:lnTo>
                          <a:lnTo>
                            <a:pt x="4864" y="1278"/>
                          </a:lnTo>
                          <a:lnTo>
                            <a:pt x="4882" y="1303"/>
                          </a:lnTo>
                          <a:lnTo>
                            <a:pt x="4899" y="1330"/>
                          </a:lnTo>
                          <a:lnTo>
                            <a:pt x="4912" y="1359"/>
                          </a:lnTo>
                          <a:lnTo>
                            <a:pt x="4922" y="1391"/>
                          </a:lnTo>
                          <a:lnTo>
                            <a:pt x="4930" y="1423"/>
                          </a:lnTo>
                          <a:lnTo>
                            <a:pt x="4934" y="1458"/>
                          </a:lnTo>
                          <a:close/>
                          <a:moveTo>
                            <a:pt x="1995" y="436"/>
                          </a:moveTo>
                          <a:lnTo>
                            <a:pt x="2074" y="432"/>
                          </a:lnTo>
                          <a:lnTo>
                            <a:pt x="2155" y="430"/>
                          </a:lnTo>
                          <a:lnTo>
                            <a:pt x="2196" y="429"/>
                          </a:lnTo>
                          <a:lnTo>
                            <a:pt x="2237" y="429"/>
                          </a:lnTo>
                          <a:lnTo>
                            <a:pt x="2280" y="430"/>
                          </a:lnTo>
                          <a:lnTo>
                            <a:pt x="2321" y="431"/>
                          </a:lnTo>
                          <a:lnTo>
                            <a:pt x="2364" y="433"/>
                          </a:lnTo>
                          <a:lnTo>
                            <a:pt x="2405" y="436"/>
                          </a:lnTo>
                          <a:lnTo>
                            <a:pt x="2446" y="439"/>
                          </a:lnTo>
                          <a:lnTo>
                            <a:pt x="2487" y="444"/>
                          </a:lnTo>
                          <a:lnTo>
                            <a:pt x="2527" y="449"/>
                          </a:lnTo>
                          <a:lnTo>
                            <a:pt x="2566" y="456"/>
                          </a:lnTo>
                          <a:lnTo>
                            <a:pt x="2605" y="463"/>
                          </a:lnTo>
                          <a:lnTo>
                            <a:pt x="2642" y="472"/>
                          </a:lnTo>
                          <a:lnTo>
                            <a:pt x="2678" y="482"/>
                          </a:lnTo>
                          <a:lnTo>
                            <a:pt x="2714" y="494"/>
                          </a:lnTo>
                          <a:lnTo>
                            <a:pt x="2747" y="507"/>
                          </a:lnTo>
                          <a:lnTo>
                            <a:pt x="2779" y="521"/>
                          </a:lnTo>
                          <a:lnTo>
                            <a:pt x="2809" y="538"/>
                          </a:lnTo>
                          <a:lnTo>
                            <a:pt x="2838" y="555"/>
                          </a:lnTo>
                          <a:lnTo>
                            <a:pt x="2865" y="574"/>
                          </a:lnTo>
                          <a:lnTo>
                            <a:pt x="2889" y="595"/>
                          </a:lnTo>
                          <a:lnTo>
                            <a:pt x="2911" y="617"/>
                          </a:lnTo>
                          <a:lnTo>
                            <a:pt x="2930" y="642"/>
                          </a:lnTo>
                          <a:lnTo>
                            <a:pt x="2949" y="669"/>
                          </a:lnTo>
                          <a:lnTo>
                            <a:pt x="2963" y="697"/>
                          </a:lnTo>
                          <a:lnTo>
                            <a:pt x="2975" y="727"/>
                          </a:lnTo>
                          <a:lnTo>
                            <a:pt x="2984" y="760"/>
                          </a:lnTo>
                          <a:lnTo>
                            <a:pt x="2990" y="795"/>
                          </a:lnTo>
                          <a:lnTo>
                            <a:pt x="2993" y="832"/>
                          </a:lnTo>
                          <a:lnTo>
                            <a:pt x="2994" y="884"/>
                          </a:lnTo>
                          <a:lnTo>
                            <a:pt x="2996" y="940"/>
                          </a:lnTo>
                          <a:lnTo>
                            <a:pt x="2997" y="967"/>
                          </a:lnTo>
                          <a:lnTo>
                            <a:pt x="2998" y="995"/>
                          </a:lnTo>
                          <a:lnTo>
                            <a:pt x="2998" y="1025"/>
                          </a:lnTo>
                          <a:lnTo>
                            <a:pt x="2997" y="1053"/>
                          </a:lnTo>
                          <a:lnTo>
                            <a:pt x="2996" y="1081"/>
                          </a:lnTo>
                          <a:lnTo>
                            <a:pt x="2993" y="1110"/>
                          </a:lnTo>
                          <a:lnTo>
                            <a:pt x="2989" y="1139"/>
                          </a:lnTo>
                          <a:lnTo>
                            <a:pt x="2984" y="1166"/>
                          </a:lnTo>
                          <a:lnTo>
                            <a:pt x="2976" y="1194"/>
                          </a:lnTo>
                          <a:lnTo>
                            <a:pt x="2967" y="1220"/>
                          </a:lnTo>
                          <a:lnTo>
                            <a:pt x="2955" y="1247"/>
                          </a:lnTo>
                          <a:lnTo>
                            <a:pt x="2941" y="1273"/>
                          </a:lnTo>
                          <a:lnTo>
                            <a:pt x="2923" y="1298"/>
                          </a:lnTo>
                          <a:lnTo>
                            <a:pt x="2903" y="1322"/>
                          </a:lnTo>
                          <a:lnTo>
                            <a:pt x="2880" y="1344"/>
                          </a:lnTo>
                          <a:lnTo>
                            <a:pt x="2854" y="1366"/>
                          </a:lnTo>
                          <a:lnTo>
                            <a:pt x="2824" y="1387"/>
                          </a:lnTo>
                          <a:lnTo>
                            <a:pt x="2789" y="1407"/>
                          </a:lnTo>
                          <a:lnTo>
                            <a:pt x="2751" y="1424"/>
                          </a:lnTo>
                          <a:lnTo>
                            <a:pt x="2709" y="1441"/>
                          </a:lnTo>
                          <a:lnTo>
                            <a:pt x="2662" y="1455"/>
                          </a:lnTo>
                          <a:lnTo>
                            <a:pt x="2611" y="1469"/>
                          </a:lnTo>
                          <a:lnTo>
                            <a:pt x="2554" y="1480"/>
                          </a:lnTo>
                          <a:lnTo>
                            <a:pt x="2493" y="1489"/>
                          </a:lnTo>
                          <a:lnTo>
                            <a:pt x="2426" y="1497"/>
                          </a:lnTo>
                          <a:lnTo>
                            <a:pt x="2353" y="1502"/>
                          </a:lnTo>
                          <a:lnTo>
                            <a:pt x="2275" y="1506"/>
                          </a:lnTo>
                          <a:lnTo>
                            <a:pt x="2191" y="1507"/>
                          </a:lnTo>
                          <a:lnTo>
                            <a:pt x="2109" y="1506"/>
                          </a:lnTo>
                          <a:lnTo>
                            <a:pt x="2034" y="1501"/>
                          </a:lnTo>
                          <a:lnTo>
                            <a:pt x="1963" y="1496"/>
                          </a:lnTo>
                          <a:lnTo>
                            <a:pt x="1898" y="1489"/>
                          </a:lnTo>
                          <a:lnTo>
                            <a:pt x="1838" y="1481"/>
                          </a:lnTo>
                          <a:lnTo>
                            <a:pt x="1783" y="1470"/>
                          </a:lnTo>
                          <a:lnTo>
                            <a:pt x="1732" y="1459"/>
                          </a:lnTo>
                          <a:lnTo>
                            <a:pt x="1686" y="1445"/>
                          </a:lnTo>
                          <a:lnTo>
                            <a:pt x="1643" y="1430"/>
                          </a:lnTo>
                          <a:lnTo>
                            <a:pt x="1605" y="1414"/>
                          </a:lnTo>
                          <a:lnTo>
                            <a:pt x="1572" y="1396"/>
                          </a:lnTo>
                          <a:lnTo>
                            <a:pt x="1540" y="1376"/>
                          </a:lnTo>
                          <a:lnTo>
                            <a:pt x="1513" y="1356"/>
                          </a:lnTo>
                          <a:lnTo>
                            <a:pt x="1490" y="1335"/>
                          </a:lnTo>
                          <a:lnTo>
                            <a:pt x="1469" y="1312"/>
                          </a:lnTo>
                          <a:lnTo>
                            <a:pt x="1451" y="1289"/>
                          </a:lnTo>
                          <a:lnTo>
                            <a:pt x="1435" y="1264"/>
                          </a:lnTo>
                          <a:lnTo>
                            <a:pt x="1422" y="1238"/>
                          </a:lnTo>
                          <a:lnTo>
                            <a:pt x="1411" y="1212"/>
                          </a:lnTo>
                          <a:lnTo>
                            <a:pt x="1402" y="1185"/>
                          </a:lnTo>
                          <a:lnTo>
                            <a:pt x="1395" y="1158"/>
                          </a:lnTo>
                          <a:lnTo>
                            <a:pt x="1390" y="1129"/>
                          </a:lnTo>
                          <a:lnTo>
                            <a:pt x="1386" y="1100"/>
                          </a:lnTo>
                          <a:lnTo>
                            <a:pt x="1383" y="1071"/>
                          </a:lnTo>
                          <a:lnTo>
                            <a:pt x="1382" y="1042"/>
                          </a:lnTo>
                          <a:lnTo>
                            <a:pt x="1381" y="1011"/>
                          </a:lnTo>
                          <a:lnTo>
                            <a:pt x="1381" y="981"/>
                          </a:lnTo>
                          <a:lnTo>
                            <a:pt x="1381" y="951"/>
                          </a:lnTo>
                          <a:lnTo>
                            <a:pt x="1382" y="889"/>
                          </a:lnTo>
                          <a:lnTo>
                            <a:pt x="1382" y="828"/>
                          </a:lnTo>
                          <a:lnTo>
                            <a:pt x="1381" y="747"/>
                          </a:lnTo>
                          <a:lnTo>
                            <a:pt x="3" y="1273"/>
                          </a:lnTo>
                          <a:lnTo>
                            <a:pt x="0" y="1294"/>
                          </a:lnTo>
                          <a:lnTo>
                            <a:pt x="4048" y="2799"/>
                          </a:lnTo>
                          <a:lnTo>
                            <a:pt x="4171" y="2758"/>
                          </a:lnTo>
                          <a:lnTo>
                            <a:pt x="4295" y="2714"/>
                          </a:lnTo>
                          <a:lnTo>
                            <a:pt x="4418" y="2670"/>
                          </a:lnTo>
                          <a:lnTo>
                            <a:pt x="4542" y="2625"/>
                          </a:lnTo>
                          <a:lnTo>
                            <a:pt x="4667" y="2578"/>
                          </a:lnTo>
                          <a:lnTo>
                            <a:pt x="4792" y="2532"/>
                          </a:lnTo>
                          <a:lnTo>
                            <a:pt x="4916" y="2485"/>
                          </a:lnTo>
                          <a:lnTo>
                            <a:pt x="5040" y="2436"/>
                          </a:lnTo>
                          <a:lnTo>
                            <a:pt x="5164" y="2388"/>
                          </a:lnTo>
                          <a:lnTo>
                            <a:pt x="5289" y="2339"/>
                          </a:lnTo>
                          <a:lnTo>
                            <a:pt x="5413" y="2291"/>
                          </a:lnTo>
                          <a:lnTo>
                            <a:pt x="5537" y="2243"/>
                          </a:lnTo>
                          <a:lnTo>
                            <a:pt x="5661" y="2195"/>
                          </a:lnTo>
                          <a:lnTo>
                            <a:pt x="5785" y="2147"/>
                          </a:lnTo>
                          <a:lnTo>
                            <a:pt x="5909" y="2099"/>
                          </a:lnTo>
                          <a:lnTo>
                            <a:pt x="6033" y="2053"/>
                          </a:lnTo>
                          <a:lnTo>
                            <a:pt x="6098" y="2029"/>
                          </a:lnTo>
                          <a:lnTo>
                            <a:pt x="6161" y="2006"/>
                          </a:lnTo>
                          <a:lnTo>
                            <a:pt x="6225" y="1981"/>
                          </a:lnTo>
                          <a:lnTo>
                            <a:pt x="6289" y="1958"/>
                          </a:lnTo>
                          <a:lnTo>
                            <a:pt x="6351" y="1934"/>
                          </a:lnTo>
                          <a:lnTo>
                            <a:pt x="6414" y="1911"/>
                          </a:lnTo>
                          <a:lnTo>
                            <a:pt x="6476" y="1887"/>
                          </a:lnTo>
                          <a:lnTo>
                            <a:pt x="6539" y="1863"/>
                          </a:lnTo>
                          <a:lnTo>
                            <a:pt x="6600" y="1839"/>
                          </a:lnTo>
                          <a:lnTo>
                            <a:pt x="6663" y="1816"/>
                          </a:lnTo>
                          <a:lnTo>
                            <a:pt x="6725" y="1792"/>
                          </a:lnTo>
                          <a:lnTo>
                            <a:pt x="6788" y="1768"/>
                          </a:lnTo>
                          <a:lnTo>
                            <a:pt x="6850" y="1744"/>
                          </a:lnTo>
                          <a:lnTo>
                            <a:pt x="6914" y="1720"/>
                          </a:lnTo>
                          <a:lnTo>
                            <a:pt x="6978" y="1695"/>
                          </a:lnTo>
                          <a:lnTo>
                            <a:pt x="7041" y="1671"/>
                          </a:lnTo>
                          <a:lnTo>
                            <a:pt x="7087" y="1653"/>
                          </a:lnTo>
                          <a:lnTo>
                            <a:pt x="7140" y="1632"/>
                          </a:lnTo>
                          <a:lnTo>
                            <a:pt x="7201" y="1607"/>
                          </a:lnTo>
                          <a:lnTo>
                            <a:pt x="7266" y="1581"/>
                          </a:lnTo>
                          <a:lnTo>
                            <a:pt x="7337" y="1553"/>
                          </a:lnTo>
                          <a:lnTo>
                            <a:pt x="7410" y="1525"/>
                          </a:lnTo>
                          <a:lnTo>
                            <a:pt x="7487" y="1494"/>
                          </a:lnTo>
                          <a:lnTo>
                            <a:pt x="7564" y="1465"/>
                          </a:lnTo>
                          <a:lnTo>
                            <a:pt x="7639" y="1437"/>
                          </a:lnTo>
                          <a:lnTo>
                            <a:pt x="7715" y="1410"/>
                          </a:lnTo>
                          <a:lnTo>
                            <a:pt x="7787" y="1385"/>
                          </a:lnTo>
                          <a:lnTo>
                            <a:pt x="7855" y="1361"/>
                          </a:lnTo>
                          <a:lnTo>
                            <a:pt x="7918" y="1342"/>
                          </a:lnTo>
                          <a:lnTo>
                            <a:pt x="7975" y="1326"/>
                          </a:lnTo>
                          <a:lnTo>
                            <a:pt x="8000" y="1320"/>
                          </a:lnTo>
                          <a:lnTo>
                            <a:pt x="8025" y="1315"/>
                          </a:lnTo>
                          <a:lnTo>
                            <a:pt x="8046" y="1311"/>
                          </a:lnTo>
                          <a:lnTo>
                            <a:pt x="8065" y="1309"/>
                          </a:lnTo>
                          <a:lnTo>
                            <a:pt x="8051" y="1293"/>
                          </a:lnTo>
                          <a:lnTo>
                            <a:pt x="8046" y="1285"/>
                          </a:lnTo>
                          <a:lnTo>
                            <a:pt x="8044" y="1281"/>
                          </a:lnTo>
                          <a:lnTo>
                            <a:pt x="8043" y="1279"/>
                          </a:lnTo>
                          <a:lnTo>
                            <a:pt x="8040" y="1277"/>
                          </a:lnTo>
                          <a:lnTo>
                            <a:pt x="8031" y="1273"/>
                          </a:lnTo>
                          <a:lnTo>
                            <a:pt x="8013" y="1264"/>
                          </a:lnTo>
                          <a:lnTo>
                            <a:pt x="7982" y="1246"/>
                          </a:lnTo>
                          <a:lnTo>
                            <a:pt x="7970" y="1241"/>
                          </a:lnTo>
                          <a:lnTo>
                            <a:pt x="7948" y="1231"/>
                          </a:lnTo>
                          <a:lnTo>
                            <a:pt x="7925" y="1222"/>
                          </a:lnTo>
                          <a:lnTo>
                            <a:pt x="7910" y="1216"/>
                          </a:lnTo>
                          <a:lnTo>
                            <a:pt x="7889" y="1208"/>
                          </a:lnTo>
                          <a:lnTo>
                            <a:pt x="7870" y="1201"/>
                          </a:lnTo>
                          <a:lnTo>
                            <a:pt x="7852" y="1195"/>
                          </a:lnTo>
                          <a:lnTo>
                            <a:pt x="7834" y="1189"/>
                          </a:lnTo>
                          <a:lnTo>
                            <a:pt x="7816" y="1183"/>
                          </a:lnTo>
                          <a:lnTo>
                            <a:pt x="7798" y="1176"/>
                          </a:lnTo>
                          <a:lnTo>
                            <a:pt x="7779" y="1169"/>
                          </a:lnTo>
                          <a:lnTo>
                            <a:pt x="7758" y="1162"/>
                          </a:lnTo>
                          <a:lnTo>
                            <a:pt x="7711" y="1145"/>
                          </a:lnTo>
                          <a:lnTo>
                            <a:pt x="7657" y="1125"/>
                          </a:lnTo>
                          <a:lnTo>
                            <a:pt x="7600" y="1104"/>
                          </a:lnTo>
                          <a:lnTo>
                            <a:pt x="7537" y="1082"/>
                          </a:lnTo>
                          <a:lnTo>
                            <a:pt x="7473" y="1059"/>
                          </a:lnTo>
                          <a:lnTo>
                            <a:pt x="7406" y="1035"/>
                          </a:lnTo>
                          <a:lnTo>
                            <a:pt x="7340" y="1009"/>
                          </a:lnTo>
                          <a:lnTo>
                            <a:pt x="7272" y="984"/>
                          </a:lnTo>
                          <a:lnTo>
                            <a:pt x="7206" y="959"/>
                          </a:lnTo>
                          <a:lnTo>
                            <a:pt x="7142" y="934"/>
                          </a:lnTo>
                          <a:lnTo>
                            <a:pt x="7080" y="910"/>
                          </a:lnTo>
                          <a:lnTo>
                            <a:pt x="7023" y="885"/>
                          </a:lnTo>
                          <a:lnTo>
                            <a:pt x="6971" y="862"/>
                          </a:lnTo>
                          <a:lnTo>
                            <a:pt x="6925" y="840"/>
                          </a:lnTo>
                          <a:lnTo>
                            <a:pt x="6904" y="830"/>
                          </a:lnTo>
                          <a:lnTo>
                            <a:pt x="6885" y="820"/>
                          </a:lnTo>
                          <a:lnTo>
                            <a:pt x="6869" y="811"/>
                          </a:lnTo>
                          <a:lnTo>
                            <a:pt x="6853" y="802"/>
                          </a:lnTo>
                          <a:lnTo>
                            <a:pt x="6851" y="849"/>
                          </a:lnTo>
                          <a:lnTo>
                            <a:pt x="6855" y="954"/>
                          </a:lnTo>
                          <a:lnTo>
                            <a:pt x="6857" y="1046"/>
                          </a:lnTo>
                          <a:lnTo>
                            <a:pt x="6855" y="1087"/>
                          </a:lnTo>
                          <a:lnTo>
                            <a:pt x="6852" y="1125"/>
                          </a:lnTo>
                          <a:lnTo>
                            <a:pt x="6850" y="1144"/>
                          </a:lnTo>
                          <a:lnTo>
                            <a:pt x="6847" y="1162"/>
                          </a:lnTo>
                          <a:lnTo>
                            <a:pt x="6843" y="1179"/>
                          </a:lnTo>
                          <a:lnTo>
                            <a:pt x="6839" y="1196"/>
                          </a:lnTo>
                          <a:lnTo>
                            <a:pt x="6834" y="1212"/>
                          </a:lnTo>
                          <a:lnTo>
                            <a:pt x="6829" y="1227"/>
                          </a:lnTo>
                          <a:lnTo>
                            <a:pt x="6822" y="1242"/>
                          </a:lnTo>
                          <a:lnTo>
                            <a:pt x="6815" y="1257"/>
                          </a:lnTo>
                          <a:lnTo>
                            <a:pt x="6806" y="1272"/>
                          </a:lnTo>
                          <a:lnTo>
                            <a:pt x="6797" y="1285"/>
                          </a:lnTo>
                          <a:lnTo>
                            <a:pt x="6786" y="1298"/>
                          </a:lnTo>
                          <a:lnTo>
                            <a:pt x="6775" y="1311"/>
                          </a:lnTo>
                          <a:lnTo>
                            <a:pt x="6762" y="1323"/>
                          </a:lnTo>
                          <a:lnTo>
                            <a:pt x="6748" y="1335"/>
                          </a:lnTo>
                          <a:lnTo>
                            <a:pt x="6731" y="1347"/>
                          </a:lnTo>
                          <a:lnTo>
                            <a:pt x="6715" y="1358"/>
                          </a:lnTo>
                          <a:lnTo>
                            <a:pt x="6696" y="1370"/>
                          </a:lnTo>
                          <a:lnTo>
                            <a:pt x="6677" y="1380"/>
                          </a:lnTo>
                          <a:lnTo>
                            <a:pt x="6656" y="1392"/>
                          </a:lnTo>
                          <a:lnTo>
                            <a:pt x="6633" y="1402"/>
                          </a:lnTo>
                          <a:lnTo>
                            <a:pt x="6597" y="1417"/>
                          </a:lnTo>
                          <a:lnTo>
                            <a:pt x="6561" y="1430"/>
                          </a:lnTo>
                          <a:lnTo>
                            <a:pt x="6525" y="1442"/>
                          </a:lnTo>
                          <a:lnTo>
                            <a:pt x="6488" y="1453"/>
                          </a:lnTo>
                          <a:lnTo>
                            <a:pt x="6451" y="1463"/>
                          </a:lnTo>
                          <a:lnTo>
                            <a:pt x="6414" y="1472"/>
                          </a:lnTo>
                          <a:lnTo>
                            <a:pt x="6376" y="1480"/>
                          </a:lnTo>
                          <a:lnTo>
                            <a:pt x="6338" y="1486"/>
                          </a:lnTo>
                          <a:lnTo>
                            <a:pt x="6299" y="1492"/>
                          </a:lnTo>
                          <a:lnTo>
                            <a:pt x="6259" y="1496"/>
                          </a:lnTo>
                          <a:lnTo>
                            <a:pt x="6220" y="1500"/>
                          </a:lnTo>
                          <a:lnTo>
                            <a:pt x="6180" y="1503"/>
                          </a:lnTo>
                          <a:lnTo>
                            <a:pt x="6139" y="1506"/>
                          </a:lnTo>
                          <a:lnTo>
                            <a:pt x="6098" y="1507"/>
                          </a:lnTo>
                          <a:lnTo>
                            <a:pt x="6056" y="1507"/>
                          </a:lnTo>
                          <a:lnTo>
                            <a:pt x="6013" y="1506"/>
                          </a:lnTo>
                          <a:lnTo>
                            <a:pt x="5931" y="1503"/>
                          </a:lnTo>
                          <a:lnTo>
                            <a:pt x="5857" y="1498"/>
                          </a:lnTo>
                          <a:lnTo>
                            <a:pt x="5786" y="1492"/>
                          </a:lnTo>
                          <a:lnTo>
                            <a:pt x="5722" y="1483"/>
                          </a:lnTo>
                          <a:lnTo>
                            <a:pt x="5662" y="1473"/>
                          </a:lnTo>
                          <a:lnTo>
                            <a:pt x="5609" y="1461"/>
                          </a:lnTo>
                          <a:lnTo>
                            <a:pt x="5559" y="1448"/>
                          </a:lnTo>
                          <a:lnTo>
                            <a:pt x="5514" y="1433"/>
                          </a:lnTo>
                          <a:lnTo>
                            <a:pt x="5474" y="1417"/>
                          </a:lnTo>
                          <a:lnTo>
                            <a:pt x="5437" y="1399"/>
                          </a:lnTo>
                          <a:lnTo>
                            <a:pt x="5405" y="1379"/>
                          </a:lnTo>
                          <a:lnTo>
                            <a:pt x="5376" y="1359"/>
                          </a:lnTo>
                          <a:lnTo>
                            <a:pt x="5350" y="1338"/>
                          </a:lnTo>
                          <a:lnTo>
                            <a:pt x="5328" y="1316"/>
                          </a:lnTo>
                          <a:lnTo>
                            <a:pt x="5309" y="1293"/>
                          </a:lnTo>
                          <a:lnTo>
                            <a:pt x="5293" y="1269"/>
                          </a:lnTo>
                          <a:lnTo>
                            <a:pt x="5280" y="1243"/>
                          </a:lnTo>
                          <a:lnTo>
                            <a:pt x="5269" y="1218"/>
                          </a:lnTo>
                          <a:lnTo>
                            <a:pt x="5260" y="1191"/>
                          </a:lnTo>
                          <a:lnTo>
                            <a:pt x="5253" y="1165"/>
                          </a:lnTo>
                          <a:lnTo>
                            <a:pt x="5248" y="1137"/>
                          </a:lnTo>
                          <a:lnTo>
                            <a:pt x="5245" y="1109"/>
                          </a:lnTo>
                          <a:lnTo>
                            <a:pt x="5243" y="1082"/>
                          </a:lnTo>
                          <a:lnTo>
                            <a:pt x="5241" y="1054"/>
                          </a:lnTo>
                          <a:lnTo>
                            <a:pt x="5242" y="997"/>
                          </a:lnTo>
                          <a:lnTo>
                            <a:pt x="5244" y="940"/>
                          </a:lnTo>
                          <a:lnTo>
                            <a:pt x="5246" y="884"/>
                          </a:lnTo>
                          <a:lnTo>
                            <a:pt x="5246" y="830"/>
                          </a:lnTo>
                          <a:lnTo>
                            <a:pt x="5249" y="804"/>
                          </a:lnTo>
                          <a:lnTo>
                            <a:pt x="5252" y="779"/>
                          </a:lnTo>
                          <a:lnTo>
                            <a:pt x="5257" y="754"/>
                          </a:lnTo>
                          <a:lnTo>
                            <a:pt x="5262" y="732"/>
                          </a:lnTo>
                          <a:lnTo>
                            <a:pt x="5269" y="711"/>
                          </a:lnTo>
                          <a:lnTo>
                            <a:pt x="5277" y="691"/>
                          </a:lnTo>
                          <a:lnTo>
                            <a:pt x="5286" y="672"/>
                          </a:lnTo>
                          <a:lnTo>
                            <a:pt x="5296" y="655"/>
                          </a:lnTo>
                          <a:lnTo>
                            <a:pt x="5307" y="637"/>
                          </a:lnTo>
                          <a:lnTo>
                            <a:pt x="5319" y="622"/>
                          </a:lnTo>
                          <a:lnTo>
                            <a:pt x="5332" y="607"/>
                          </a:lnTo>
                          <a:lnTo>
                            <a:pt x="5346" y="593"/>
                          </a:lnTo>
                          <a:lnTo>
                            <a:pt x="5362" y="581"/>
                          </a:lnTo>
                          <a:lnTo>
                            <a:pt x="5378" y="569"/>
                          </a:lnTo>
                          <a:lnTo>
                            <a:pt x="5394" y="557"/>
                          </a:lnTo>
                          <a:lnTo>
                            <a:pt x="5412" y="547"/>
                          </a:lnTo>
                          <a:lnTo>
                            <a:pt x="5430" y="537"/>
                          </a:lnTo>
                          <a:lnTo>
                            <a:pt x="5449" y="528"/>
                          </a:lnTo>
                          <a:lnTo>
                            <a:pt x="5469" y="519"/>
                          </a:lnTo>
                          <a:lnTo>
                            <a:pt x="5490" y="511"/>
                          </a:lnTo>
                          <a:lnTo>
                            <a:pt x="5511" y="503"/>
                          </a:lnTo>
                          <a:lnTo>
                            <a:pt x="5533" y="496"/>
                          </a:lnTo>
                          <a:lnTo>
                            <a:pt x="5556" y="490"/>
                          </a:lnTo>
                          <a:lnTo>
                            <a:pt x="5579" y="484"/>
                          </a:lnTo>
                          <a:lnTo>
                            <a:pt x="5628" y="472"/>
                          </a:lnTo>
                          <a:lnTo>
                            <a:pt x="5678" y="462"/>
                          </a:lnTo>
                          <a:lnTo>
                            <a:pt x="5731" y="452"/>
                          </a:lnTo>
                          <a:lnTo>
                            <a:pt x="5785" y="443"/>
                          </a:lnTo>
                          <a:lnTo>
                            <a:pt x="5772" y="434"/>
                          </a:lnTo>
                          <a:lnTo>
                            <a:pt x="5761" y="426"/>
                          </a:lnTo>
                          <a:lnTo>
                            <a:pt x="5021" y="137"/>
                          </a:lnTo>
                          <a:lnTo>
                            <a:pt x="5027" y="225"/>
                          </a:lnTo>
                          <a:lnTo>
                            <a:pt x="5031" y="302"/>
                          </a:lnTo>
                          <a:lnTo>
                            <a:pt x="5032" y="336"/>
                          </a:lnTo>
                          <a:lnTo>
                            <a:pt x="5031" y="367"/>
                          </a:lnTo>
                          <a:lnTo>
                            <a:pt x="5031" y="382"/>
                          </a:lnTo>
                          <a:lnTo>
                            <a:pt x="5029" y="397"/>
                          </a:lnTo>
                          <a:lnTo>
                            <a:pt x="5028" y="412"/>
                          </a:lnTo>
                          <a:lnTo>
                            <a:pt x="5026" y="425"/>
                          </a:lnTo>
                          <a:lnTo>
                            <a:pt x="5023" y="438"/>
                          </a:lnTo>
                          <a:lnTo>
                            <a:pt x="5020" y="451"/>
                          </a:lnTo>
                          <a:lnTo>
                            <a:pt x="5016" y="464"/>
                          </a:lnTo>
                          <a:lnTo>
                            <a:pt x="5012" y="476"/>
                          </a:lnTo>
                          <a:lnTo>
                            <a:pt x="5005" y="487"/>
                          </a:lnTo>
                          <a:lnTo>
                            <a:pt x="5000" y="499"/>
                          </a:lnTo>
                          <a:lnTo>
                            <a:pt x="4993" y="510"/>
                          </a:lnTo>
                          <a:lnTo>
                            <a:pt x="4986" y="521"/>
                          </a:lnTo>
                          <a:lnTo>
                            <a:pt x="4978" y="532"/>
                          </a:lnTo>
                          <a:lnTo>
                            <a:pt x="4969" y="542"/>
                          </a:lnTo>
                          <a:lnTo>
                            <a:pt x="4959" y="553"/>
                          </a:lnTo>
                          <a:lnTo>
                            <a:pt x="4948" y="563"/>
                          </a:lnTo>
                          <a:lnTo>
                            <a:pt x="4936" y="573"/>
                          </a:lnTo>
                          <a:lnTo>
                            <a:pt x="4924" y="582"/>
                          </a:lnTo>
                          <a:lnTo>
                            <a:pt x="4910" y="592"/>
                          </a:lnTo>
                          <a:lnTo>
                            <a:pt x="4894" y="602"/>
                          </a:lnTo>
                          <a:lnTo>
                            <a:pt x="4869" y="617"/>
                          </a:lnTo>
                          <a:lnTo>
                            <a:pt x="4843" y="631"/>
                          </a:lnTo>
                          <a:lnTo>
                            <a:pt x="4816" y="644"/>
                          </a:lnTo>
                          <a:lnTo>
                            <a:pt x="4788" y="657"/>
                          </a:lnTo>
                          <a:lnTo>
                            <a:pt x="4758" y="668"/>
                          </a:lnTo>
                          <a:lnTo>
                            <a:pt x="4729" y="678"/>
                          </a:lnTo>
                          <a:lnTo>
                            <a:pt x="4699" y="688"/>
                          </a:lnTo>
                          <a:lnTo>
                            <a:pt x="4668" y="696"/>
                          </a:lnTo>
                          <a:lnTo>
                            <a:pt x="4636" y="704"/>
                          </a:lnTo>
                          <a:lnTo>
                            <a:pt x="4605" y="711"/>
                          </a:lnTo>
                          <a:lnTo>
                            <a:pt x="4574" y="718"/>
                          </a:lnTo>
                          <a:lnTo>
                            <a:pt x="4541" y="724"/>
                          </a:lnTo>
                          <a:lnTo>
                            <a:pt x="4509" y="729"/>
                          </a:lnTo>
                          <a:lnTo>
                            <a:pt x="4477" y="734"/>
                          </a:lnTo>
                          <a:lnTo>
                            <a:pt x="4445" y="738"/>
                          </a:lnTo>
                          <a:lnTo>
                            <a:pt x="4413" y="741"/>
                          </a:lnTo>
                          <a:lnTo>
                            <a:pt x="4379" y="744"/>
                          </a:lnTo>
                          <a:lnTo>
                            <a:pt x="4344" y="747"/>
                          </a:lnTo>
                          <a:lnTo>
                            <a:pt x="4308" y="749"/>
                          </a:lnTo>
                          <a:lnTo>
                            <a:pt x="4272" y="750"/>
                          </a:lnTo>
                          <a:lnTo>
                            <a:pt x="4236" y="751"/>
                          </a:lnTo>
                          <a:lnTo>
                            <a:pt x="4199" y="751"/>
                          </a:lnTo>
                          <a:lnTo>
                            <a:pt x="4162" y="750"/>
                          </a:lnTo>
                          <a:lnTo>
                            <a:pt x="4125" y="749"/>
                          </a:lnTo>
                          <a:lnTo>
                            <a:pt x="4087" y="746"/>
                          </a:lnTo>
                          <a:lnTo>
                            <a:pt x="4050" y="744"/>
                          </a:lnTo>
                          <a:lnTo>
                            <a:pt x="4014" y="740"/>
                          </a:lnTo>
                          <a:lnTo>
                            <a:pt x="3978" y="735"/>
                          </a:lnTo>
                          <a:lnTo>
                            <a:pt x="3940" y="730"/>
                          </a:lnTo>
                          <a:lnTo>
                            <a:pt x="3905" y="724"/>
                          </a:lnTo>
                          <a:lnTo>
                            <a:pt x="3870" y="718"/>
                          </a:lnTo>
                          <a:lnTo>
                            <a:pt x="3834" y="710"/>
                          </a:lnTo>
                          <a:lnTo>
                            <a:pt x="3801" y="702"/>
                          </a:lnTo>
                          <a:lnTo>
                            <a:pt x="3768" y="692"/>
                          </a:lnTo>
                          <a:lnTo>
                            <a:pt x="3735" y="682"/>
                          </a:lnTo>
                          <a:lnTo>
                            <a:pt x="3704" y="671"/>
                          </a:lnTo>
                          <a:lnTo>
                            <a:pt x="3674" y="659"/>
                          </a:lnTo>
                          <a:lnTo>
                            <a:pt x="3645" y="646"/>
                          </a:lnTo>
                          <a:lnTo>
                            <a:pt x="3616" y="632"/>
                          </a:lnTo>
                          <a:lnTo>
                            <a:pt x="3590" y="618"/>
                          </a:lnTo>
                          <a:lnTo>
                            <a:pt x="3566" y="602"/>
                          </a:lnTo>
                          <a:lnTo>
                            <a:pt x="3542" y="586"/>
                          </a:lnTo>
                          <a:lnTo>
                            <a:pt x="3521" y="568"/>
                          </a:lnTo>
                          <a:lnTo>
                            <a:pt x="3500" y="550"/>
                          </a:lnTo>
                          <a:lnTo>
                            <a:pt x="3482" y="531"/>
                          </a:lnTo>
                          <a:lnTo>
                            <a:pt x="3466" y="509"/>
                          </a:lnTo>
                          <a:lnTo>
                            <a:pt x="3452" y="488"/>
                          </a:lnTo>
                          <a:lnTo>
                            <a:pt x="3440" y="466"/>
                          </a:lnTo>
                          <a:lnTo>
                            <a:pt x="3435" y="456"/>
                          </a:lnTo>
                          <a:lnTo>
                            <a:pt x="3431" y="445"/>
                          </a:lnTo>
                          <a:lnTo>
                            <a:pt x="3426" y="433"/>
                          </a:lnTo>
                          <a:lnTo>
                            <a:pt x="3423" y="421"/>
                          </a:lnTo>
                          <a:lnTo>
                            <a:pt x="3416" y="395"/>
                          </a:lnTo>
                          <a:lnTo>
                            <a:pt x="3411" y="368"/>
                          </a:lnTo>
                          <a:lnTo>
                            <a:pt x="3408" y="339"/>
                          </a:lnTo>
                          <a:lnTo>
                            <a:pt x="3405" y="309"/>
                          </a:lnTo>
                          <a:lnTo>
                            <a:pt x="3404" y="278"/>
                          </a:lnTo>
                          <a:lnTo>
                            <a:pt x="3404" y="247"/>
                          </a:lnTo>
                          <a:lnTo>
                            <a:pt x="3404" y="183"/>
                          </a:lnTo>
                          <a:lnTo>
                            <a:pt x="3406" y="119"/>
                          </a:lnTo>
                          <a:lnTo>
                            <a:pt x="3407" y="58"/>
                          </a:lnTo>
                          <a:lnTo>
                            <a:pt x="3407" y="0"/>
                          </a:lnTo>
                          <a:lnTo>
                            <a:pt x="3363" y="12"/>
                          </a:lnTo>
                          <a:lnTo>
                            <a:pt x="3319" y="25"/>
                          </a:lnTo>
                          <a:lnTo>
                            <a:pt x="3274" y="40"/>
                          </a:lnTo>
                          <a:lnTo>
                            <a:pt x="3231" y="55"/>
                          </a:lnTo>
                          <a:lnTo>
                            <a:pt x="3143" y="86"/>
                          </a:lnTo>
                          <a:lnTo>
                            <a:pt x="3056" y="119"/>
                          </a:lnTo>
                          <a:lnTo>
                            <a:pt x="2968" y="153"/>
                          </a:lnTo>
                          <a:lnTo>
                            <a:pt x="2881" y="188"/>
                          </a:lnTo>
                          <a:lnTo>
                            <a:pt x="2794" y="223"/>
                          </a:lnTo>
                          <a:lnTo>
                            <a:pt x="2707" y="256"/>
                          </a:lnTo>
                          <a:lnTo>
                            <a:pt x="2668" y="271"/>
                          </a:lnTo>
                          <a:lnTo>
                            <a:pt x="2629" y="288"/>
                          </a:lnTo>
                          <a:lnTo>
                            <a:pt x="2588" y="303"/>
                          </a:lnTo>
                          <a:lnTo>
                            <a:pt x="2548" y="319"/>
                          </a:lnTo>
                          <a:lnTo>
                            <a:pt x="2507" y="335"/>
                          </a:lnTo>
                          <a:lnTo>
                            <a:pt x="2464" y="350"/>
                          </a:lnTo>
                          <a:lnTo>
                            <a:pt x="2422" y="365"/>
                          </a:lnTo>
                          <a:lnTo>
                            <a:pt x="2379" y="379"/>
                          </a:lnTo>
                          <a:lnTo>
                            <a:pt x="2351" y="387"/>
                          </a:lnTo>
                          <a:lnTo>
                            <a:pt x="2324" y="393"/>
                          </a:lnTo>
                          <a:lnTo>
                            <a:pt x="2297" y="398"/>
                          </a:lnTo>
                          <a:lnTo>
                            <a:pt x="2271" y="402"/>
                          </a:lnTo>
                          <a:lnTo>
                            <a:pt x="2219" y="408"/>
                          </a:lnTo>
                          <a:lnTo>
                            <a:pt x="2171" y="412"/>
                          </a:lnTo>
                          <a:lnTo>
                            <a:pt x="2123" y="414"/>
                          </a:lnTo>
                          <a:lnTo>
                            <a:pt x="2078" y="419"/>
                          </a:lnTo>
                          <a:lnTo>
                            <a:pt x="2057" y="421"/>
                          </a:lnTo>
                          <a:lnTo>
                            <a:pt x="2036" y="425"/>
                          </a:lnTo>
                          <a:lnTo>
                            <a:pt x="2016" y="430"/>
                          </a:lnTo>
                          <a:lnTo>
                            <a:pt x="1995" y="43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solidFill>
                        <a:schemeClr val="accent1"/>
                      </a:solidFill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11" name="Freeform 19"/>
                    <p:cNvSpPr/>
                    <p:nvPr/>
                  </p:nvSpPr>
                  <p:spPr bwMode="auto">
                    <a:xfrm flipH="1">
                      <a:off x="7635706" y="4643566"/>
                      <a:ext cx="499552" cy="234453"/>
                    </a:xfrm>
                    <a:custGeom>
                      <a:avLst/>
                      <a:gdLst>
                        <a:gd name="T0" fmla="*/ 75 w 1628"/>
                        <a:gd name="T1" fmla="*/ 454 h 763"/>
                        <a:gd name="T2" fmla="*/ 157 w 1628"/>
                        <a:gd name="T3" fmla="*/ 508 h 763"/>
                        <a:gd name="T4" fmla="*/ 220 w 1628"/>
                        <a:gd name="T5" fmla="*/ 544 h 763"/>
                        <a:gd name="T6" fmla="*/ 284 w 1628"/>
                        <a:gd name="T7" fmla="*/ 575 h 763"/>
                        <a:gd name="T8" fmla="*/ 352 w 1628"/>
                        <a:gd name="T9" fmla="*/ 600 h 763"/>
                        <a:gd name="T10" fmla="*/ 422 w 1628"/>
                        <a:gd name="T11" fmla="*/ 621 h 763"/>
                        <a:gd name="T12" fmla="*/ 498 w 1628"/>
                        <a:gd name="T13" fmla="*/ 637 h 763"/>
                        <a:gd name="T14" fmla="*/ 580 w 1628"/>
                        <a:gd name="T15" fmla="*/ 649 h 763"/>
                        <a:gd name="T16" fmla="*/ 669 w 1628"/>
                        <a:gd name="T17" fmla="*/ 657 h 763"/>
                        <a:gd name="T18" fmla="*/ 832 w 1628"/>
                        <a:gd name="T19" fmla="*/ 662 h 763"/>
                        <a:gd name="T20" fmla="*/ 1010 w 1628"/>
                        <a:gd name="T21" fmla="*/ 654 h 763"/>
                        <a:gd name="T22" fmla="*/ 1123 w 1628"/>
                        <a:gd name="T23" fmla="*/ 639 h 763"/>
                        <a:gd name="T24" fmla="*/ 1205 w 1628"/>
                        <a:gd name="T25" fmla="*/ 624 h 763"/>
                        <a:gd name="T26" fmla="*/ 1283 w 1628"/>
                        <a:gd name="T27" fmla="*/ 603 h 763"/>
                        <a:gd name="T28" fmla="*/ 1357 w 1628"/>
                        <a:gd name="T29" fmla="*/ 578 h 763"/>
                        <a:gd name="T30" fmla="*/ 1427 w 1628"/>
                        <a:gd name="T31" fmla="*/ 546 h 763"/>
                        <a:gd name="T32" fmla="*/ 1494 w 1628"/>
                        <a:gd name="T33" fmla="*/ 509 h 763"/>
                        <a:gd name="T34" fmla="*/ 1554 w 1628"/>
                        <a:gd name="T35" fmla="*/ 466 h 763"/>
                        <a:gd name="T36" fmla="*/ 1610 w 1628"/>
                        <a:gd name="T37" fmla="*/ 417 h 763"/>
                        <a:gd name="T38" fmla="*/ 1616 w 1628"/>
                        <a:gd name="T39" fmla="*/ 332 h 763"/>
                        <a:gd name="T40" fmla="*/ 1576 w 1628"/>
                        <a:gd name="T41" fmla="*/ 244 h 763"/>
                        <a:gd name="T42" fmla="*/ 1513 w 1628"/>
                        <a:gd name="T43" fmla="*/ 172 h 763"/>
                        <a:gd name="T44" fmla="*/ 1430 w 1628"/>
                        <a:gd name="T45" fmla="*/ 114 h 763"/>
                        <a:gd name="T46" fmla="*/ 1332 w 1628"/>
                        <a:gd name="T47" fmla="*/ 69 h 763"/>
                        <a:gd name="T48" fmla="*/ 1221 w 1628"/>
                        <a:gd name="T49" fmla="*/ 37 h 763"/>
                        <a:gd name="T50" fmla="*/ 1103 w 1628"/>
                        <a:gd name="T51" fmla="*/ 15 h 763"/>
                        <a:gd name="T52" fmla="*/ 981 w 1628"/>
                        <a:gd name="T53" fmla="*/ 3 h 763"/>
                        <a:gd name="T54" fmla="*/ 859 w 1628"/>
                        <a:gd name="T55" fmla="*/ 0 h 763"/>
                        <a:gd name="T56" fmla="*/ 741 w 1628"/>
                        <a:gd name="T57" fmla="*/ 3 h 763"/>
                        <a:gd name="T58" fmla="*/ 631 w 1628"/>
                        <a:gd name="T59" fmla="*/ 13 h 763"/>
                        <a:gd name="T60" fmla="*/ 526 w 1628"/>
                        <a:gd name="T61" fmla="*/ 28 h 763"/>
                        <a:gd name="T62" fmla="*/ 416 w 1628"/>
                        <a:gd name="T63" fmla="*/ 51 h 763"/>
                        <a:gd name="T64" fmla="*/ 310 w 1628"/>
                        <a:gd name="T65" fmla="*/ 82 h 763"/>
                        <a:gd name="T66" fmla="*/ 213 w 1628"/>
                        <a:gd name="T67" fmla="*/ 120 h 763"/>
                        <a:gd name="T68" fmla="*/ 144 w 1628"/>
                        <a:gd name="T69" fmla="*/ 158 h 763"/>
                        <a:gd name="T70" fmla="*/ 110 w 1628"/>
                        <a:gd name="T71" fmla="*/ 184 h 763"/>
                        <a:gd name="T72" fmla="*/ 80 w 1628"/>
                        <a:gd name="T73" fmla="*/ 219 h 763"/>
                        <a:gd name="T74" fmla="*/ 55 w 1628"/>
                        <a:gd name="T75" fmla="*/ 261 h 763"/>
                        <a:gd name="T76" fmla="*/ 35 w 1628"/>
                        <a:gd name="T77" fmla="*/ 312 h 763"/>
                        <a:gd name="T78" fmla="*/ 19 w 1628"/>
                        <a:gd name="T79" fmla="*/ 370 h 763"/>
                        <a:gd name="T80" fmla="*/ 8 w 1628"/>
                        <a:gd name="T81" fmla="*/ 431 h 763"/>
                        <a:gd name="T82" fmla="*/ 0 w 1628"/>
                        <a:gd name="T83" fmla="*/ 537 h 763"/>
                        <a:gd name="T84" fmla="*/ 4 w 1628"/>
                        <a:gd name="T85" fmla="*/ 640 h 763"/>
                        <a:gd name="T86" fmla="*/ 12 w 1628"/>
                        <a:gd name="T87" fmla="*/ 698 h 763"/>
                        <a:gd name="T88" fmla="*/ 24 w 1628"/>
                        <a:gd name="T89" fmla="*/ 748 h 76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</a:cxnLst>
                      <a:rect l="0" t="0" r="r" b="b"/>
                      <a:pathLst>
                        <a:path w="1628" h="763">
                          <a:moveTo>
                            <a:pt x="29" y="763"/>
                          </a:moveTo>
                          <a:lnTo>
                            <a:pt x="34" y="422"/>
                          </a:lnTo>
                          <a:lnTo>
                            <a:pt x="75" y="454"/>
                          </a:lnTo>
                          <a:lnTo>
                            <a:pt x="116" y="482"/>
                          </a:lnTo>
                          <a:lnTo>
                            <a:pt x="137" y="496"/>
                          </a:lnTo>
                          <a:lnTo>
                            <a:pt x="157" y="508"/>
                          </a:lnTo>
                          <a:lnTo>
                            <a:pt x="178" y="521"/>
                          </a:lnTo>
                          <a:lnTo>
                            <a:pt x="198" y="532"/>
                          </a:lnTo>
                          <a:lnTo>
                            <a:pt x="220" y="544"/>
                          </a:lnTo>
                          <a:lnTo>
                            <a:pt x="241" y="554"/>
                          </a:lnTo>
                          <a:lnTo>
                            <a:pt x="262" y="564"/>
                          </a:lnTo>
                          <a:lnTo>
                            <a:pt x="284" y="575"/>
                          </a:lnTo>
                          <a:lnTo>
                            <a:pt x="306" y="584"/>
                          </a:lnTo>
                          <a:lnTo>
                            <a:pt x="329" y="592"/>
                          </a:lnTo>
                          <a:lnTo>
                            <a:pt x="352" y="600"/>
                          </a:lnTo>
                          <a:lnTo>
                            <a:pt x="375" y="607"/>
                          </a:lnTo>
                          <a:lnTo>
                            <a:pt x="398" y="614"/>
                          </a:lnTo>
                          <a:lnTo>
                            <a:pt x="422" y="621"/>
                          </a:lnTo>
                          <a:lnTo>
                            <a:pt x="448" y="627"/>
                          </a:lnTo>
                          <a:lnTo>
                            <a:pt x="473" y="632"/>
                          </a:lnTo>
                          <a:lnTo>
                            <a:pt x="498" y="637"/>
                          </a:lnTo>
                          <a:lnTo>
                            <a:pt x="525" y="642"/>
                          </a:lnTo>
                          <a:lnTo>
                            <a:pt x="553" y="645"/>
                          </a:lnTo>
                          <a:lnTo>
                            <a:pt x="580" y="649"/>
                          </a:lnTo>
                          <a:lnTo>
                            <a:pt x="609" y="652"/>
                          </a:lnTo>
                          <a:lnTo>
                            <a:pt x="638" y="655"/>
                          </a:lnTo>
                          <a:lnTo>
                            <a:pt x="669" y="657"/>
                          </a:lnTo>
                          <a:lnTo>
                            <a:pt x="699" y="659"/>
                          </a:lnTo>
                          <a:lnTo>
                            <a:pt x="763" y="661"/>
                          </a:lnTo>
                          <a:lnTo>
                            <a:pt x="832" y="662"/>
                          </a:lnTo>
                          <a:lnTo>
                            <a:pt x="892" y="661"/>
                          </a:lnTo>
                          <a:lnTo>
                            <a:pt x="952" y="658"/>
                          </a:lnTo>
                          <a:lnTo>
                            <a:pt x="1010" y="654"/>
                          </a:lnTo>
                          <a:lnTo>
                            <a:pt x="1068" y="647"/>
                          </a:lnTo>
                          <a:lnTo>
                            <a:pt x="1095" y="644"/>
                          </a:lnTo>
                          <a:lnTo>
                            <a:pt x="1123" y="639"/>
                          </a:lnTo>
                          <a:lnTo>
                            <a:pt x="1151" y="635"/>
                          </a:lnTo>
                          <a:lnTo>
                            <a:pt x="1178" y="629"/>
                          </a:lnTo>
                          <a:lnTo>
                            <a:pt x="1205" y="624"/>
                          </a:lnTo>
                          <a:lnTo>
                            <a:pt x="1231" y="617"/>
                          </a:lnTo>
                          <a:lnTo>
                            <a:pt x="1258" y="611"/>
                          </a:lnTo>
                          <a:lnTo>
                            <a:pt x="1283" y="603"/>
                          </a:lnTo>
                          <a:lnTo>
                            <a:pt x="1308" y="595"/>
                          </a:lnTo>
                          <a:lnTo>
                            <a:pt x="1333" y="587"/>
                          </a:lnTo>
                          <a:lnTo>
                            <a:pt x="1357" y="578"/>
                          </a:lnTo>
                          <a:lnTo>
                            <a:pt x="1382" y="568"/>
                          </a:lnTo>
                          <a:lnTo>
                            <a:pt x="1405" y="557"/>
                          </a:lnTo>
                          <a:lnTo>
                            <a:pt x="1427" y="546"/>
                          </a:lnTo>
                          <a:lnTo>
                            <a:pt x="1450" y="534"/>
                          </a:lnTo>
                          <a:lnTo>
                            <a:pt x="1471" y="522"/>
                          </a:lnTo>
                          <a:lnTo>
                            <a:pt x="1494" y="509"/>
                          </a:lnTo>
                          <a:lnTo>
                            <a:pt x="1514" y="496"/>
                          </a:lnTo>
                          <a:lnTo>
                            <a:pt x="1535" y="481"/>
                          </a:lnTo>
                          <a:lnTo>
                            <a:pt x="1554" y="466"/>
                          </a:lnTo>
                          <a:lnTo>
                            <a:pt x="1573" y="451"/>
                          </a:lnTo>
                          <a:lnTo>
                            <a:pt x="1593" y="434"/>
                          </a:lnTo>
                          <a:lnTo>
                            <a:pt x="1610" y="417"/>
                          </a:lnTo>
                          <a:lnTo>
                            <a:pt x="1628" y="399"/>
                          </a:lnTo>
                          <a:lnTo>
                            <a:pt x="1624" y="364"/>
                          </a:lnTo>
                          <a:lnTo>
                            <a:pt x="1616" y="332"/>
                          </a:lnTo>
                          <a:lnTo>
                            <a:pt x="1606" y="300"/>
                          </a:lnTo>
                          <a:lnTo>
                            <a:pt x="1593" y="271"/>
                          </a:lnTo>
                          <a:lnTo>
                            <a:pt x="1576" y="244"/>
                          </a:lnTo>
                          <a:lnTo>
                            <a:pt x="1558" y="219"/>
                          </a:lnTo>
                          <a:lnTo>
                            <a:pt x="1537" y="194"/>
                          </a:lnTo>
                          <a:lnTo>
                            <a:pt x="1513" y="172"/>
                          </a:lnTo>
                          <a:lnTo>
                            <a:pt x="1488" y="151"/>
                          </a:lnTo>
                          <a:lnTo>
                            <a:pt x="1460" y="132"/>
                          </a:lnTo>
                          <a:lnTo>
                            <a:pt x="1430" y="114"/>
                          </a:lnTo>
                          <a:lnTo>
                            <a:pt x="1399" y="98"/>
                          </a:lnTo>
                          <a:lnTo>
                            <a:pt x="1367" y="83"/>
                          </a:lnTo>
                          <a:lnTo>
                            <a:pt x="1332" y="69"/>
                          </a:lnTo>
                          <a:lnTo>
                            <a:pt x="1296" y="57"/>
                          </a:lnTo>
                          <a:lnTo>
                            <a:pt x="1260" y="46"/>
                          </a:lnTo>
                          <a:lnTo>
                            <a:pt x="1221" y="37"/>
                          </a:lnTo>
                          <a:lnTo>
                            <a:pt x="1183" y="28"/>
                          </a:lnTo>
                          <a:lnTo>
                            <a:pt x="1144" y="21"/>
                          </a:lnTo>
                          <a:lnTo>
                            <a:pt x="1103" y="15"/>
                          </a:lnTo>
                          <a:lnTo>
                            <a:pt x="1063" y="10"/>
                          </a:lnTo>
                          <a:lnTo>
                            <a:pt x="1023" y="6"/>
                          </a:lnTo>
                          <a:lnTo>
                            <a:pt x="981" y="3"/>
                          </a:lnTo>
                          <a:lnTo>
                            <a:pt x="941" y="1"/>
                          </a:lnTo>
                          <a:lnTo>
                            <a:pt x="901" y="0"/>
                          </a:lnTo>
                          <a:lnTo>
                            <a:pt x="859" y="0"/>
                          </a:lnTo>
                          <a:lnTo>
                            <a:pt x="820" y="0"/>
                          </a:lnTo>
                          <a:lnTo>
                            <a:pt x="780" y="1"/>
                          </a:lnTo>
                          <a:lnTo>
                            <a:pt x="741" y="3"/>
                          </a:lnTo>
                          <a:lnTo>
                            <a:pt x="704" y="6"/>
                          </a:lnTo>
                          <a:lnTo>
                            <a:pt x="667" y="9"/>
                          </a:lnTo>
                          <a:lnTo>
                            <a:pt x="631" y="13"/>
                          </a:lnTo>
                          <a:lnTo>
                            <a:pt x="597" y="17"/>
                          </a:lnTo>
                          <a:lnTo>
                            <a:pt x="562" y="22"/>
                          </a:lnTo>
                          <a:lnTo>
                            <a:pt x="526" y="28"/>
                          </a:lnTo>
                          <a:lnTo>
                            <a:pt x="490" y="35"/>
                          </a:lnTo>
                          <a:lnTo>
                            <a:pt x="453" y="42"/>
                          </a:lnTo>
                          <a:lnTo>
                            <a:pt x="416" y="51"/>
                          </a:lnTo>
                          <a:lnTo>
                            <a:pt x="380" y="60"/>
                          </a:lnTo>
                          <a:lnTo>
                            <a:pt x="345" y="70"/>
                          </a:lnTo>
                          <a:lnTo>
                            <a:pt x="310" y="82"/>
                          </a:lnTo>
                          <a:lnTo>
                            <a:pt x="276" y="94"/>
                          </a:lnTo>
                          <a:lnTo>
                            <a:pt x="244" y="107"/>
                          </a:lnTo>
                          <a:lnTo>
                            <a:pt x="213" y="120"/>
                          </a:lnTo>
                          <a:lnTo>
                            <a:pt x="183" y="135"/>
                          </a:lnTo>
                          <a:lnTo>
                            <a:pt x="157" y="150"/>
                          </a:lnTo>
                          <a:lnTo>
                            <a:pt x="144" y="158"/>
                          </a:lnTo>
                          <a:lnTo>
                            <a:pt x="132" y="167"/>
                          </a:lnTo>
                          <a:lnTo>
                            <a:pt x="121" y="175"/>
                          </a:lnTo>
                          <a:lnTo>
                            <a:pt x="110" y="184"/>
                          </a:lnTo>
                          <a:lnTo>
                            <a:pt x="100" y="194"/>
                          </a:lnTo>
                          <a:lnTo>
                            <a:pt x="89" y="206"/>
                          </a:lnTo>
                          <a:lnTo>
                            <a:pt x="80" y="219"/>
                          </a:lnTo>
                          <a:lnTo>
                            <a:pt x="71" y="232"/>
                          </a:lnTo>
                          <a:lnTo>
                            <a:pt x="63" y="246"/>
                          </a:lnTo>
                          <a:lnTo>
                            <a:pt x="55" y="261"/>
                          </a:lnTo>
                          <a:lnTo>
                            <a:pt x="48" y="278"/>
                          </a:lnTo>
                          <a:lnTo>
                            <a:pt x="41" y="295"/>
                          </a:lnTo>
                          <a:lnTo>
                            <a:pt x="35" y="312"/>
                          </a:lnTo>
                          <a:lnTo>
                            <a:pt x="29" y="332"/>
                          </a:lnTo>
                          <a:lnTo>
                            <a:pt x="24" y="351"/>
                          </a:lnTo>
                          <a:lnTo>
                            <a:pt x="19" y="370"/>
                          </a:lnTo>
                          <a:lnTo>
                            <a:pt x="15" y="390"/>
                          </a:lnTo>
                          <a:lnTo>
                            <a:pt x="12" y="410"/>
                          </a:lnTo>
                          <a:lnTo>
                            <a:pt x="8" y="431"/>
                          </a:lnTo>
                          <a:lnTo>
                            <a:pt x="6" y="453"/>
                          </a:lnTo>
                          <a:lnTo>
                            <a:pt x="2" y="495"/>
                          </a:lnTo>
                          <a:lnTo>
                            <a:pt x="0" y="537"/>
                          </a:lnTo>
                          <a:lnTo>
                            <a:pt x="0" y="580"/>
                          </a:lnTo>
                          <a:lnTo>
                            <a:pt x="2" y="620"/>
                          </a:lnTo>
                          <a:lnTo>
                            <a:pt x="4" y="640"/>
                          </a:lnTo>
                          <a:lnTo>
                            <a:pt x="6" y="660"/>
                          </a:lnTo>
                          <a:lnTo>
                            <a:pt x="8" y="678"/>
                          </a:lnTo>
                          <a:lnTo>
                            <a:pt x="12" y="698"/>
                          </a:lnTo>
                          <a:lnTo>
                            <a:pt x="15" y="715"/>
                          </a:lnTo>
                          <a:lnTo>
                            <a:pt x="19" y="732"/>
                          </a:lnTo>
                          <a:lnTo>
                            <a:pt x="24" y="748"/>
                          </a:lnTo>
                          <a:lnTo>
                            <a:pt x="29" y="76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12" name="Freeform 21"/>
                    <p:cNvSpPr/>
                    <p:nvPr/>
                  </p:nvSpPr>
                  <p:spPr bwMode="auto">
                    <a:xfrm flipH="1">
                      <a:off x="7609657" y="4217567"/>
                      <a:ext cx="494955" cy="245179"/>
                    </a:xfrm>
                    <a:custGeom>
                      <a:avLst/>
                      <a:gdLst>
                        <a:gd name="T0" fmla="*/ 3 w 1618"/>
                        <a:gd name="T1" fmla="*/ 391 h 799"/>
                        <a:gd name="T2" fmla="*/ 0 w 1618"/>
                        <a:gd name="T3" fmla="*/ 516 h 799"/>
                        <a:gd name="T4" fmla="*/ 0 w 1618"/>
                        <a:gd name="T5" fmla="*/ 611 h 799"/>
                        <a:gd name="T6" fmla="*/ 4 w 1618"/>
                        <a:gd name="T7" fmla="*/ 672 h 799"/>
                        <a:gd name="T8" fmla="*/ 12 w 1618"/>
                        <a:gd name="T9" fmla="*/ 728 h 799"/>
                        <a:gd name="T10" fmla="*/ 22 w 1618"/>
                        <a:gd name="T11" fmla="*/ 766 h 799"/>
                        <a:gd name="T12" fmla="*/ 31 w 1618"/>
                        <a:gd name="T13" fmla="*/ 789 h 799"/>
                        <a:gd name="T14" fmla="*/ 26 w 1618"/>
                        <a:gd name="T15" fmla="*/ 425 h 799"/>
                        <a:gd name="T16" fmla="*/ 106 w 1618"/>
                        <a:gd name="T17" fmla="*/ 471 h 799"/>
                        <a:gd name="T18" fmla="*/ 192 w 1618"/>
                        <a:gd name="T19" fmla="*/ 514 h 799"/>
                        <a:gd name="T20" fmla="*/ 281 w 1618"/>
                        <a:gd name="T21" fmla="*/ 550 h 799"/>
                        <a:gd name="T22" fmla="*/ 373 w 1618"/>
                        <a:gd name="T23" fmla="*/ 582 h 799"/>
                        <a:gd name="T24" fmla="*/ 467 w 1618"/>
                        <a:gd name="T25" fmla="*/ 609 h 799"/>
                        <a:gd name="T26" fmla="*/ 563 w 1618"/>
                        <a:gd name="T27" fmla="*/ 631 h 799"/>
                        <a:gd name="T28" fmla="*/ 660 w 1618"/>
                        <a:gd name="T29" fmla="*/ 647 h 799"/>
                        <a:gd name="T30" fmla="*/ 757 w 1618"/>
                        <a:gd name="T31" fmla="*/ 657 h 799"/>
                        <a:gd name="T32" fmla="*/ 855 w 1618"/>
                        <a:gd name="T33" fmla="*/ 661 h 799"/>
                        <a:gd name="T34" fmla="*/ 952 w 1618"/>
                        <a:gd name="T35" fmla="*/ 658 h 799"/>
                        <a:gd name="T36" fmla="*/ 1048 w 1618"/>
                        <a:gd name="T37" fmla="*/ 650 h 799"/>
                        <a:gd name="T38" fmla="*/ 1140 w 1618"/>
                        <a:gd name="T39" fmla="*/ 635 h 799"/>
                        <a:gd name="T40" fmla="*/ 1231 w 1618"/>
                        <a:gd name="T41" fmla="*/ 612 h 799"/>
                        <a:gd name="T42" fmla="*/ 1319 w 1618"/>
                        <a:gd name="T43" fmla="*/ 584 h 799"/>
                        <a:gd name="T44" fmla="*/ 1404 w 1618"/>
                        <a:gd name="T45" fmla="*/ 548 h 799"/>
                        <a:gd name="T46" fmla="*/ 1483 w 1618"/>
                        <a:gd name="T47" fmla="*/ 506 h 799"/>
                        <a:gd name="T48" fmla="*/ 1531 w 1618"/>
                        <a:gd name="T49" fmla="*/ 474 h 799"/>
                        <a:gd name="T50" fmla="*/ 1560 w 1618"/>
                        <a:gd name="T51" fmla="*/ 451 h 799"/>
                        <a:gd name="T52" fmla="*/ 1582 w 1618"/>
                        <a:gd name="T53" fmla="*/ 427 h 799"/>
                        <a:gd name="T54" fmla="*/ 1586 w 1618"/>
                        <a:gd name="T55" fmla="*/ 427 h 799"/>
                        <a:gd name="T56" fmla="*/ 1589 w 1618"/>
                        <a:gd name="T57" fmla="*/ 434 h 799"/>
                        <a:gd name="T58" fmla="*/ 1598 w 1618"/>
                        <a:gd name="T59" fmla="*/ 448 h 799"/>
                        <a:gd name="T60" fmla="*/ 1617 w 1618"/>
                        <a:gd name="T61" fmla="*/ 470 h 799"/>
                        <a:gd name="T62" fmla="*/ 1616 w 1618"/>
                        <a:gd name="T63" fmla="*/ 384 h 799"/>
                        <a:gd name="T64" fmla="*/ 1599 w 1618"/>
                        <a:gd name="T65" fmla="*/ 308 h 799"/>
                        <a:gd name="T66" fmla="*/ 1571 w 1618"/>
                        <a:gd name="T67" fmla="*/ 242 h 799"/>
                        <a:gd name="T68" fmla="*/ 1531 w 1618"/>
                        <a:gd name="T69" fmla="*/ 187 h 799"/>
                        <a:gd name="T70" fmla="*/ 1479 w 1618"/>
                        <a:gd name="T71" fmla="*/ 141 h 799"/>
                        <a:gd name="T72" fmla="*/ 1420 w 1618"/>
                        <a:gd name="T73" fmla="*/ 102 h 799"/>
                        <a:gd name="T74" fmla="*/ 1351 w 1618"/>
                        <a:gd name="T75" fmla="*/ 72 h 799"/>
                        <a:gd name="T76" fmla="*/ 1277 w 1618"/>
                        <a:gd name="T77" fmla="*/ 48 h 799"/>
                        <a:gd name="T78" fmla="*/ 1196 w 1618"/>
                        <a:gd name="T79" fmla="*/ 30 h 799"/>
                        <a:gd name="T80" fmla="*/ 1112 w 1618"/>
                        <a:gd name="T81" fmla="*/ 17 h 799"/>
                        <a:gd name="T82" fmla="*/ 1024 w 1618"/>
                        <a:gd name="T83" fmla="*/ 8 h 799"/>
                        <a:gd name="T84" fmla="*/ 936 w 1618"/>
                        <a:gd name="T85" fmla="*/ 2 h 799"/>
                        <a:gd name="T86" fmla="*/ 758 w 1618"/>
                        <a:gd name="T87" fmla="*/ 0 h 799"/>
                        <a:gd name="T88" fmla="*/ 590 w 1618"/>
                        <a:gd name="T89" fmla="*/ 2 h 799"/>
                        <a:gd name="T90" fmla="*/ 550 w 1618"/>
                        <a:gd name="T91" fmla="*/ 27 h 799"/>
                        <a:gd name="T92" fmla="*/ 511 w 1618"/>
                        <a:gd name="T93" fmla="*/ 44 h 799"/>
                        <a:gd name="T94" fmla="*/ 473 w 1618"/>
                        <a:gd name="T95" fmla="*/ 56 h 799"/>
                        <a:gd name="T96" fmla="*/ 434 w 1618"/>
                        <a:gd name="T97" fmla="*/ 64 h 799"/>
                        <a:gd name="T98" fmla="*/ 360 w 1618"/>
                        <a:gd name="T99" fmla="*/ 74 h 799"/>
                        <a:gd name="T100" fmla="*/ 286 w 1618"/>
                        <a:gd name="T101" fmla="*/ 84 h 799"/>
                        <a:gd name="T102" fmla="*/ 251 w 1618"/>
                        <a:gd name="T103" fmla="*/ 92 h 799"/>
                        <a:gd name="T104" fmla="*/ 214 w 1618"/>
                        <a:gd name="T105" fmla="*/ 104 h 799"/>
                        <a:gd name="T106" fmla="*/ 179 w 1618"/>
                        <a:gd name="T107" fmla="*/ 121 h 799"/>
                        <a:gd name="T108" fmla="*/ 144 w 1618"/>
                        <a:gd name="T109" fmla="*/ 146 h 799"/>
                        <a:gd name="T110" fmla="*/ 109 w 1618"/>
                        <a:gd name="T111" fmla="*/ 177 h 799"/>
                        <a:gd name="T112" fmla="*/ 73 w 1618"/>
                        <a:gd name="T113" fmla="*/ 218 h 799"/>
                        <a:gd name="T114" fmla="*/ 38 w 1618"/>
                        <a:gd name="T115" fmla="*/ 270 h 799"/>
                        <a:gd name="T116" fmla="*/ 3 w 1618"/>
                        <a:gd name="T117" fmla="*/ 333 h 79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</a:cxnLst>
                      <a:rect l="0" t="0" r="r" b="b"/>
                      <a:pathLst>
                        <a:path w="1618" h="799">
                          <a:moveTo>
                            <a:pt x="3" y="333"/>
                          </a:moveTo>
                          <a:lnTo>
                            <a:pt x="3" y="391"/>
                          </a:lnTo>
                          <a:lnTo>
                            <a:pt x="2" y="452"/>
                          </a:lnTo>
                          <a:lnTo>
                            <a:pt x="0" y="516"/>
                          </a:lnTo>
                          <a:lnTo>
                            <a:pt x="0" y="580"/>
                          </a:lnTo>
                          <a:lnTo>
                            <a:pt x="0" y="611"/>
                          </a:lnTo>
                          <a:lnTo>
                            <a:pt x="1" y="642"/>
                          </a:lnTo>
                          <a:lnTo>
                            <a:pt x="4" y="672"/>
                          </a:lnTo>
                          <a:lnTo>
                            <a:pt x="7" y="701"/>
                          </a:lnTo>
                          <a:lnTo>
                            <a:pt x="12" y="728"/>
                          </a:lnTo>
                          <a:lnTo>
                            <a:pt x="19" y="754"/>
                          </a:lnTo>
                          <a:lnTo>
                            <a:pt x="22" y="766"/>
                          </a:lnTo>
                          <a:lnTo>
                            <a:pt x="27" y="778"/>
                          </a:lnTo>
                          <a:lnTo>
                            <a:pt x="31" y="789"/>
                          </a:lnTo>
                          <a:lnTo>
                            <a:pt x="36" y="799"/>
                          </a:lnTo>
                          <a:lnTo>
                            <a:pt x="26" y="425"/>
                          </a:lnTo>
                          <a:lnTo>
                            <a:pt x="66" y="448"/>
                          </a:lnTo>
                          <a:lnTo>
                            <a:pt x="106" y="471"/>
                          </a:lnTo>
                          <a:lnTo>
                            <a:pt x="149" y="492"/>
                          </a:lnTo>
                          <a:lnTo>
                            <a:pt x="192" y="514"/>
                          </a:lnTo>
                          <a:lnTo>
                            <a:pt x="237" y="533"/>
                          </a:lnTo>
                          <a:lnTo>
                            <a:pt x="281" y="550"/>
                          </a:lnTo>
                          <a:lnTo>
                            <a:pt x="326" y="567"/>
                          </a:lnTo>
                          <a:lnTo>
                            <a:pt x="373" y="582"/>
                          </a:lnTo>
                          <a:lnTo>
                            <a:pt x="420" y="596"/>
                          </a:lnTo>
                          <a:lnTo>
                            <a:pt x="467" y="609"/>
                          </a:lnTo>
                          <a:lnTo>
                            <a:pt x="515" y="621"/>
                          </a:lnTo>
                          <a:lnTo>
                            <a:pt x="563" y="631"/>
                          </a:lnTo>
                          <a:lnTo>
                            <a:pt x="612" y="640"/>
                          </a:lnTo>
                          <a:lnTo>
                            <a:pt x="660" y="647"/>
                          </a:lnTo>
                          <a:lnTo>
                            <a:pt x="709" y="652"/>
                          </a:lnTo>
                          <a:lnTo>
                            <a:pt x="757" y="657"/>
                          </a:lnTo>
                          <a:lnTo>
                            <a:pt x="807" y="659"/>
                          </a:lnTo>
                          <a:lnTo>
                            <a:pt x="855" y="661"/>
                          </a:lnTo>
                          <a:lnTo>
                            <a:pt x="903" y="660"/>
                          </a:lnTo>
                          <a:lnTo>
                            <a:pt x="952" y="658"/>
                          </a:lnTo>
                          <a:lnTo>
                            <a:pt x="999" y="655"/>
                          </a:lnTo>
                          <a:lnTo>
                            <a:pt x="1048" y="650"/>
                          </a:lnTo>
                          <a:lnTo>
                            <a:pt x="1094" y="643"/>
                          </a:lnTo>
                          <a:lnTo>
                            <a:pt x="1140" y="635"/>
                          </a:lnTo>
                          <a:lnTo>
                            <a:pt x="1187" y="625"/>
                          </a:lnTo>
                          <a:lnTo>
                            <a:pt x="1231" y="612"/>
                          </a:lnTo>
                          <a:lnTo>
                            <a:pt x="1276" y="599"/>
                          </a:lnTo>
                          <a:lnTo>
                            <a:pt x="1319" y="584"/>
                          </a:lnTo>
                          <a:lnTo>
                            <a:pt x="1362" y="567"/>
                          </a:lnTo>
                          <a:lnTo>
                            <a:pt x="1404" y="548"/>
                          </a:lnTo>
                          <a:lnTo>
                            <a:pt x="1444" y="528"/>
                          </a:lnTo>
                          <a:lnTo>
                            <a:pt x="1483" y="506"/>
                          </a:lnTo>
                          <a:lnTo>
                            <a:pt x="1510" y="488"/>
                          </a:lnTo>
                          <a:lnTo>
                            <a:pt x="1531" y="474"/>
                          </a:lnTo>
                          <a:lnTo>
                            <a:pt x="1547" y="461"/>
                          </a:lnTo>
                          <a:lnTo>
                            <a:pt x="1560" y="451"/>
                          </a:lnTo>
                          <a:lnTo>
                            <a:pt x="1575" y="435"/>
                          </a:lnTo>
                          <a:lnTo>
                            <a:pt x="1582" y="427"/>
                          </a:lnTo>
                          <a:lnTo>
                            <a:pt x="1584" y="426"/>
                          </a:lnTo>
                          <a:lnTo>
                            <a:pt x="1586" y="427"/>
                          </a:lnTo>
                          <a:lnTo>
                            <a:pt x="1587" y="429"/>
                          </a:lnTo>
                          <a:lnTo>
                            <a:pt x="1589" y="434"/>
                          </a:lnTo>
                          <a:lnTo>
                            <a:pt x="1592" y="440"/>
                          </a:lnTo>
                          <a:lnTo>
                            <a:pt x="1598" y="448"/>
                          </a:lnTo>
                          <a:lnTo>
                            <a:pt x="1605" y="458"/>
                          </a:lnTo>
                          <a:lnTo>
                            <a:pt x="1617" y="470"/>
                          </a:lnTo>
                          <a:lnTo>
                            <a:pt x="1618" y="426"/>
                          </a:lnTo>
                          <a:lnTo>
                            <a:pt x="1616" y="384"/>
                          </a:lnTo>
                          <a:lnTo>
                            <a:pt x="1610" y="344"/>
                          </a:lnTo>
                          <a:lnTo>
                            <a:pt x="1599" y="308"/>
                          </a:lnTo>
                          <a:lnTo>
                            <a:pt x="1586" y="274"/>
                          </a:lnTo>
                          <a:lnTo>
                            <a:pt x="1571" y="242"/>
                          </a:lnTo>
                          <a:lnTo>
                            <a:pt x="1552" y="213"/>
                          </a:lnTo>
                          <a:lnTo>
                            <a:pt x="1531" y="187"/>
                          </a:lnTo>
                          <a:lnTo>
                            <a:pt x="1507" y="163"/>
                          </a:lnTo>
                          <a:lnTo>
                            <a:pt x="1479" y="141"/>
                          </a:lnTo>
                          <a:lnTo>
                            <a:pt x="1450" y="120"/>
                          </a:lnTo>
                          <a:lnTo>
                            <a:pt x="1420" y="102"/>
                          </a:lnTo>
                          <a:lnTo>
                            <a:pt x="1387" y="86"/>
                          </a:lnTo>
                          <a:lnTo>
                            <a:pt x="1351" y="72"/>
                          </a:lnTo>
                          <a:lnTo>
                            <a:pt x="1315" y="59"/>
                          </a:lnTo>
                          <a:lnTo>
                            <a:pt x="1277" y="48"/>
                          </a:lnTo>
                          <a:lnTo>
                            <a:pt x="1237" y="38"/>
                          </a:lnTo>
                          <a:lnTo>
                            <a:pt x="1196" y="30"/>
                          </a:lnTo>
                          <a:lnTo>
                            <a:pt x="1155" y="23"/>
                          </a:lnTo>
                          <a:lnTo>
                            <a:pt x="1112" y="17"/>
                          </a:lnTo>
                          <a:lnTo>
                            <a:pt x="1069" y="12"/>
                          </a:lnTo>
                          <a:lnTo>
                            <a:pt x="1024" y="8"/>
                          </a:lnTo>
                          <a:lnTo>
                            <a:pt x="980" y="5"/>
                          </a:lnTo>
                          <a:lnTo>
                            <a:pt x="936" y="2"/>
                          </a:lnTo>
                          <a:lnTo>
                            <a:pt x="847" y="0"/>
                          </a:lnTo>
                          <a:lnTo>
                            <a:pt x="758" y="0"/>
                          </a:lnTo>
                          <a:lnTo>
                            <a:pt x="672" y="0"/>
                          </a:lnTo>
                          <a:lnTo>
                            <a:pt x="590" y="2"/>
                          </a:lnTo>
                          <a:lnTo>
                            <a:pt x="570" y="16"/>
                          </a:lnTo>
                          <a:lnTo>
                            <a:pt x="550" y="27"/>
                          </a:lnTo>
                          <a:lnTo>
                            <a:pt x="530" y="36"/>
                          </a:lnTo>
                          <a:lnTo>
                            <a:pt x="511" y="44"/>
                          </a:lnTo>
                          <a:lnTo>
                            <a:pt x="492" y="50"/>
                          </a:lnTo>
                          <a:lnTo>
                            <a:pt x="473" y="56"/>
                          </a:lnTo>
                          <a:lnTo>
                            <a:pt x="454" y="60"/>
                          </a:lnTo>
                          <a:lnTo>
                            <a:pt x="434" y="64"/>
                          </a:lnTo>
                          <a:lnTo>
                            <a:pt x="397" y="70"/>
                          </a:lnTo>
                          <a:lnTo>
                            <a:pt x="360" y="74"/>
                          </a:lnTo>
                          <a:lnTo>
                            <a:pt x="322" y="78"/>
                          </a:lnTo>
                          <a:lnTo>
                            <a:pt x="286" y="84"/>
                          </a:lnTo>
                          <a:lnTo>
                            <a:pt x="268" y="87"/>
                          </a:lnTo>
                          <a:lnTo>
                            <a:pt x="251" y="92"/>
                          </a:lnTo>
                          <a:lnTo>
                            <a:pt x="233" y="97"/>
                          </a:lnTo>
                          <a:lnTo>
                            <a:pt x="214" y="104"/>
                          </a:lnTo>
                          <a:lnTo>
                            <a:pt x="196" y="112"/>
                          </a:lnTo>
                          <a:lnTo>
                            <a:pt x="179" y="121"/>
                          </a:lnTo>
                          <a:lnTo>
                            <a:pt x="161" y="133"/>
                          </a:lnTo>
                          <a:lnTo>
                            <a:pt x="144" y="146"/>
                          </a:lnTo>
                          <a:lnTo>
                            <a:pt x="126" y="160"/>
                          </a:lnTo>
                          <a:lnTo>
                            <a:pt x="109" y="177"/>
                          </a:lnTo>
                          <a:lnTo>
                            <a:pt x="90" y="196"/>
                          </a:lnTo>
                          <a:lnTo>
                            <a:pt x="73" y="218"/>
                          </a:lnTo>
                          <a:lnTo>
                            <a:pt x="56" y="242"/>
                          </a:lnTo>
                          <a:lnTo>
                            <a:pt x="38" y="270"/>
                          </a:lnTo>
                          <a:lnTo>
                            <a:pt x="21" y="300"/>
                          </a:lnTo>
                          <a:lnTo>
                            <a:pt x="3" y="333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13" name="Freeform 22"/>
                    <p:cNvSpPr/>
                    <p:nvPr/>
                  </p:nvSpPr>
                  <p:spPr bwMode="auto">
                    <a:xfrm flipH="1">
                      <a:off x="7050373" y="4445859"/>
                      <a:ext cx="493422" cy="199208"/>
                    </a:xfrm>
                    <a:custGeom>
                      <a:avLst/>
                      <a:gdLst>
                        <a:gd name="T0" fmla="*/ 39 w 1607"/>
                        <a:gd name="T1" fmla="*/ 438 h 654"/>
                        <a:gd name="T2" fmla="*/ 116 w 1607"/>
                        <a:gd name="T3" fmla="*/ 492 h 654"/>
                        <a:gd name="T4" fmla="*/ 174 w 1607"/>
                        <a:gd name="T5" fmla="*/ 526 h 654"/>
                        <a:gd name="T6" fmla="*/ 213 w 1607"/>
                        <a:gd name="T7" fmla="*/ 547 h 654"/>
                        <a:gd name="T8" fmla="*/ 255 w 1607"/>
                        <a:gd name="T9" fmla="*/ 565 h 654"/>
                        <a:gd name="T10" fmla="*/ 297 w 1607"/>
                        <a:gd name="T11" fmla="*/ 582 h 654"/>
                        <a:gd name="T12" fmla="*/ 342 w 1607"/>
                        <a:gd name="T13" fmla="*/ 598 h 654"/>
                        <a:gd name="T14" fmla="*/ 388 w 1607"/>
                        <a:gd name="T15" fmla="*/ 610 h 654"/>
                        <a:gd name="T16" fmla="*/ 437 w 1607"/>
                        <a:gd name="T17" fmla="*/ 622 h 654"/>
                        <a:gd name="T18" fmla="*/ 489 w 1607"/>
                        <a:gd name="T19" fmla="*/ 631 h 654"/>
                        <a:gd name="T20" fmla="*/ 544 w 1607"/>
                        <a:gd name="T21" fmla="*/ 639 h 654"/>
                        <a:gd name="T22" fmla="*/ 603 w 1607"/>
                        <a:gd name="T23" fmla="*/ 645 h 654"/>
                        <a:gd name="T24" fmla="*/ 699 w 1607"/>
                        <a:gd name="T25" fmla="*/ 651 h 654"/>
                        <a:gd name="T26" fmla="*/ 812 w 1607"/>
                        <a:gd name="T27" fmla="*/ 654 h 654"/>
                        <a:gd name="T28" fmla="*/ 890 w 1607"/>
                        <a:gd name="T29" fmla="*/ 653 h 654"/>
                        <a:gd name="T30" fmla="*/ 962 w 1607"/>
                        <a:gd name="T31" fmla="*/ 651 h 654"/>
                        <a:gd name="T32" fmla="*/ 1025 w 1607"/>
                        <a:gd name="T33" fmla="*/ 647 h 654"/>
                        <a:gd name="T34" fmla="*/ 1083 w 1607"/>
                        <a:gd name="T35" fmla="*/ 640 h 654"/>
                        <a:gd name="T36" fmla="*/ 1134 w 1607"/>
                        <a:gd name="T37" fmla="*/ 632 h 654"/>
                        <a:gd name="T38" fmla="*/ 1182 w 1607"/>
                        <a:gd name="T39" fmla="*/ 622 h 654"/>
                        <a:gd name="T40" fmla="*/ 1226 w 1607"/>
                        <a:gd name="T41" fmla="*/ 609 h 654"/>
                        <a:gd name="T42" fmla="*/ 1268 w 1607"/>
                        <a:gd name="T43" fmla="*/ 595 h 654"/>
                        <a:gd name="T44" fmla="*/ 1308 w 1607"/>
                        <a:gd name="T45" fmla="*/ 578 h 654"/>
                        <a:gd name="T46" fmla="*/ 1367 w 1607"/>
                        <a:gd name="T47" fmla="*/ 551 h 654"/>
                        <a:gd name="T48" fmla="*/ 1452 w 1607"/>
                        <a:gd name="T49" fmla="*/ 507 h 654"/>
                        <a:gd name="T50" fmla="*/ 1550 w 1607"/>
                        <a:gd name="T51" fmla="*/ 456 h 654"/>
                        <a:gd name="T52" fmla="*/ 1607 w 1607"/>
                        <a:gd name="T53" fmla="*/ 381 h 654"/>
                        <a:gd name="T54" fmla="*/ 1603 w 1607"/>
                        <a:gd name="T55" fmla="*/ 340 h 654"/>
                        <a:gd name="T56" fmla="*/ 1596 w 1607"/>
                        <a:gd name="T57" fmla="*/ 304 h 654"/>
                        <a:gd name="T58" fmla="*/ 1585 w 1607"/>
                        <a:gd name="T59" fmla="*/ 271 h 654"/>
                        <a:gd name="T60" fmla="*/ 1572 w 1607"/>
                        <a:gd name="T61" fmla="*/ 242 h 654"/>
                        <a:gd name="T62" fmla="*/ 1556 w 1607"/>
                        <a:gd name="T63" fmla="*/ 215 h 654"/>
                        <a:gd name="T64" fmla="*/ 1537 w 1607"/>
                        <a:gd name="T65" fmla="*/ 191 h 654"/>
                        <a:gd name="T66" fmla="*/ 1515 w 1607"/>
                        <a:gd name="T67" fmla="*/ 170 h 654"/>
                        <a:gd name="T68" fmla="*/ 1490 w 1607"/>
                        <a:gd name="T69" fmla="*/ 151 h 654"/>
                        <a:gd name="T70" fmla="*/ 1464 w 1607"/>
                        <a:gd name="T71" fmla="*/ 134 h 654"/>
                        <a:gd name="T72" fmla="*/ 1436 w 1607"/>
                        <a:gd name="T73" fmla="*/ 119 h 654"/>
                        <a:gd name="T74" fmla="*/ 1372 w 1607"/>
                        <a:gd name="T75" fmla="*/ 91 h 654"/>
                        <a:gd name="T76" fmla="*/ 1302 w 1607"/>
                        <a:gd name="T77" fmla="*/ 69 h 654"/>
                        <a:gd name="T78" fmla="*/ 1225 w 1607"/>
                        <a:gd name="T79" fmla="*/ 48 h 654"/>
                        <a:gd name="T80" fmla="*/ 1145 w 1607"/>
                        <a:gd name="T81" fmla="*/ 30 h 654"/>
                        <a:gd name="T82" fmla="*/ 1062 w 1607"/>
                        <a:gd name="T83" fmla="*/ 16 h 654"/>
                        <a:gd name="T84" fmla="*/ 974 w 1607"/>
                        <a:gd name="T85" fmla="*/ 7 h 654"/>
                        <a:gd name="T86" fmla="*/ 885 w 1607"/>
                        <a:gd name="T87" fmla="*/ 2 h 654"/>
                        <a:gd name="T88" fmla="*/ 796 w 1607"/>
                        <a:gd name="T89" fmla="*/ 0 h 654"/>
                        <a:gd name="T90" fmla="*/ 708 w 1607"/>
                        <a:gd name="T91" fmla="*/ 4 h 654"/>
                        <a:gd name="T92" fmla="*/ 622 w 1607"/>
                        <a:gd name="T93" fmla="*/ 11 h 654"/>
                        <a:gd name="T94" fmla="*/ 539 w 1607"/>
                        <a:gd name="T95" fmla="*/ 22 h 654"/>
                        <a:gd name="T96" fmla="*/ 432 w 1607"/>
                        <a:gd name="T97" fmla="*/ 41 h 654"/>
                        <a:gd name="T98" fmla="*/ 333 w 1607"/>
                        <a:gd name="T99" fmla="*/ 63 h 654"/>
                        <a:gd name="T100" fmla="*/ 287 w 1607"/>
                        <a:gd name="T101" fmla="*/ 75 h 654"/>
                        <a:gd name="T102" fmla="*/ 244 w 1607"/>
                        <a:gd name="T103" fmla="*/ 90 h 654"/>
                        <a:gd name="T104" fmla="*/ 203 w 1607"/>
                        <a:gd name="T105" fmla="*/ 107 h 654"/>
                        <a:gd name="T106" fmla="*/ 166 w 1607"/>
                        <a:gd name="T107" fmla="*/ 126 h 654"/>
                        <a:gd name="T108" fmla="*/ 132 w 1607"/>
                        <a:gd name="T109" fmla="*/ 148 h 654"/>
                        <a:gd name="T110" fmla="*/ 100 w 1607"/>
                        <a:gd name="T111" fmla="*/ 172 h 654"/>
                        <a:gd name="T112" fmla="*/ 73 w 1607"/>
                        <a:gd name="T113" fmla="*/ 201 h 654"/>
                        <a:gd name="T114" fmla="*/ 50 w 1607"/>
                        <a:gd name="T115" fmla="*/ 234 h 654"/>
                        <a:gd name="T116" fmla="*/ 31 w 1607"/>
                        <a:gd name="T117" fmla="*/ 270 h 654"/>
                        <a:gd name="T118" fmla="*/ 16 w 1607"/>
                        <a:gd name="T119" fmla="*/ 311 h 654"/>
                        <a:gd name="T120" fmla="*/ 6 w 1607"/>
                        <a:gd name="T121" fmla="*/ 358 h 654"/>
                        <a:gd name="T122" fmla="*/ 0 w 1607"/>
                        <a:gd name="T123" fmla="*/ 409 h 65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</a:cxnLst>
                      <a:rect l="0" t="0" r="r" b="b"/>
                      <a:pathLst>
                        <a:path w="1607" h="654">
                          <a:moveTo>
                            <a:pt x="0" y="409"/>
                          </a:moveTo>
                          <a:lnTo>
                            <a:pt x="39" y="438"/>
                          </a:lnTo>
                          <a:lnTo>
                            <a:pt x="77" y="466"/>
                          </a:lnTo>
                          <a:lnTo>
                            <a:pt x="116" y="492"/>
                          </a:lnTo>
                          <a:lnTo>
                            <a:pt x="154" y="516"/>
                          </a:lnTo>
                          <a:lnTo>
                            <a:pt x="174" y="526"/>
                          </a:lnTo>
                          <a:lnTo>
                            <a:pt x="193" y="537"/>
                          </a:lnTo>
                          <a:lnTo>
                            <a:pt x="213" y="547"/>
                          </a:lnTo>
                          <a:lnTo>
                            <a:pt x="234" y="556"/>
                          </a:lnTo>
                          <a:lnTo>
                            <a:pt x="255" y="565"/>
                          </a:lnTo>
                          <a:lnTo>
                            <a:pt x="276" y="574"/>
                          </a:lnTo>
                          <a:lnTo>
                            <a:pt x="297" y="582"/>
                          </a:lnTo>
                          <a:lnTo>
                            <a:pt x="319" y="589"/>
                          </a:lnTo>
                          <a:lnTo>
                            <a:pt x="342" y="598"/>
                          </a:lnTo>
                          <a:lnTo>
                            <a:pt x="365" y="604"/>
                          </a:lnTo>
                          <a:lnTo>
                            <a:pt x="388" y="610"/>
                          </a:lnTo>
                          <a:lnTo>
                            <a:pt x="412" y="616"/>
                          </a:lnTo>
                          <a:lnTo>
                            <a:pt x="437" y="622"/>
                          </a:lnTo>
                          <a:lnTo>
                            <a:pt x="463" y="627"/>
                          </a:lnTo>
                          <a:lnTo>
                            <a:pt x="489" y="631"/>
                          </a:lnTo>
                          <a:lnTo>
                            <a:pt x="516" y="635"/>
                          </a:lnTo>
                          <a:lnTo>
                            <a:pt x="544" y="639"/>
                          </a:lnTo>
                          <a:lnTo>
                            <a:pt x="574" y="642"/>
                          </a:lnTo>
                          <a:lnTo>
                            <a:pt x="603" y="645"/>
                          </a:lnTo>
                          <a:lnTo>
                            <a:pt x="634" y="647"/>
                          </a:lnTo>
                          <a:lnTo>
                            <a:pt x="699" y="651"/>
                          </a:lnTo>
                          <a:lnTo>
                            <a:pt x="768" y="653"/>
                          </a:lnTo>
                          <a:lnTo>
                            <a:pt x="812" y="654"/>
                          </a:lnTo>
                          <a:lnTo>
                            <a:pt x="852" y="654"/>
                          </a:lnTo>
                          <a:lnTo>
                            <a:pt x="890" y="653"/>
                          </a:lnTo>
                          <a:lnTo>
                            <a:pt x="928" y="652"/>
                          </a:lnTo>
                          <a:lnTo>
                            <a:pt x="962" y="651"/>
                          </a:lnTo>
                          <a:lnTo>
                            <a:pt x="994" y="649"/>
                          </a:lnTo>
                          <a:lnTo>
                            <a:pt x="1025" y="647"/>
                          </a:lnTo>
                          <a:lnTo>
                            <a:pt x="1055" y="644"/>
                          </a:lnTo>
                          <a:lnTo>
                            <a:pt x="1083" y="640"/>
                          </a:lnTo>
                          <a:lnTo>
                            <a:pt x="1109" y="636"/>
                          </a:lnTo>
                          <a:lnTo>
                            <a:pt x="1134" y="632"/>
                          </a:lnTo>
                          <a:lnTo>
                            <a:pt x="1159" y="627"/>
                          </a:lnTo>
                          <a:lnTo>
                            <a:pt x="1182" y="622"/>
                          </a:lnTo>
                          <a:lnTo>
                            <a:pt x="1204" y="616"/>
                          </a:lnTo>
                          <a:lnTo>
                            <a:pt x="1226" y="609"/>
                          </a:lnTo>
                          <a:lnTo>
                            <a:pt x="1246" y="603"/>
                          </a:lnTo>
                          <a:lnTo>
                            <a:pt x="1268" y="595"/>
                          </a:lnTo>
                          <a:lnTo>
                            <a:pt x="1288" y="587"/>
                          </a:lnTo>
                          <a:lnTo>
                            <a:pt x="1308" y="578"/>
                          </a:lnTo>
                          <a:lnTo>
                            <a:pt x="1327" y="570"/>
                          </a:lnTo>
                          <a:lnTo>
                            <a:pt x="1367" y="551"/>
                          </a:lnTo>
                          <a:lnTo>
                            <a:pt x="1409" y="530"/>
                          </a:lnTo>
                          <a:lnTo>
                            <a:pt x="1452" y="507"/>
                          </a:lnTo>
                          <a:lnTo>
                            <a:pt x="1499" y="483"/>
                          </a:lnTo>
                          <a:lnTo>
                            <a:pt x="1550" y="456"/>
                          </a:lnTo>
                          <a:lnTo>
                            <a:pt x="1605" y="428"/>
                          </a:lnTo>
                          <a:lnTo>
                            <a:pt x="1607" y="381"/>
                          </a:lnTo>
                          <a:lnTo>
                            <a:pt x="1606" y="360"/>
                          </a:lnTo>
                          <a:lnTo>
                            <a:pt x="1603" y="340"/>
                          </a:lnTo>
                          <a:lnTo>
                            <a:pt x="1600" y="321"/>
                          </a:lnTo>
                          <a:lnTo>
                            <a:pt x="1596" y="304"/>
                          </a:lnTo>
                          <a:lnTo>
                            <a:pt x="1591" y="287"/>
                          </a:lnTo>
                          <a:lnTo>
                            <a:pt x="1585" y="271"/>
                          </a:lnTo>
                          <a:lnTo>
                            <a:pt x="1579" y="256"/>
                          </a:lnTo>
                          <a:lnTo>
                            <a:pt x="1572" y="242"/>
                          </a:lnTo>
                          <a:lnTo>
                            <a:pt x="1564" y="229"/>
                          </a:lnTo>
                          <a:lnTo>
                            <a:pt x="1556" y="215"/>
                          </a:lnTo>
                          <a:lnTo>
                            <a:pt x="1546" y="203"/>
                          </a:lnTo>
                          <a:lnTo>
                            <a:pt x="1537" y="191"/>
                          </a:lnTo>
                          <a:lnTo>
                            <a:pt x="1526" y="180"/>
                          </a:lnTo>
                          <a:lnTo>
                            <a:pt x="1515" y="170"/>
                          </a:lnTo>
                          <a:lnTo>
                            <a:pt x="1504" y="160"/>
                          </a:lnTo>
                          <a:lnTo>
                            <a:pt x="1490" y="151"/>
                          </a:lnTo>
                          <a:lnTo>
                            <a:pt x="1478" y="142"/>
                          </a:lnTo>
                          <a:lnTo>
                            <a:pt x="1464" y="134"/>
                          </a:lnTo>
                          <a:lnTo>
                            <a:pt x="1450" y="126"/>
                          </a:lnTo>
                          <a:lnTo>
                            <a:pt x="1436" y="119"/>
                          </a:lnTo>
                          <a:lnTo>
                            <a:pt x="1406" y="104"/>
                          </a:lnTo>
                          <a:lnTo>
                            <a:pt x="1372" y="91"/>
                          </a:lnTo>
                          <a:lnTo>
                            <a:pt x="1338" y="80"/>
                          </a:lnTo>
                          <a:lnTo>
                            <a:pt x="1302" y="69"/>
                          </a:lnTo>
                          <a:lnTo>
                            <a:pt x="1265" y="58"/>
                          </a:lnTo>
                          <a:lnTo>
                            <a:pt x="1225" y="48"/>
                          </a:lnTo>
                          <a:lnTo>
                            <a:pt x="1186" y="38"/>
                          </a:lnTo>
                          <a:lnTo>
                            <a:pt x="1145" y="30"/>
                          </a:lnTo>
                          <a:lnTo>
                            <a:pt x="1104" y="22"/>
                          </a:lnTo>
                          <a:lnTo>
                            <a:pt x="1062" y="16"/>
                          </a:lnTo>
                          <a:lnTo>
                            <a:pt x="1018" y="11"/>
                          </a:lnTo>
                          <a:lnTo>
                            <a:pt x="974" y="7"/>
                          </a:lnTo>
                          <a:lnTo>
                            <a:pt x="930" y="4"/>
                          </a:lnTo>
                          <a:lnTo>
                            <a:pt x="885" y="2"/>
                          </a:lnTo>
                          <a:lnTo>
                            <a:pt x="841" y="0"/>
                          </a:lnTo>
                          <a:lnTo>
                            <a:pt x="796" y="0"/>
                          </a:lnTo>
                          <a:lnTo>
                            <a:pt x="752" y="2"/>
                          </a:lnTo>
                          <a:lnTo>
                            <a:pt x="708" y="4"/>
                          </a:lnTo>
                          <a:lnTo>
                            <a:pt x="664" y="7"/>
                          </a:lnTo>
                          <a:lnTo>
                            <a:pt x="622" y="11"/>
                          </a:lnTo>
                          <a:lnTo>
                            <a:pt x="580" y="16"/>
                          </a:lnTo>
                          <a:lnTo>
                            <a:pt x="539" y="22"/>
                          </a:lnTo>
                          <a:lnTo>
                            <a:pt x="485" y="31"/>
                          </a:lnTo>
                          <a:lnTo>
                            <a:pt x="432" y="41"/>
                          </a:lnTo>
                          <a:lnTo>
                            <a:pt x="382" y="51"/>
                          </a:lnTo>
                          <a:lnTo>
                            <a:pt x="333" y="63"/>
                          </a:lnTo>
                          <a:lnTo>
                            <a:pt x="310" y="69"/>
                          </a:lnTo>
                          <a:lnTo>
                            <a:pt x="287" y="75"/>
                          </a:lnTo>
                          <a:lnTo>
                            <a:pt x="265" y="82"/>
                          </a:lnTo>
                          <a:lnTo>
                            <a:pt x="244" y="90"/>
                          </a:lnTo>
                          <a:lnTo>
                            <a:pt x="223" y="98"/>
                          </a:lnTo>
                          <a:lnTo>
                            <a:pt x="203" y="107"/>
                          </a:lnTo>
                          <a:lnTo>
                            <a:pt x="184" y="116"/>
                          </a:lnTo>
                          <a:lnTo>
                            <a:pt x="166" y="126"/>
                          </a:lnTo>
                          <a:lnTo>
                            <a:pt x="148" y="136"/>
                          </a:lnTo>
                          <a:lnTo>
                            <a:pt x="132" y="148"/>
                          </a:lnTo>
                          <a:lnTo>
                            <a:pt x="116" y="160"/>
                          </a:lnTo>
                          <a:lnTo>
                            <a:pt x="100" y="172"/>
                          </a:lnTo>
                          <a:lnTo>
                            <a:pt x="86" y="186"/>
                          </a:lnTo>
                          <a:lnTo>
                            <a:pt x="73" y="201"/>
                          </a:lnTo>
                          <a:lnTo>
                            <a:pt x="61" y="216"/>
                          </a:lnTo>
                          <a:lnTo>
                            <a:pt x="50" y="234"/>
                          </a:lnTo>
                          <a:lnTo>
                            <a:pt x="40" y="251"/>
                          </a:lnTo>
                          <a:lnTo>
                            <a:pt x="31" y="270"/>
                          </a:lnTo>
                          <a:lnTo>
                            <a:pt x="23" y="290"/>
                          </a:lnTo>
                          <a:lnTo>
                            <a:pt x="16" y="311"/>
                          </a:lnTo>
                          <a:lnTo>
                            <a:pt x="11" y="333"/>
                          </a:lnTo>
                          <a:lnTo>
                            <a:pt x="6" y="358"/>
                          </a:lnTo>
                          <a:lnTo>
                            <a:pt x="3" y="383"/>
                          </a:lnTo>
                          <a:lnTo>
                            <a:pt x="0" y="40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 dirty="0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14" name="Freeform 25"/>
                    <p:cNvSpPr/>
                    <p:nvPr/>
                  </p:nvSpPr>
                  <p:spPr bwMode="auto">
                    <a:xfrm flipH="1">
                      <a:off x="8233360" y="4447391"/>
                      <a:ext cx="494955" cy="197676"/>
                    </a:xfrm>
                    <a:custGeom>
                      <a:avLst/>
                      <a:gdLst>
                        <a:gd name="T0" fmla="*/ 1 w 1612"/>
                        <a:gd name="T1" fmla="*/ 399 h 646"/>
                        <a:gd name="T2" fmla="*/ 83 w 1612"/>
                        <a:gd name="T3" fmla="*/ 457 h 646"/>
                        <a:gd name="T4" fmla="*/ 150 w 1612"/>
                        <a:gd name="T5" fmla="*/ 506 h 646"/>
                        <a:gd name="T6" fmla="*/ 186 w 1612"/>
                        <a:gd name="T7" fmla="*/ 528 h 646"/>
                        <a:gd name="T8" fmla="*/ 227 w 1612"/>
                        <a:gd name="T9" fmla="*/ 548 h 646"/>
                        <a:gd name="T10" fmla="*/ 275 w 1612"/>
                        <a:gd name="T11" fmla="*/ 568 h 646"/>
                        <a:gd name="T12" fmla="*/ 335 w 1612"/>
                        <a:gd name="T13" fmla="*/ 589 h 646"/>
                        <a:gd name="T14" fmla="*/ 388 w 1612"/>
                        <a:gd name="T15" fmla="*/ 602 h 646"/>
                        <a:gd name="T16" fmla="*/ 446 w 1612"/>
                        <a:gd name="T17" fmla="*/ 614 h 646"/>
                        <a:gd name="T18" fmla="*/ 506 w 1612"/>
                        <a:gd name="T19" fmla="*/ 624 h 646"/>
                        <a:gd name="T20" fmla="*/ 569 w 1612"/>
                        <a:gd name="T21" fmla="*/ 632 h 646"/>
                        <a:gd name="T22" fmla="*/ 693 w 1612"/>
                        <a:gd name="T23" fmla="*/ 642 h 646"/>
                        <a:gd name="T24" fmla="*/ 810 w 1612"/>
                        <a:gd name="T25" fmla="*/ 646 h 646"/>
                        <a:gd name="T26" fmla="*/ 953 w 1612"/>
                        <a:gd name="T27" fmla="*/ 642 h 646"/>
                        <a:gd name="T28" fmla="*/ 1018 w 1612"/>
                        <a:gd name="T29" fmla="*/ 638 h 646"/>
                        <a:gd name="T30" fmla="*/ 1076 w 1612"/>
                        <a:gd name="T31" fmla="*/ 631 h 646"/>
                        <a:gd name="T32" fmla="*/ 1132 w 1612"/>
                        <a:gd name="T33" fmla="*/ 623 h 646"/>
                        <a:gd name="T34" fmla="*/ 1183 w 1612"/>
                        <a:gd name="T35" fmla="*/ 614 h 646"/>
                        <a:gd name="T36" fmla="*/ 1232 w 1612"/>
                        <a:gd name="T37" fmla="*/ 602 h 646"/>
                        <a:gd name="T38" fmla="*/ 1277 w 1612"/>
                        <a:gd name="T39" fmla="*/ 588 h 646"/>
                        <a:gd name="T40" fmla="*/ 1321 w 1612"/>
                        <a:gd name="T41" fmla="*/ 572 h 646"/>
                        <a:gd name="T42" fmla="*/ 1364 w 1612"/>
                        <a:gd name="T43" fmla="*/ 554 h 646"/>
                        <a:gd name="T44" fmla="*/ 1404 w 1612"/>
                        <a:gd name="T45" fmla="*/ 534 h 646"/>
                        <a:gd name="T46" fmla="*/ 1446 w 1612"/>
                        <a:gd name="T47" fmla="*/ 512 h 646"/>
                        <a:gd name="T48" fmla="*/ 1526 w 1612"/>
                        <a:gd name="T49" fmla="*/ 462 h 646"/>
                        <a:gd name="T50" fmla="*/ 1612 w 1612"/>
                        <a:gd name="T51" fmla="*/ 403 h 646"/>
                        <a:gd name="T52" fmla="*/ 1603 w 1612"/>
                        <a:gd name="T53" fmla="*/ 331 h 646"/>
                        <a:gd name="T54" fmla="*/ 1582 w 1612"/>
                        <a:gd name="T55" fmla="*/ 268 h 646"/>
                        <a:gd name="T56" fmla="*/ 1549 w 1612"/>
                        <a:gd name="T57" fmla="*/ 213 h 646"/>
                        <a:gd name="T58" fmla="*/ 1508 w 1612"/>
                        <a:gd name="T59" fmla="*/ 166 h 646"/>
                        <a:gd name="T60" fmla="*/ 1457 w 1612"/>
                        <a:gd name="T61" fmla="*/ 126 h 646"/>
                        <a:gd name="T62" fmla="*/ 1398 w 1612"/>
                        <a:gd name="T63" fmla="*/ 92 h 646"/>
                        <a:gd name="T64" fmla="*/ 1333 w 1612"/>
                        <a:gd name="T65" fmla="*/ 65 h 646"/>
                        <a:gd name="T66" fmla="*/ 1261 w 1612"/>
                        <a:gd name="T67" fmla="*/ 43 h 646"/>
                        <a:gd name="T68" fmla="*/ 1185 w 1612"/>
                        <a:gd name="T69" fmla="*/ 27 h 646"/>
                        <a:gd name="T70" fmla="*/ 1106 w 1612"/>
                        <a:gd name="T71" fmla="*/ 15 h 646"/>
                        <a:gd name="T72" fmla="*/ 1024 w 1612"/>
                        <a:gd name="T73" fmla="*/ 7 h 646"/>
                        <a:gd name="T74" fmla="*/ 940 w 1612"/>
                        <a:gd name="T75" fmla="*/ 2 h 646"/>
                        <a:gd name="T76" fmla="*/ 856 w 1612"/>
                        <a:gd name="T77" fmla="*/ 0 h 646"/>
                        <a:gd name="T78" fmla="*/ 774 w 1612"/>
                        <a:gd name="T79" fmla="*/ 1 h 646"/>
                        <a:gd name="T80" fmla="*/ 614 w 1612"/>
                        <a:gd name="T81" fmla="*/ 7 h 646"/>
                        <a:gd name="T82" fmla="*/ 507 w 1612"/>
                        <a:gd name="T83" fmla="*/ 18 h 646"/>
                        <a:gd name="T84" fmla="*/ 407 w 1612"/>
                        <a:gd name="T85" fmla="*/ 35 h 646"/>
                        <a:gd name="T86" fmla="*/ 358 w 1612"/>
                        <a:gd name="T87" fmla="*/ 46 h 646"/>
                        <a:gd name="T88" fmla="*/ 313 w 1612"/>
                        <a:gd name="T89" fmla="*/ 59 h 646"/>
                        <a:gd name="T90" fmla="*/ 268 w 1612"/>
                        <a:gd name="T91" fmla="*/ 73 h 646"/>
                        <a:gd name="T92" fmla="*/ 227 w 1612"/>
                        <a:gd name="T93" fmla="*/ 90 h 646"/>
                        <a:gd name="T94" fmla="*/ 188 w 1612"/>
                        <a:gd name="T95" fmla="*/ 110 h 646"/>
                        <a:gd name="T96" fmla="*/ 152 w 1612"/>
                        <a:gd name="T97" fmla="*/ 132 h 646"/>
                        <a:gd name="T98" fmla="*/ 118 w 1612"/>
                        <a:gd name="T99" fmla="*/ 156 h 646"/>
                        <a:gd name="T100" fmla="*/ 88 w 1612"/>
                        <a:gd name="T101" fmla="*/ 182 h 646"/>
                        <a:gd name="T102" fmla="*/ 61 w 1612"/>
                        <a:gd name="T103" fmla="*/ 211 h 646"/>
                        <a:gd name="T104" fmla="*/ 37 w 1612"/>
                        <a:gd name="T105" fmla="*/ 245 h 646"/>
                        <a:gd name="T106" fmla="*/ 17 w 1612"/>
                        <a:gd name="T107" fmla="*/ 280 h 646"/>
                        <a:gd name="T108" fmla="*/ 0 w 1612"/>
                        <a:gd name="T109" fmla="*/ 318 h 6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</a:cxnLst>
                      <a:rect l="0" t="0" r="r" b="b"/>
                      <a:pathLst>
                        <a:path w="1612" h="646">
                          <a:moveTo>
                            <a:pt x="0" y="318"/>
                          </a:moveTo>
                          <a:lnTo>
                            <a:pt x="1" y="399"/>
                          </a:lnTo>
                          <a:lnTo>
                            <a:pt x="45" y="429"/>
                          </a:lnTo>
                          <a:lnTo>
                            <a:pt x="83" y="457"/>
                          </a:lnTo>
                          <a:lnTo>
                            <a:pt x="117" y="483"/>
                          </a:lnTo>
                          <a:lnTo>
                            <a:pt x="150" y="506"/>
                          </a:lnTo>
                          <a:lnTo>
                            <a:pt x="167" y="517"/>
                          </a:lnTo>
                          <a:lnTo>
                            <a:pt x="186" y="528"/>
                          </a:lnTo>
                          <a:lnTo>
                            <a:pt x="206" y="538"/>
                          </a:lnTo>
                          <a:lnTo>
                            <a:pt x="227" y="548"/>
                          </a:lnTo>
                          <a:lnTo>
                            <a:pt x="250" y="558"/>
                          </a:lnTo>
                          <a:lnTo>
                            <a:pt x="275" y="568"/>
                          </a:lnTo>
                          <a:lnTo>
                            <a:pt x="304" y="578"/>
                          </a:lnTo>
                          <a:lnTo>
                            <a:pt x="335" y="589"/>
                          </a:lnTo>
                          <a:lnTo>
                            <a:pt x="361" y="596"/>
                          </a:lnTo>
                          <a:lnTo>
                            <a:pt x="388" y="602"/>
                          </a:lnTo>
                          <a:lnTo>
                            <a:pt x="417" y="609"/>
                          </a:lnTo>
                          <a:lnTo>
                            <a:pt x="446" y="614"/>
                          </a:lnTo>
                          <a:lnTo>
                            <a:pt x="476" y="619"/>
                          </a:lnTo>
                          <a:lnTo>
                            <a:pt x="506" y="624"/>
                          </a:lnTo>
                          <a:lnTo>
                            <a:pt x="538" y="628"/>
                          </a:lnTo>
                          <a:lnTo>
                            <a:pt x="569" y="632"/>
                          </a:lnTo>
                          <a:lnTo>
                            <a:pt x="632" y="638"/>
                          </a:lnTo>
                          <a:lnTo>
                            <a:pt x="693" y="642"/>
                          </a:lnTo>
                          <a:lnTo>
                            <a:pt x="754" y="645"/>
                          </a:lnTo>
                          <a:lnTo>
                            <a:pt x="810" y="646"/>
                          </a:lnTo>
                          <a:lnTo>
                            <a:pt x="885" y="645"/>
                          </a:lnTo>
                          <a:lnTo>
                            <a:pt x="953" y="642"/>
                          </a:lnTo>
                          <a:lnTo>
                            <a:pt x="986" y="640"/>
                          </a:lnTo>
                          <a:lnTo>
                            <a:pt x="1018" y="638"/>
                          </a:lnTo>
                          <a:lnTo>
                            <a:pt x="1047" y="635"/>
                          </a:lnTo>
                          <a:lnTo>
                            <a:pt x="1076" y="631"/>
                          </a:lnTo>
                          <a:lnTo>
                            <a:pt x="1105" y="628"/>
                          </a:lnTo>
                          <a:lnTo>
                            <a:pt x="1132" y="623"/>
                          </a:lnTo>
                          <a:lnTo>
                            <a:pt x="1158" y="619"/>
                          </a:lnTo>
                          <a:lnTo>
                            <a:pt x="1183" y="614"/>
                          </a:lnTo>
                          <a:lnTo>
                            <a:pt x="1207" y="608"/>
                          </a:lnTo>
                          <a:lnTo>
                            <a:pt x="1232" y="602"/>
                          </a:lnTo>
                          <a:lnTo>
                            <a:pt x="1255" y="595"/>
                          </a:lnTo>
                          <a:lnTo>
                            <a:pt x="1277" y="588"/>
                          </a:lnTo>
                          <a:lnTo>
                            <a:pt x="1299" y="580"/>
                          </a:lnTo>
                          <a:lnTo>
                            <a:pt x="1321" y="572"/>
                          </a:lnTo>
                          <a:lnTo>
                            <a:pt x="1343" y="563"/>
                          </a:lnTo>
                          <a:lnTo>
                            <a:pt x="1364" y="554"/>
                          </a:lnTo>
                          <a:lnTo>
                            <a:pt x="1384" y="544"/>
                          </a:lnTo>
                          <a:lnTo>
                            <a:pt x="1404" y="534"/>
                          </a:lnTo>
                          <a:lnTo>
                            <a:pt x="1425" y="524"/>
                          </a:lnTo>
                          <a:lnTo>
                            <a:pt x="1446" y="512"/>
                          </a:lnTo>
                          <a:lnTo>
                            <a:pt x="1486" y="489"/>
                          </a:lnTo>
                          <a:lnTo>
                            <a:pt x="1526" y="462"/>
                          </a:lnTo>
                          <a:lnTo>
                            <a:pt x="1569" y="433"/>
                          </a:lnTo>
                          <a:lnTo>
                            <a:pt x="1612" y="403"/>
                          </a:lnTo>
                          <a:lnTo>
                            <a:pt x="1609" y="366"/>
                          </a:lnTo>
                          <a:lnTo>
                            <a:pt x="1603" y="331"/>
                          </a:lnTo>
                          <a:lnTo>
                            <a:pt x="1594" y="298"/>
                          </a:lnTo>
                          <a:lnTo>
                            <a:pt x="1582" y="268"/>
                          </a:lnTo>
                          <a:lnTo>
                            <a:pt x="1568" y="240"/>
                          </a:lnTo>
                          <a:lnTo>
                            <a:pt x="1549" y="213"/>
                          </a:lnTo>
                          <a:lnTo>
                            <a:pt x="1530" y="188"/>
                          </a:lnTo>
                          <a:lnTo>
                            <a:pt x="1508" y="166"/>
                          </a:lnTo>
                          <a:lnTo>
                            <a:pt x="1484" y="145"/>
                          </a:lnTo>
                          <a:lnTo>
                            <a:pt x="1457" y="126"/>
                          </a:lnTo>
                          <a:lnTo>
                            <a:pt x="1428" y="109"/>
                          </a:lnTo>
                          <a:lnTo>
                            <a:pt x="1398" y="92"/>
                          </a:lnTo>
                          <a:lnTo>
                            <a:pt x="1366" y="78"/>
                          </a:lnTo>
                          <a:lnTo>
                            <a:pt x="1333" y="65"/>
                          </a:lnTo>
                          <a:lnTo>
                            <a:pt x="1297" y="53"/>
                          </a:lnTo>
                          <a:lnTo>
                            <a:pt x="1261" y="43"/>
                          </a:lnTo>
                          <a:lnTo>
                            <a:pt x="1224" y="34"/>
                          </a:lnTo>
                          <a:lnTo>
                            <a:pt x="1185" y="27"/>
                          </a:lnTo>
                          <a:lnTo>
                            <a:pt x="1146" y="20"/>
                          </a:lnTo>
                          <a:lnTo>
                            <a:pt x="1106" y="15"/>
                          </a:lnTo>
                          <a:lnTo>
                            <a:pt x="1065" y="10"/>
                          </a:lnTo>
                          <a:lnTo>
                            <a:pt x="1024" y="7"/>
                          </a:lnTo>
                          <a:lnTo>
                            <a:pt x="983" y="4"/>
                          </a:lnTo>
                          <a:lnTo>
                            <a:pt x="940" y="2"/>
                          </a:lnTo>
                          <a:lnTo>
                            <a:pt x="899" y="1"/>
                          </a:lnTo>
                          <a:lnTo>
                            <a:pt x="856" y="0"/>
                          </a:lnTo>
                          <a:lnTo>
                            <a:pt x="815" y="0"/>
                          </a:lnTo>
                          <a:lnTo>
                            <a:pt x="774" y="1"/>
                          </a:lnTo>
                          <a:lnTo>
                            <a:pt x="693" y="3"/>
                          </a:lnTo>
                          <a:lnTo>
                            <a:pt x="614" y="7"/>
                          </a:lnTo>
                          <a:lnTo>
                            <a:pt x="560" y="12"/>
                          </a:lnTo>
                          <a:lnTo>
                            <a:pt x="507" y="18"/>
                          </a:lnTo>
                          <a:lnTo>
                            <a:pt x="456" y="26"/>
                          </a:lnTo>
                          <a:lnTo>
                            <a:pt x="407" y="35"/>
                          </a:lnTo>
                          <a:lnTo>
                            <a:pt x="382" y="40"/>
                          </a:lnTo>
                          <a:lnTo>
                            <a:pt x="358" y="46"/>
                          </a:lnTo>
                          <a:lnTo>
                            <a:pt x="335" y="52"/>
                          </a:lnTo>
                          <a:lnTo>
                            <a:pt x="313" y="59"/>
                          </a:lnTo>
                          <a:lnTo>
                            <a:pt x="291" y="66"/>
                          </a:lnTo>
                          <a:lnTo>
                            <a:pt x="268" y="73"/>
                          </a:lnTo>
                          <a:lnTo>
                            <a:pt x="247" y="81"/>
                          </a:lnTo>
                          <a:lnTo>
                            <a:pt x="227" y="90"/>
                          </a:lnTo>
                          <a:lnTo>
                            <a:pt x="207" y="100"/>
                          </a:lnTo>
                          <a:lnTo>
                            <a:pt x="188" y="110"/>
                          </a:lnTo>
                          <a:lnTo>
                            <a:pt x="169" y="121"/>
                          </a:lnTo>
                          <a:lnTo>
                            <a:pt x="152" y="132"/>
                          </a:lnTo>
                          <a:lnTo>
                            <a:pt x="135" y="143"/>
                          </a:lnTo>
                          <a:lnTo>
                            <a:pt x="118" y="156"/>
                          </a:lnTo>
                          <a:lnTo>
                            <a:pt x="103" y="168"/>
                          </a:lnTo>
                          <a:lnTo>
                            <a:pt x="88" y="182"/>
                          </a:lnTo>
                          <a:lnTo>
                            <a:pt x="74" y="196"/>
                          </a:lnTo>
                          <a:lnTo>
                            <a:pt x="61" y="211"/>
                          </a:lnTo>
                          <a:lnTo>
                            <a:pt x="48" y="228"/>
                          </a:lnTo>
                          <a:lnTo>
                            <a:pt x="37" y="245"/>
                          </a:lnTo>
                          <a:lnTo>
                            <a:pt x="26" y="262"/>
                          </a:lnTo>
                          <a:lnTo>
                            <a:pt x="17" y="280"/>
                          </a:lnTo>
                          <a:lnTo>
                            <a:pt x="8" y="299"/>
                          </a:lnTo>
                          <a:lnTo>
                            <a:pt x="0" y="31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15" name="Freeform 27"/>
                    <p:cNvSpPr/>
                    <p:nvPr/>
                  </p:nvSpPr>
                  <p:spPr bwMode="auto">
                    <a:xfrm flipH="1">
                      <a:off x="8231828" y="4569981"/>
                      <a:ext cx="496487" cy="208402"/>
                    </a:xfrm>
                    <a:custGeom>
                      <a:avLst/>
                      <a:gdLst>
                        <a:gd name="T0" fmla="*/ 1569 w 1617"/>
                        <a:gd name="T1" fmla="*/ 34 h 679"/>
                        <a:gd name="T2" fmla="*/ 1486 w 1617"/>
                        <a:gd name="T3" fmla="*/ 90 h 679"/>
                        <a:gd name="T4" fmla="*/ 1425 w 1617"/>
                        <a:gd name="T5" fmla="*/ 125 h 679"/>
                        <a:gd name="T6" fmla="*/ 1384 w 1617"/>
                        <a:gd name="T7" fmla="*/ 145 h 679"/>
                        <a:gd name="T8" fmla="*/ 1343 w 1617"/>
                        <a:gd name="T9" fmla="*/ 164 h 679"/>
                        <a:gd name="T10" fmla="*/ 1299 w 1617"/>
                        <a:gd name="T11" fmla="*/ 181 h 679"/>
                        <a:gd name="T12" fmla="*/ 1255 w 1617"/>
                        <a:gd name="T13" fmla="*/ 196 h 679"/>
                        <a:gd name="T14" fmla="*/ 1207 w 1617"/>
                        <a:gd name="T15" fmla="*/ 209 h 679"/>
                        <a:gd name="T16" fmla="*/ 1158 w 1617"/>
                        <a:gd name="T17" fmla="*/ 220 h 679"/>
                        <a:gd name="T18" fmla="*/ 1105 w 1617"/>
                        <a:gd name="T19" fmla="*/ 229 h 679"/>
                        <a:gd name="T20" fmla="*/ 1047 w 1617"/>
                        <a:gd name="T21" fmla="*/ 236 h 679"/>
                        <a:gd name="T22" fmla="*/ 986 w 1617"/>
                        <a:gd name="T23" fmla="*/ 241 h 679"/>
                        <a:gd name="T24" fmla="*/ 885 w 1617"/>
                        <a:gd name="T25" fmla="*/ 246 h 679"/>
                        <a:gd name="T26" fmla="*/ 754 w 1617"/>
                        <a:gd name="T27" fmla="*/ 246 h 679"/>
                        <a:gd name="T28" fmla="*/ 632 w 1617"/>
                        <a:gd name="T29" fmla="*/ 239 h 679"/>
                        <a:gd name="T30" fmla="*/ 538 w 1617"/>
                        <a:gd name="T31" fmla="*/ 229 h 679"/>
                        <a:gd name="T32" fmla="*/ 476 w 1617"/>
                        <a:gd name="T33" fmla="*/ 220 h 679"/>
                        <a:gd name="T34" fmla="*/ 417 w 1617"/>
                        <a:gd name="T35" fmla="*/ 210 h 679"/>
                        <a:gd name="T36" fmla="*/ 361 w 1617"/>
                        <a:gd name="T37" fmla="*/ 197 h 679"/>
                        <a:gd name="T38" fmla="*/ 304 w 1617"/>
                        <a:gd name="T39" fmla="*/ 179 h 679"/>
                        <a:gd name="T40" fmla="*/ 250 w 1617"/>
                        <a:gd name="T41" fmla="*/ 159 h 679"/>
                        <a:gd name="T42" fmla="*/ 206 w 1617"/>
                        <a:gd name="T43" fmla="*/ 139 h 679"/>
                        <a:gd name="T44" fmla="*/ 167 w 1617"/>
                        <a:gd name="T45" fmla="*/ 118 h 679"/>
                        <a:gd name="T46" fmla="*/ 117 w 1617"/>
                        <a:gd name="T47" fmla="*/ 84 h 679"/>
                        <a:gd name="T48" fmla="*/ 45 w 1617"/>
                        <a:gd name="T49" fmla="*/ 30 h 679"/>
                        <a:gd name="T50" fmla="*/ 1 w 1617"/>
                        <a:gd name="T51" fmla="*/ 61 h 679"/>
                        <a:gd name="T52" fmla="*/ 0 w 1617"/>
                        <a:gd name="T53" fmla="*/ 153 h 679"/>
                        <a:gd name="T54" fmla="*/ 1 w 1617"/>
                        <a:gd name="T55" fmla="*/ 214 h 679"/>
                        <a:gd name="T56" fmla="*/ 5 w 1617"/>
                        <a:gd name="T57" fmla="*/ 272 h 679"/>
                        <a:gd name="T58" fmla="*/ 14 w 1617"/>
                        <a:gd name="T59" fmla="*/ 330 h 679"/>
                        <a:gd name="T60" fmla="*/ 30 w 1617"/>
                        <a:gd name="T61" fmla="*/ 384 h 679"/>
                        <a:gd name="T62" fmla="*/ 54 w 1617"/>
                        <a:gd name="T63" fmla="*/ 436 h 679"/>
                        <a:gd name="T64" fmla="*/ 88 w 1617"/>
                        <a:gd name="T65" fmla="*/ 484 h 679"/>
                        <a:gd name="T66" fmla="*/ 132 w 1617"/>
                        <a:gd name="T67" fmla="*/ 528 h 679"/>
                        <a:gd name="T68" fmla="*/ 191 w 1617"/>
                        <a:gd name="T69" fmla="*/ 568 h 679"/>
                        <a:gd name="T70" fmla="*/ 262 w 1617"/>
                        <a:gd name="T71" fmla="*/ 602 h 679"/>
                        <a:gd name="T72" fmla="*/ 351 w 1617"/>
                        <a:gd name="T73" fmla="*/ 631 h 679"/>
                        <a:gd name="T74" fmla="*/ 457 w 1617"/>
                        <a:gd name="T75" fmla="*/ 653 h 679"/>
                        <a:gd name="T76" fmla="*/ 582 w 1617"/>
                        <a:gd name="T77" fmla="*/ 668 h 679"/>
                        <a:gd name="T78" fmla="*/ 728 w 1617"/>
                        <a:gd name="T79" fmla="*/ 678 h 679"/>
                        <a:gd name="T80" fmla="*/ 894 w 1617"/>
                        <a:gd name="T81" fmla="*/ 678 h 679"/>
                        <a:gd name="T82" fmla="*/ 1045 w 1617"/>
                        <a:gd name="T83" fmla="*/ 669 h 679"/>
                        <a:gd name="T84" fmla="*/ 1173 w 1617"/>
                        <a:gd name="T85" fmla="*/ 652 h 679"/>
                        <a:gd name="T86" fmla="*/ 1281 w 1617"/>
                        <a:gd name="T87" fmla="*/ 627 h 679"/>
                        <a:gd name="T88" fmla="*/ 1370 w 1617"/>
                        <a:gd name="T89" fmla="*/ 596 h 679"/>
                        <a:gd name="T90" fmla="*/ 1443 w 1617"/>
                        <a:gd name="T91" fmla="*/ 559 h 679"/>
                        <a:gd name="T92" fmla="*/ 1499 w 1617"/>
                        <a:gd name="T93" fmla="*/ 516 h 679"/>
                        <a:gd name="T94" fmla="*/ 1542 w 1617"/>
                        <a:gd name="T95" fmla="*/ 470 h 679"/>
                        <a:gd name="T96" fmla="*/ 1574 w 1617"/>
                        <a:gd name="T97" fmla="*/ 419 h 679"/>
                        <a:gd name="T98" fmla="*/ 1595 w 1617"/>
                        <a:gd name="T99" fmla="*/ 366 h 679"/>
                        <a:gd name="T100" fmla="*/ 1608 w 1617"/>
                        <a:gd name="T101" fmla="*/ 311 h 679"/>
                        <a:gd name="T102" fmla="*/ 1615 w 1617"/>
                        <a:gd name="T103" fmla="*/ 253 h 679"/>
                        <a:gd name="T104" fmla="*/ 1617 w 1617"/>
                        <a:gd name="T105" fmla="*/ 197 h 679"/>
                        <a:gd name="T106" fmla="*/ 1616 w 1617"/>
                        <a:gd name="T107" fmla="*/ 139 h 679"/>
                        <a:gd name="T108" fmla="*/ 1613 w 1617"/>
                        <a:gd name="T109" fmla="*/ 56 h 67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</a:cxnLst>
                      <a:rect l="0" t="0" r="r" b="b"/>
                      <a:pathLst>
                        <a:path w="1617" h="679">
                          <a:moveTo>
                            <a:pt x="1612" y="4"/>
                          </a:moveTo>
                          <a:lnTo>
                            <a:pt x="1569" y="34"/>
                          </a:lnTo>
                          <a:lnTo>
                            <a:pt x="1526" y="63"/>
                          </a:lnTo>
                          <a:lnTo>
                            <a:pt x="1486" y="90"/>
                          </a:lnTo>
                          <a:lnTo>
                            <a:pt x="1446" y="113"/>
                          </a:lnTo>
                          <a:lnTo>
                            <a:pt x="1425" y="125"/>
                          </a:lnTo>
                          <a:lnTo>
                            <a:pt x="1404" y="135"/>
                          </a:lnTo>
                          <a:lnTo>
                            <a:pt x="1384" y="145"/>
                          </a:lnTo>
                          <a:lnTo>
                            <a:pt x="1364" y="155"/>
                          </a:lnTo>
                          <a:lnTo>
                            <a:pt x="1343" y="164"/>
                          </a:lnTo>
                          <a:lnTo>
                            <a:pt x="1321" y="173"/>
                          </a:lnTo>
                          <a:lnTo>
                            <a:pt x="1299" y="181"/>
                          </a:lnTo>
                          <a:lnTo>
                            <a:pt x="1277" y="189"/>
                          </a:lnTo>
                          <a:lnTo>
                            <a:pt x="1255" y="196"/>
                          </a:lnTo>
                          <a:lnTo>
                            <a:pt x="1232" y="203"/>
                          </a:lnTo>
                          <a:lnTo>
                            <a:pt x="1207" y="209"/>
                          </a:lnTo>
                          <a:lnTo>
                            <a:pt x="1183" y="215"/>
                          </a:lnTo>
                          <a:lnTo>
                            <a:pt x="1158" y="220"/>
                          </a:lnTo>
                          <a:lnTo>
                            <a:pt x="1132" y="224"/>
                          </a:lnTo>
                          <a:lnTo>
                            <a:pt x="1105" y="229"/>
                          </a:lnTo>
                          <a:lnTo>
                            <a:pt x="1076" y="232"/>
                          </a:lnTo>
                          <a:lnTo>
                            <a:pt x="1047" y="236"/>
                          </a:lnTo>
                          <a:lnTo>
                            <a:pt x="1018" y="239"/>
                          </a:lnTo>
                          <a:lnTo>
                            <a:pt x="986" y="241"/>
                          </a:lnTo>
                          <a:lnTo>
                            <a:pt x="953" y="243"/>
                          </a:lnTo>
                          <a:lnTo>
                            <a:pt x="885" y="246"/>
                          </a:lnTo>
                          <a:lnTo>
                            <a:pt x="810" y="247"/>
                          </a:lnTo>
                          <a:lnTo>
                            <a:pt x="754" y="246"/>
                          </a:lnTo>
                          <a:lnTo>
                            <a:pt x="693" y="243"/>
                          </a:lnTo>
                          <a:lnTo>
                            <a:pt x="632" y="239"/>
                          </a:lnTo>
                          <a:lnTo>
                            <a:pt x="569" y="233"/>
                          </a:lnTo>
                          <a:lnTo>
                            <a:pt x="538" y="229"/>
                          </a:lnTo>
                          <a:lnTo>
                            <a:pt x="506" y="225"/>
                          </a:lnTo>
                          <a:lnTo>
                            <a:pt x="476" y="220"/>
                          </a:lnTo>
                          <a:lnTo>
                            <a:pt x="446" y="215"/>
                          </a:lnTo>
                          <a:lnTo>
                            <a:pt x="417" y="210"/>
                          </a:lnTo>
                          <a:lnTo>
                            <a:pt x="388" y="203"/>
                          </a:lnTo>
                          <a:lnTo>
                            <a:pt x="361" y="197"/>
                          </a:lnTo>
                          <a:lnTo>
                            <a:pt x="335" y="190"/>
                          </a:lnTo>
                          <a:lnTo>
                            <a:pt x="304" y="179"/>
                          </a:lnTo>
                          <a:lnTo>
                            <a:pt x="275" y="169"/>
                          </a:lnTo>
                          <a:lnTo>
                            <a:pt x="250" y="159"/>
                          </a:lnTo>
                          <a:lnTo>
                            <a:pt x="227" y="149"/>
                          </a:lnTo>
                          <a:lnTo>
                            <a:pt x="206" y="139"/>
                          </a:lnTo>
                          <a:lnTo>
                            <a:pt x="186" y="129"/>
                          </a:lnTo>
                          <a:lnTo>
                            <a:pt x="167" y="118"/>
                          </a:lnTo>
                          <a:lnTo>
                            <a:pt x="150" y="107"/>
                          </a:lnTo>
                          <a:lnTo>
                            <a:pt x="117" y="84"/>
                          </a:lnTo>
                          <a:lnTo>
                            <a:pt x="83" y="58"/>
                          </a:lnTo>
                          <a:lnTo>
                            <a:pt x="45" y="30"/>
                          </a:lnTo>
                          <a:lnTo>
                            <a:pt x="1" y="0"/>
                          </a:lnTo>
                          <a:lnTo>
                            <a:pt x="1" y="61"/>
                          </a:lnTo>
                          <a:lnTo>
                            <a:pt x="0" y="123"/>
                          </a:lnTo>
                          <a:lnTo>
                            <a:pt x="0" y="153"/>
                          </a:lnTo>
                          <a:lnTo>
                            <a:pt x="0" y="183"/>
                          </a:lnTo>
                          <a:lnTo>
                            <a:pt x="1" y="214"/>
                          </a:lnTo>
                          <a:lnTo>
                            <a:pt x="2" y="243"/>
                          </a:lnTo>
                          <a:lnTo>
                            <a:pt x="5" y="272"/>
                          </a:lnTo>
                          <a:lnTo>
                            <a:pt x="9" y="301"/>
                          </a:lnTo>
                          <a:lnTo>
                            <a:pt x="14" y="330"/>
                          </a:lnTo>
                          <a:lnTo>
                            <a:pt x="21" y="357"/>
                          </a:lnTo>
                          <a:lnTo>
                            <a:pt x="30" y="384"/>
                          </a:lnTo>
                          <a:lnTo>
                            <a:pt x="41" y="410"/>
                          </a:lnTo>
                          <a:lnTo>
                            <a:pt x="54" y="436"/>
                          </a:lnTo>
                          <a:lnTo>
                            <a:pt x="70" y="461"/>
                          </a:lnTo>
                          <a:lnTo>
                            <a:pt x="88" y="484"/>
                          </a:lnTo>
                          <a:lnTo>
                            <a:pt x="109" y="507"/>
                          </a:lnTo>
                          <a:lnTo>
                            <a:pt x="132" y="528"/>
                          </a:lnTo>
                          <a:lnTo>
                            <a:pt x="159" y="548"/>
                          </a:lnTo>
                          <a:lnTo>
                            <a:pt x="191" y="568"/>
                          </a:lnTo>
                          <a:lnTo>
                            <a:pt x="224" y="586"/>
                          </a:lnTo>
                          <a:lnTo>
                            <a:pt x="262" y="602"/>
                          </a:lnTo>
                          <a:lnTo>
                            <a:pt x="305" y="617"/>
                          </a:lnTo>
                          <a:lnTo>
                            <a:pt x="351" y="631"/>
                          </a:lnTo>
                          <a:lnTo>
                            <a:pt x="402" y="642"/>
                          </a:lnTo>
                          <a:lnTo>
                            <a:pt x="457" y="653"/>
                          </a:lnTo>
                          <a:lnTo>
                            <a:pt x="517" y="661"/>
                          </a:lnTo>
                          <a:lnTo>
                            <a:pt x="582" y="668"/>
                          </a:lnTo>
                          <a:lnTo>
                            <a:pt x="653" y="673"/>
                          </a:lnTo>
                          <a:lnTo>
                            <a:pt x="728" y="678"/>
                          </a:lnTo>
                          <a:lnTo>
                            <a:pt x="810" y="679"/>
                          </a:lnTo>
                          <a:lnTo>
                            <a:pt x="894" y="678"/>
                          </a:lnTo>
                          <a:lnTo>
                            <a:pt x="972" y="674"/>
                          </a:lnTo>
                          <a:lnTo>
                            <a:pt x="1045" y="669"/>
                          </a:lnTo>
                          <a:lnTo>
                            <a:pt x="1112" y="661"/>
                          </a:lnTo>
                          <a:lnTo>
                            <a:pt x="1173" y="652"/>
                          </a:lnTo>
                          <a:lnTo>
                            <a:pt x="1230" y="641"/>
                          </a:lnTo>
                          <a:lnTo>
                            <a:pt x="1281" y="627"/>
                          </a:lnTo>
                          <a:lnTo>
                            <a:pt x="1328" y="613"/>
                          </a:lnTo>
                          <a:lnTo>
                            <a:pt x="1370" y="596"/>
                          </a:lnTo>
                          <a:lnTo>
                            <a:pt x="1408" y="579"/>
                          </a:lnTo>
                          <a:lnTo>
                            <a:pt x="1443" y="559"/>
                          </a:lnTo>
                          <a:lnTo>
                            <a:pt x="1473" y="538"/>
                          </a:lnTo>
                          <a:lnTo>
                            <a:pt x="1499" y="516"/>
                          </a:lnTo>
                          <a:lnTo>
                            <a:pt x="1522" y="494"/>
                          </a:lnTo>
                          <a:lnTo>
                            <a:pt x="1542" y="470"/>
                          </a:lnTo>
                          <a:lnTo>
                            <a:pt x="1560" y="445"/>
                          </a:lnTo>
                          <a:lnTo>
                            <a:pt x="1574" y="419"/>
                          </a:lnTo>
                          <a:lnTo>
                            <a:pt x="1586" y="392"/>
                          </a:lnTo>
                          <a:lnTo>
                            <a:pt x="1595" y="366"/>
                          </a:lnTo>
                          <a:lnTo>
                            <a:pt x="1603" y="338"/>
                          </a:lnTo>
                          <a:lnTo>
                            <a:pt x="1608" y="311"/>
                          </a:lnTo>
                          <a:lnTo>
                            <a:pt x="1612" y="282"/>
                          </a:lnTo>
                          <a:lnTo>
                            <a:pt x="1615" y="253"/>
                          </a:lnTo>
                          <a:lnTo>
                            <a:pt x="1616" y="225"/>
                          </a:lnTo>
                          <a:lnTo>
                            <a:pt x="1617" y="197"/>
                          </a:lnTo>
                          <a:lnTo>
                            <a:pt x="1617" y="167"/>
                          </a:lnTo>
                          <a:lnTo>
                            <a:pt x="1616" y="139"/>
                          </a:lnTo>
                          <a:lnTo>
                            <a:pt x="1615" y="112"/>
                          </a:lnTo>
                          <a:lnTo>
                            <a:pt x="1613" y="56"/>
                          </a:lnTo>
                          <a:lnTo>
                            <a:pt x="1612" y="4"/>
                          </a:lnTo>
                          <a:close/>
                        </a:path>
                      </a:pathLst>
                    </a:custGeom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chemeClr val="accent1">
                          <a:lumMod val="75000"/>
                        </a:schemeClr>
                      </a:solidFill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16" name="Freeform 29"/>
                    <p:cNvSpPr/>
                    <p:nvPr/>
                  </p:nvSpPr>
                  <p:spPr bwMode="auto">
                    <a:xfrm flipH="1">
                      <a:off x="7050372" y="4569981"/>
                      <a:ext cx="494955" cy="208402"/>
                    </a:xfrm>
                    <a:custGeom>
                      <a:avLst/>
                      <a:gdLst>
                        <a:gd name="T0" fmla="*/ 1555 w 1616"/>
                        <a:gd name="T1" fmla="*/ 47 h 677"/>
                        <a:gd name="T2" fmla="*/ 1457 w 1616"/>
                        <a:gd name="T3" fmla="*/ 98 h 677"/>
                        <a:gd name="T4" fmla="*/ 1372 w 1616"/>
                        <a:gd name="T5" fmla="*/ 142 h 677"/>
                        <a:gd name="T6" fmla="*/ 1313 w 1616"/>
                        <a:gd name="T7" fmla="*/ 169 h 677"/>
                        <a:gd name="T8" fmla="*/ 1273 w 1616"/>
                        <a:gd name="T9" fmla="*/ 186 h 677"/>
                        <a:gd name="T10" fmla="*/ 1231 w 1616"/>
                        <a:gd name="T11" fmla="*/ 200 h 677"/>
                        <a:gd name="T12" fmla="*/ 1187 w 1616"/>
                        <a:gd name="T13" fmla="*/ 213 h 677"/>
                        <a:gd name="T14" fmla="*/ 1139 w 1616"/>
                        <a:gd name="T15" fmla="*/ 223 h 677"/>
                        <a:gd name="T16" fmla="*/ 1088 w 1616"/>
                        <a:gd name="T17" fmla="*/ 231 h 677"/>
                        <a:gd name="T18" fmla="*/ 1030 w 1616"/>
                        <a:gd name="T19" fmla="*/ 238 h 677"/>
                        <a:gd name="T20" fmla="*/ 967 w 1616"/>
                        <a:gd name="T21" fmla="*/ 242 h 677"/>
                        <a:gd name="T22" fmla="*/ 895 w 1616"/>
                        <a:gd name="T23" fmla="*/ 244 h 677"/>
                        <a:gd name="T24" fmla="*/ 817 w 1616"/>
                        <a:gd name="T25" fmla="*/ 245 h 677"/>
                        <a:gd name="T26" fmla="*/ 704 w 1616"/>
                        <a:gd name="T27" fmla="*/ 242 h 677"/>
                        <a:gd name="T28" fmla="*/ 608 w 1616"/>
                        <a:gd name="T29" fmla="*/ 236 h 677"/>
                        <a:gd name="T30" fmla="*/ 549 w 1616"/>
                        <a:gd name="T31" fmla="*/ 230 h 677"/>
                        <a:gd name="T32" fmla="*/ 494 w 1616"/>
                        <a:gd name="T33" fmla="*/ 222 h 677"/>
                        <a:gd name="T34" fmla="*/ 442 w 1616"/>
                        <a:gd name="T35" fmla="*/ 213 h 677"/>
                        <a:gd name="T36" fmla="*/ 393 w 1616"/>
                        <a:gd name="T37" fmla="*/ 201 h 677"/>
                        <a:gd name="T38" fmla="*/ 347 w 1616"/>
                        <a:gd name="T39" fmla="*/ 189 h 677"/>
                        <a:gd name="T40" fmla="*/ 302 w 1616"/>
                        <a:gd name="T41" fmla="*/ 173 h 677"/>
                        <a:gd name="T42" fmla="*/ 260 w 1616"/>
                        <a:gd name="T43" fmla="*/ 156 h 677"/>
                        <a:gd name="T44" fmla="*/ 218 w 1616"/>
                        <a:gd name="T45" fmla="*/ 138 h 677"/>
                        <a:gd name="T46" fmla="*/ 179 w 1616"/>
                        <a:gd name="T47" fmla="*/ 117 h 677"/>
                        <a:gd name="T48" fmla="*/ 121 w 1616"/>
                        <a:gd name="T49" fmla="*/ 83 h 677"/>
                        <a:gd name="T50" fmla="*/ 44 w 1616"/>
                        <a:gd name="T51" fmla="*/ 29 h 677"/>
                        <a:gd name="T52" fmla="*/ 5 w 1616"/>
                        <a:gd name="T53" fmla="*/ 54 h 677"/>
                        <a:gd name="T54" fmla="*/ 1 w 1616"/>
                        <a:gd name="T55" fmla="*/ 167 h 677"/>
                        <a:gd name="T56" fmla="*/ 2 w 1616"/>
                        <a:gd name="T57" fmla="*/ 252 h 677"/>
                        <a:gd name="T58" fmla="*/ 7 w 1616"/>
                        <a:gd name="T59" fmla="*/ 307 h 677"/>
                        <a:gd name="T60" fmla="*/ 19 w 1616"/>
                        <a:gd name="T61" fmla="*/ 361 h 677"/>
                        <a:gd name="T62" fmla="*/ 39 w 1616"/>
                        <a:gd name="T63" fmla="*/ 413 h 677"/>
                        <a:gd name="T64" fmla="*/ 68 w 1616"/>
                        <a:gd name="T65" fmla="*/ 463 h 677"/>
                        <a:gd name="T66" fmla="*/ 109 w 1616"/>
                        <a:gd name="T67" fmla="*/ 508 h 677"/>
                        <a:gd name="T68" fmla="*/ 164 w 1616"/>
                        <a:gd name="T69" fmla="*/ 549 h 677"/>
                        <a:gd name="T70" fmla="*/ 233 w 1616"/>
                        <a:gd name="T71" fmla="*/ 587 h 677"/>
                        <a:gd name="T72" fmla="*/ 318 w 1616"/>
                        <a:gd name="T73" fmla="*/ 618 h 677"/>
                        <a:gd name="T74" fmla="*/ 421 w 1616"/>
                        <a:gd name="T75" fmla="*/ 643 h 677"/>
                        <a:gd name="T76" fmla="*/ 545 w 1616"/>
                        <a:gd name="T77" fmla="*/ 662 h 677"/>
                        <a:gd name="T78" fmla="*/ 690 w 1616"/>
                        <a:gd name="T79" fmla="*/ 673 h 677"/>
                        <a:gd name="T80" fmla="*/ 815 w 1616"/>
                        <a:gd name="T81" fmla="*/ 677 h 677"/>
                        <a:gd name="T82" fmla="*/ 898 w 1616"/>
                        <a:gd name="T83" fmla="*/ 676 h 677"/>
                        <a:gd name="T84" fmla="*/ 979 w 1616"/>
                        <a:gd name="T85" fmla="*/ 670 h 677"/>
                        <a:gd name="T86" fmla="*/ 1058 w 1616"/>
                        <a:gd name="T87" fmla="*/ 662 h 677"/>
                        <a:gd name="T88" fmla="*/ 1135 w 1616"/>
                        <a:gd name="T89" fmla="*/ 650 h 677"/>
                        <a:gd name="T90" fmla="*/ 1210 w 1616"/>
                        <a:gd name="T91" fmla="*/ 633 h 677"/>
                        <a:gd name="T92" fmla="*/ 1284 w 1616"/>
                        <a:gd name="T93" fmla="*/ 612 h 677"/>
                        <a:gd name="T94" fmla="*/ 1356 w 1616"/>
                        <a:gd name="T95" fmla="*/ 587 h 677"/>
                        <a:gd name="T96" fmla="*/ 1415 w 1616"/>
                        <a:gd name="T97" fmla="*/ 562 h 677"/>
                        <a:gd name="T98" fmla="*/ 1455 w 1616"/>
                        <a:gd name="T99" fmla="*/ 540 h 677"/>
                        <a:gd name="T100" fmla="*/ 1490 w 1616"/>
                        <a:gd name="T101" fmla="*/ 517 h 677"/>
                        <a:gd name="T102" fmla="*/ 1521 w 1616"/>
                        <a:gd name="T103" fmla="*/ 493 h 677"/>
                        <a:gd name="T104" fmla="*/ 1545 w 1616"/>
                        <a:gd name="T105" fmla="*/ 468 h 677"/>
                        <a:gd name="T106" fmla="*/ 1565 w 1616"/>
                        <a:gd name="T107" fmla="*/ 442 h 677"/>
                        <a:gd name="T108" fmla="*/ 1581 w 1616"/>
                        <a:gd name="T109" fmla="*/ 412 h 677"/>
                        <a:gd name="T110" fmla="*/ 1593 w 1616"/>
                        <a:gd name="T111" fmla="*/ 382 h 677"/>
                        <a:gd name="T112" fmla="*/ 1602 w 1616"/>
                        <a:gd name="T113" fmla="*/ 349 h 677"/>
                        <a:gd name="T114" fmla="*/ 1609 w 1616"/>
                        <a:gd name="T115" fmla="*/ 314 h 677"/>
                        <a:gd name="T116" fmla="*/ 1614 w 1616"/>
                        <a:gd name="T117" fmla="*/ 257 h 677"/>
                        <a:gd name="T118" fmla="*/ 1614 w 1616"/>
                        <a:gd name="T119" fmla="*/ 124 h 67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</a:cxnLst>
                      <a:rect l="0" t="0" r="r" b="b"/>
                      <a:pathLst>
                        <a:path w="1616" h="677">
                          <a:moveTo>
                            <a:pt x="1610" y="19"/>
                          </a:moveTo>
                          <a:lnTo>
                            <a:pt x="1555" y="47"/>
                          </a:lnTo>
                          <a:lnTo>
                            <a:pt x="1504" y="74"/>
                          </a:lnTo>
                          <a:lnTo>
                            <a:pt x="1457" y="98"/>
                          </a:lnTo>
                          <a:lnTo>
                            <a:pt x="1414" y="121"/>
                          </a:lnTo>
                          <a:lnTo>
                            <a:pt x="1372" y="142"/>
                          </a:lnTo>
                          <a:lnTo>
                            <a:pt x="1332" y="161"/>
                          </a:lnTo>
                          <a:lnTo>
                            <a:pt x="1313" y="169"/>
                          </a:lnTo>
                          <a:lnTo>
                            <a:pt x="1293" y="178"/>
                          </a:lnTo>
                          <a:lnTo>
                            <a:pt x="1273" y="186"/>
                          </a:lnTo>
                          <a:lnTo>
                            <a:pt x="1251" y="194"/>
                          </a:lnTo>
                          <a:lnTo>
                            <a:pt x="1231" y="200"/>
                          </a:lnTo>
                          <a:lnTo>
                            <a:pt x="1209" y="207"/>
                          </a:lnTo>
                          <a:lnTo>
                            <a:pt x="1187" y="213"/>
                          </a:lnTo>
                          <a:lnTo>
                            <a:pt x="1164" y="218"/>
                          </a:lnTo>
                          <a:lnTo>
                            <a:pt x="1139" y="223"/>
                          </a:lnTo>
                          <a:lnTo>
                            <a:pt x="1114" y="227"/>
                          </a:lnTo>
                          <a:lnTo>
                            <a:pt x="1088" y="231"/>
                          </a:lnTo>
                          <a:lnTo>
                            <a:pt x="1060" y="235"/>
                          </a:lnTo>
                          <a:lnTo>
                            <a:pt x="1030" y="238"/>
                          </a:lnTo>
                          <a:lnTo>
                            <a:pt x="999" y="240"/>
                          </a:lnTo>
                          <a:lnTo>
                            <a:pt x="967" y="242"/>
                          </a:lnTo>
                          <a:lnTo>
                            <a:pt x="933" y="243"/>
                          </a:lnTo>
                          <a:lnTo>
                            <a:pt x="895" y="244"/>
                          </a:lnTo>
                          <a:lnTo>
                            <a:pt x="857" y="245"/>
                          </a:lnTo>
                          <a:lnTo>
                            <a:pt x="817" y="245"/>
                          </a:lnTo>
                          <a:lnTo>
                            <a:pt x="773" y="244"/>
                          </a:lnTo>
                          <a:lnTo>
                            <a:pt x="704" y="242"/>
                          </a:lnTo>
                          <a:lnTo>
                            <a:pt x="639" y="238"/>
                          </a:lnTo>
                          <a:lnTo>
                            <a:pt x="608" y="236"/>
                          </a:lnTo>
                          <a:lnTo>
                            <a:pt x="579" y="233"/>
                          </a:lnTo>
                          <a:lnTo>
                            <a:pt x="549" y="230"/>
                          </a:lnTo>
                          <a:lnTo>
                            <a:pt x="521" y="226"/>
                          </a:lnTo>
                          <a:lnTo>
                            <a:pt x="494" y="222"/>
                          </a:lnTo>
                          <a:lnTo>
                            <a:pt x="468" y="218"/>
                          </a:lnTo>
                          <a:lnTo>
                            <a:pt x="442" y="213"/>
                          </a:lnTo>
                          <a:lnTo>
                            <a:pt x="417" y="207"/>
                          </a:lnTo>
                          <a:lnTo>
                            <a:pt x="393" y="201"/>
                          </a:lnTo>
                          <a:lnTo>
                            <a:pt x="370" y="195"/>
                          </a:lnTo>
                          <a:lnTo>
                            <a:pt x="347" y="189"/>
                          </a:lnTo>
                          <a:lnTo>
                            <a:pt x="324" y="180"/>
                          </a:lnTo>
                          <a:lnTo>
                            <a:pt x="302" y="173"/>
                          </a:lnTo>
                          <a:lnTo>
                            <a:pt x="281" y="165"/>
                          </a:lnTo>
                          <a:lnTo>
                            <a:pt x="260" y="156"/>
                          </a:lnTo>
                          <a:lnTo>
                            <a:pt x="239" y="147"/>
                          </a:lnTo>
                          <a:lnTo>
                            <a:pt x="218" y="138"/>
                          </a:lnTo>
                          <a:lnTo>
                            <a:pt x="198" y="128"/>
                          </a:lnTo>
                          <a:lnTo>
                            <a:pt x="179" y="117"/>
                          </a:lnTo>
                          <a:lnTo>
                            <a:pt x="159" y="107"/>
                          </a:lnTo>
                          <a:lnTo>
                            <a:pt x="121" y="83"/>
                          </a:lnTo>
                          <a:lnTo>
                            <a:pt x="82" y="57"/>
                          </a:lnTo>
                          <a:lnTo>
                            <a:pt x="44" y="29"/>
                          </a:lnTo>
                          <a:lnTo>
                            <a:pt x="5" y="0"/>
                          </a:lnTo>
                          <a:lnTo>
                            <a:pt x="5" y="54"/>
                          </a:lnTo>
                          <a:lnTo>
                            <a:pt x="3" y="110"/>
                          </a:lnTo>
                          <a:lnTo>
                            <a:pt x="1" y="167"/>
                          </a:lnTo>
                          <a:lnTo>
                            <a:pt x="0" y="224"/>
                          </a:lnTo>
                          <a:lnTo>
                            <a:pt x="2" y="252"/>
                          </a:lnTo>
                          <a:lnTo>
                            <a:pt x="4" y="279"/>
                          </a:lnTo>
                          <a:lnTo>
                            <a:pt x="7" y="307"/>
                          </a:lnTo>
                          <a:lnTo>
                            <a:pt x="12" y="335"/>
                          </a:lnTo>
                          <a:lnTo>
                            <a:pt x="19" y="361"/>
                          </a:lnTo>
                          <a:lnTo>
                            <a:pt x="28" y="388"/>
                          </a:lnTo>
                          <a:lnTo>
                            <a:pt x="39" y="413"/>
                          </a:lnTo>
                          <a:lnTo>
                            <a:pt x="52" y="439"/>
                          </a:lnTo>
                          <a:lnTo>
                            <a:pt x="68" y="463"/>
                          </a:lnTo>
                          <a:lnTo>
                            <a:pt x="87" y="486"/>
                          </a:lnTo>
                          <a:lnTo>
                            <a:pt x="109" y="508"/>
                          </a:lnTo>
                          <a:lnTo>
                            <a:pt x="135" y="529"/>
                          </a:lnTo>
                          <a:lnTo>
                            <a:pt x="164" y="549"/>
                          </a:lnTo>
                          <a:lnTo>
                            <a:pt x="196" y="569"/>
                          </a:lnTo>
                          <a:lnTo>
                            <a:pt x="233" y="587"/>
                          </a:lnTo>
                          <a:lnTo>
                            <a:pt x="273" y="603"/>
                          </a:lnTo>
                          <a:lnTo>
                            <a:pt x="318" y="618"/>
                          </a:lnTo>
                          <a:lnTo>
                            <a:pt x="368" y="631"/>
                          </a:lnTo>
                          <a:lnTo>
                            <a:pt x="421" y="643"/>
                          </a:lnTo>
                          <a:lnTo>
                            <a:pt x="481" y="653"/>
                          </a:lnTo>
                          <a:lnTo>
                            <a:pt x="545" y="662"/>
                          </a:lnTo>
                          <a:lnTo>
                            <a:pt x="616" y="668"/>
                          </a:lnTo>
                          <a:lnTo>
                            <a:pt x="690" y="673"/>
                          </a:lnTo>
                          <a:lnTo>
                            <a:pt x="772" y="676"/>
                          </a:lnTo>
                          <a:lnTo>
                            <a:pt x="815" y="677"/>
                          </a:lnTo>
                          <a:lnTo>
                            <a:pt x="857" y="677"/>
                          </a:lnTo>
                          <a:lnTo>
                            <a:pt x="898" y="676"/>
                          </a:lnTo>
                          <a:lnTo>
                            <a:pt x="939" y="673"/>
                          </a:lnTo>
                          <a:lnTo>
                            <a:pt x="979" y="670"/>
                          </a:lnTo>
                          <a:lnTo>
                            <a:pt x="1018" y="666"/>
                          </a:lnTo>
                          <a:lnTo>
                            <a:pt x="1058" y="662"/>
                          </a:lnTo>
                          <a:lnTo>
                            <a:pt x="1097" y="656"/>
                          </a:lnTo>
                          <a:lnTo>
                            <a:pt x="1135" y="650"/>
                          </a:lnTo>
                          <a:lnTo>
                            <a:pt x="1173" y="642"/>
                          </a:lnTo>
                          <a:lnTo>
                            <a:pt x="1210" y="633"/>
                          </a:lnTo>
                          <a:lnTo>
                            <a:pt x="1247" y="623"/>
                          </a:lnTo>
                          <a:lnTo>
                            <a:pt x="1284" y="612"/>
                          </a:lnTo>
                          <a:lnTo>
                            <a:pt x="1320" y="600"/>
                          </a:lnTo>
                          <a:lnTo>
                            <a:pt x="1356" y="587"/>
                          </a:lnTo>
                          <a:lnTo>
                            <a:pt x="1392" y="572"/>
                          </a:lnTo>
                          <a:lnTo>
                            <a:pt x="1415" y="562"/>
                          </a:lnTo>
                          <a:lnTo>
                            <a:pt x="1436" y="550"/>
                          </a:lnTo>
                          <a:lnTo>
                            <a:pt x="1455" y="540"/>
                          </a:lnTo>
                          <a:lnTo>
                            <a:pt x="1474" y="528"/>
                          </a:lnTo>
                          <a:lnTo>
                            <a:pt x="1490" y="517"/>
                          </a:lnTo>
                          <a:lnTo>
                            <a:pt x="1507" y="505"/>
                          </a:lnTo>
                          <a:lnTo>
                            <a:pt x="1521" y="493"/>
                          </a:lnTo>
                          <a:lnTo>
                            <a:pt x="1534" y="481"/>
                          </a:lnTo>
                          <a:lnTo>
                            <a:pt x="1545" y="468"/>
                          </a:lnTo>
                          <a:lnTo>
                            <a:pt x="1556" y="455"/>
                          </a:lnTo>
                          <a:lnTo>
                            <a:pt x="1565" y="442"/>
                          </a:lnTo>
                          <a:lnTo>
                            <a:pt x="1574" y="427"/>
                          </a:lnTo>
                          <a:lnTo>
                            <a:pt x="1581" y="412"/>
                          </a:lnTo>
                          <a:lnTo>
                            <a:pt x="1588" y="397"/>
                          </a:lnTo>
                          <a:lnTo>
                            <a:pt x="1593" y="382"/>
                          </a:lnTo>
                          <a:lnTo>
                            <a:pt x="1598" y="366"/>
                          </a:lnTo>
                          <a:lnTo>
                            <a:pt x="1602" y="349"/>
                          </a:lnTo>
                          <a:lnTo>
                            <a:pt x="1606" y="332"/>
                          </a:lnTo>
                          <a:lnTo>
                            <a:pt x="1609" y="314"/>
                          </a:lnTo>
                          <a:lnTo>
                            <a:pt x="1611" y="295"/>
                          </a:lnTo>
                          <a:lnTo>
                            <a:pt x="1614" y="257"/>
                          </a:lnTo>
                          <a:lnTo>
                            <a:pt x="1616" y="216"/>
                          </a:lnTo>
                          <a:lnTo>
                            <a:pt x="1614" y="124"/>
                          </a:lnTo>
                          <a:lnTo>
                            <a:pt x="1610" y="19"/>
                          </a:lnTo>
                          <a:close/>
                        </a:path>
                      </a:pathLst>
                    </a:custGeom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chemeClr val="accent1">
                          <a:lumMod val="75000"/>
                        </a:schemeClr>
                      </a:solidFill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17" name="Freeform 31"/>
                    <p:cNvSpPr/>
                    <p:nvPr/>
                  </p:nvSpPr>
                  <p:spPr bwMode="auto">
                    <a:xfrm flipH="1">
                      <a:off x="7613178" y="4347817"/>
                      <a:ext cx="490359" cy="202273"/>
                    </a:xfrm>
                    <a:custGeom>
                      <a:avLst/>
                      <a:gdLst>
                        <a:gd name="T0" fmla="*/ 22 w 1602"/>
                        <a:gd name="T1" fmla="*/ 396 h 659"/>
                        <a:gd name="T2" fmla="*/ 52 w 1602"/>
                        <a:gd name="T3" fmla="*/ 439 h 659"/>
                        <a:gd name="T4" fmla="*/ 91 w 1602"/>
                        <a:gd name="T5" fmla="*/ 476 h 659"/>
                        <a:gd name="T6" fmla="*/ 136 w 1602"/>
                        <a:gd name="T7" fmla="*/ 510 h 659"/>
                        <a:gd name="T8" fmla="*/ 186 w 1602"/>
                        <a:gd name="T9" fmla="*/ 540 h 659"/>
                        <a:gd name="T10" fmla="*/ 244 w 1602"/>
                        <a:gd name="T11" fmla="*/ 567 h 659"/>
                        <a:gd name="T12" fmla="*/ 305 w 1602"/>
                        <a:gd name="T13" fmla="*/ 590 h 659"/>
                        <a:gd name="T14" fmla="*/ 371 w 1602"/>
                        <a:gd name="T15" fmla="*/ 610 h 659"/>
                        <a:gd name="T16" fmla="*/ 440 w 1602"/>
                        <a:gd name="T17" fmla="*/ 626 h 659"/>
                        <a:gd name="T18" fmla="*/ 510 w 1602"/>
                        <a:gd name="T19" fmla="*/ 638 h 659"/>
                        <a:gd name="T20" fmla="*/ 584 w 1602"/>
                        <a:gd name="T21" fmla="*/ 648 h 659"/>
                        <a:gd name="T22" fmla="*/ 657 w 1602"/>
                        <a:gd name="T23" fmla="*/ 654 h 659"/>
                        <a:gd name="T24" fmla="*/ 732 w 1602"/>
                        <a:gd name="T25" fmla="*/ 658 h 659"/>
                        <a:gd name="T26" fmla="*/ 806 w 1602"/>
                        <a:gd name="T27" fmla="*/ 659 h 659"/>
                        <a:gd name="T28" fmla="*/ 878 w 1602"/>
                        <a:gd name="T29" fmla="*/ 657 h 659"/>
                        <a:gd name="T30" fmla="*/ 949 w 1602"/>
                        <a:gd name="T31" fmla="*/ 652 h 659"/>
                        <a:gd name="T32" fmla="*/ 1015 w 1602"/>
                        <a:gd name="T33" fmla="*/ 646 h 659"/>
                        <a:gd name="T34" fmla="*/ 1079 w 1602"/>
                        <a:gd name="T35" fmla="*/ 637 h 659"/>
                        <a:gd name="T36" fmla="*/ 1144 w 1602"/>
                        <a:gd name="T37" fmla="*/ 626 h 659"/>
                        <a:gd name="T38" fmla="*/ 1206 w 1602"/>
                        <a:gd name="T39" fmla="*/ 612 h 659"/>
                        <a:gd name="T40" fmla="*/ 1269 w 1602"/>
                        <a:gd name="T41" fmla="*/ 596 h 659"/>
                        <a:gd name="T42" fmla="*/ 1328 w 1602"/>
                        <a:gd name="T43" fmla="*/ 576 h 659"/>
                        <a:gd name="T44" fmla="*/ 1386 w 1602"/>
                        <a:gd name="T45" fmla="*/ 552 h 659"/>
                        <a:gd name="T46" fmla="*/ 1439 w 1602"/>
                        <a:gd name="T47" fmla="*/ 525 h 659"/>
                        <a:gd name="T48" fmla="*/ 1480 w 1602"/>
                        <a:gd name="T49" fmla="*/ 500 h 659"/>
                        <a:gd name="T50" fmla="*/ 1506 w 1602"/>
                        <a:gd name="T51" fmla="*/ 481 h 659"/>
                        <a:gd name="T52" fmla="*/ 1529 w 1602"/>
                        <a:gd name="T53" fmla="*/ 461 h 659"/>
                        <a:gd name="T54" fmla="*/ 1548 w 1602"/>
                        <a:gd name="T55" fmla="*/ 440 h 659"/>
                        <a:gd name="T56" fmla="*/ 1563 w 1602"/>
                        <a:gd name="T57" fmla="*/ 418 h 659"/>
                        <a:gd name="T58" fmla="*/ 1575 w 1602"/>
                        <a:gd name="T59" fmla="*/ 395 h 659"/>
                        <a:gd name="T60" fmla="*/ 1586 w 1602"/>
                        <a:gd name="T61" fmla="*/ 372 h 659"/>
                        <a:gd name="T62" fmla="*/ 1593 w 1602"/>
                        <a:gd name="T63" fmla="*/ 346 h 659"/>
                        <a:gd name="T64" fmla="*/ 1598 w 1602"/>
                        <a:gd name="T65" fmla="*/ 320 h 659"/>
                        <a:gd name="T66" fmla="*/ 1601 w 1602"/>
                        <a:gd name="T67" fmla="*/ 290 h 659"/>
                        <a:gd name="T68" fmla="*/ 1602 w 1602"/>
                        <a:gd name="T69" fmla="*/ 244 h 659"/>
                        <a:gd name="T70" fmla="*/ 1597 w 1602"/>
                        <a:gd name="T71" fmla="*/ 133 h 659"/>
                        <a:gd name="T72" fmla="*/ 1579 w 1602"/>
                        <a:gd name="T73" fmla="*/ 33 h 659"/>
                        <a:gd name="T74" fmla="*/ 1566 w 1602"/>
                        <a:gd name="T75" fmla="*/ 15 h 659"/>
                        <a:gd name="T76" fmla="*/ 1561 w 1602"/>
                        <a:gd name="T77" fmla="*/ 4 h 659"/>
                        <a:gd name="T78" fmla="*/ 1558 w 1602"/>
                        <a:gd name="T79" fmla="*/ 1 h 659"/>
                        <a:gd name="T80" fmla="*/ 1549 w 1602"/>
                        <a:gd name="T81" fmla="*/ 10 h 659"/>
                        <a:gd name="T82" fmla="*/ 1521 w 1602"/>
                        <a:gd name="T83" fmla="*/ 36 h 659"/>
                        <a:gd name="T84" fmla="*/ 1484 w 1602"/>
                        <a:gd name="T85" fmla="*/ 63 h 659"/>
                        <a:gd name="T86" fmla="*/ 1418 w 1602"/>
                        <a:gd name="T87" fmla="*/ 103 h 659"/>
                        <a:gd name="T88" fmla="*/ 1336 w 1602"/>
                        <a:gd name="T89" fmla="*/ 142 h 659"/>
                        <a:gd name="T90" fmla="*/ 1250 w 1602"/>
                        <a:gd name="T91" fmla="*/ 174 h 659"/>
                        <a:gd name="T92" fmla="*/ 1161 w 1602"/>
                        <a:gd name="T93" fmla="*/ 200 h 659"/>
                        <a:gd name="T94" fmla="*/ 1068 w 1602"/>
                        <a:gd name="T95" fmla="*/ 218 h 659"/>
                        <a:gd name="T96" fmla="*/ 973 w 1602"/>
                        <a:gd name="T97" fmla="*/ 230 h 659"/>
                        <a:gd name="T98" fmla="*/ 877 w 1602"/>
                        <a:gd name="T99" fmla="*/ 235 h 659"/>
                        <a:gd name="T100" fmla="*/ 781 w 1602"/>
                        <a:gd name="T101" fmla="*/ 234 h 659"/>
                        <a:gd name="T102" fmla="*/ 683 w 1602"/>
                        <a:gd name="T103" fmla="*/ 227 h 659"/>
                        <a:gd name="T104" fmla="*/ 586 w 1602"/>
                        <a:gd name="T105" fmla="*/ 215 h 659"/>
                        <a:gd name="T106" fmla="*/ 489 w 1602"/>
                        <a:gd name="T107" fmla="*/ 196 h 659"/>
                        <a:gd name="T108" fmla="*/ 394 w 1602"/>
                        <a:gd name="T109" fmla="*/ 171 h 659"/>
                        <a:gd name="T110" fmla="*/ 300 w 1602"/>
                        <a:gd name="T111" fmla="*/ 142 h 659"/>
                        <a:gd name="T112" fmla="*/ 211 w 1602"/>
                        <a:gd name="T113" fmla="*/ 108 h 659"/>
                        <a:gd name="T114" fmla="*/ 123 w 1602"/>
                        <a:gd name="T115" fmla="*/ 67 h 659"/>
                        <a:gd name="T116" fmla="*/ 40 w 1602"/>
                        <a:gd name="T117" fmla="*/ 23 h 659"/>
                        <a:gd name="T118" fmla="*/ 10 w 1602"/>
                        <a:gd name="T119" fmla="*/ 374 h 65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</a:cxnLst>
                      <a:rect l="0" t="0" r="r" b="b"/>
                      <a:pathLst>
                        <a:path w="1602" h="659">
                          <a:moveTo>
                            <a:pt x="10" y="374"/>
                          </a:moveTo>
                          <a:lnTo>
                            <a:pt x="22" y="396"/>
                          </a:lnTo>
                          <a:lnTo>
                            <a:pt x="36" y="417"/>
                          </a:lnTo>
                          <a:lnTo>
                            <a:pt x="52" y="439"/>
                          </a:lnTo>
                          <a:lnTo>
                            <a:pt x="70" y="458"/>
                          </a:lnTo>
                          <a:lnTo>
                            <a:pt x="91" y="476"/>
                          </a:lnTo>
                          <a:lnTo>
                            <a:pt x="112" y="494"/>
                          </a:lnTo>
                          <a:lnTo>
                            <a:pt x="136" y="510"/>
                          </a:lnTo>
                          <a:lnTo>
                            <a:pt x="160" y="526"/>
                          </a:lnTo>
                          <a:lnTo>
                            <a:pt x="186" y="540"/>
                          </a:lnTo>
                          <a:lnTo>
                            <a:pt x="215" y="554"/>
                          </a:lnTo>
                          <a:lnTo>
                            <a:pt x="244" y="567"/>
                          </a:lnTo>
                          <a:lnTo>
                            <a:pt x="274" y="579"/>
                          </a:lnTo>
                          <a:lnTo>
                            <a:pt x="305" y="590"/>
                          </a:lnTo>
                          <a:lnTo>
                            <a:pt x="338" y="600"/>
                          </a:lnTo>
                          <a:lnTo>
                            <a:pt x="371" y="610"/>
                          </a:lnTo>
                          <a:lnTo>
                            <a:pt x="404" y="618"/>
                          </a:lnTo>
                          <a:lnTo>
                            <a:pt x="440" y="626"/>
                          </a:lnTo>
                          <a:lnTo>
                            <a:pt x="475" y="632"/>
                          </a:lnTo>
                          <a:lnTo>
                            <a:pt x="510" y="638"/>
                          </a:lnTo>
                          <a:lnTo>
                            <a:pt x="548" y="643"/>
                          </a:lnTo>
                          <a:lnTo>
                            <a:pt x="584" y="648"/>
                          </a:lnTo>
                          <a:lnTo>
                            <a:pt x="620" y="652"/>
                          </a:lnTo>
                          <a:lnTo>
                            <a:pt x="657" y="654"/>
                          </a:lnTo>
                          <a:lnTo>
                            <a:pt x="695" y="657"/>
                          </a:lnTo>
                          <a:lnTo>
                            <a:pt x="732" y="658"/>
                          </a:lnTo>
                          <a:lnTo>
                            <a:pt x="769" y="659"/>
                          </a:lnTo>
                          <a:lnTo>
                            <a:pt x="806" y="659"/>
                          </a:lnTo>
                          <a:lnTo>
                            <a:pt x="842" y="658"/>
                          </a:lnTo>
                          <a:lnTo>
                            <a:pt x="878" y="657"/>
                          </a:lnTo>
                          <a:lnTo>
                            <a:pt x="914" y="655"/>
                          </a:lnTo>
                          <a:lnTo>
                            <a:pt x="949" y="652"/>
                          </a:lnTo>
                          <a:lnTo>
                            <a:pt x="983" y="649"/>
                          </a:lnTo>
                          <a:lnTo>
                            <a:pt x="1015" y="646"/>
                          </a:lnTo>
                          <a:lnTo>
                            <a:pt x="1047" y="642"/>
                          </a:lnTo>
                          <a:lnTo>
                            <a:pt x="1079" y="637"/>
                          </a:lnTo>
                          <a:lnTo>
                            <a:pt x="1111" y="632"/>
                          </a:lnTo>
                          <a:lnTo>
                            <a:pt x="1144" y="626"/>
                          </a:lnTo>
                          <a:lnTo>
                            <a:pt x="1175" y="619"/>
                          </a:lnTo>
                          <a:lnTo>
                            <a:pt x="1206" y="612"/>
                          </a:lnTo>
                          <a:lnTo>
                            <a:pt x="1238" y="604"/>
                          </a:lnTo>
                          <a:lnTo>
                            <a:pt x="1269" y="596"/>
                          </a:lnTo>
                          <a:lnTo>
                            <a:pt x="1299" y="586"/>
                          </a:lnTo>
                          <a:lnTo>
                            <a:pt x="1328" y="576"/>
                          </a:lnTo>
                          <a:lnTo>
                            <a:pt x="1358" y="565"/>
                          </a:lnTo>
                          <a:lnTo>
                            <a:pt x="1386" y="552"/>
                          </a:lnTo>
                          <a:lnTo>
                            <a:pt x="1413" y="539"/>
                          </a:lnTo>
                          <a:lnTo>
                            <a:pt x="1439" y="525"/>
                          </a:lnTo>
                          <a:lnTo>
                            <a:pt x="1464" y="510"/>
                          </a:lnTo>
                          <a:lnTo>
                            <a:pt x="1480" y="500"/>
                          </a:lnTo>
                          <a:lnTo>
                            <a:pt x="1494" y="490"/>
                          </a:lnTo>
                          <a:lnTo>
                            <a:pt x="1506" y="481"/>
                          </a:lnTo>
                          <a:lnTo>
                            <a:pt x="1518" y="471"/>
                          </a:lnTo>
                          <a:lnTo>
                            <a:pt x="1529" y="461"/>
                          </a:lnTo>
                          <a:lnTo>
                            <a:pt x="1539" y="450"/>
                          </a:lnTo>
                          <a:lnTo>
                            <a:pt x="1548" y="440"/>
                          </a:lnTo>
                          <a:lnTo>
                            <a:pt x="1556" y="429"/>
                          </a:lnTo>
                          <a:lnTo>
                            <a:pt x="1563" y="418"/>
                          </a:lnTo>
                          <a:lnTo>
                            <a:pt x="1570" y="407"/>
                          </a:lnTo>
                          <a:lnTo>
                            <a:pt x="1575" y="395"/>
                          </a:lnTo>
                          <a:lnTo>
                            <a:pt x="1582" y="384"/>
                          </a:lnTo>
                          <a:lnTo>
                            <a:pt x="1586" y="372"/>
                          </a:lnTo>
                          <a:lnTo>
                            <a:pt x="1590" y="359"/>
                          </a:lnTo>
                          <a:lnTo>
                            <a:pt x="1593" y="346"/>
                          </a:lnTo>
                          <a:lnTo>
                            <a:pt x="1596" y="333"/>
                          </a:lnTo>
                          <a:lnTo>
                            <a:pt x="1598" y="320"/>
                          </a:lnTo>
                          <a:lnTo>
                            <a:pt x="1599" y="305"/>
                          </a:lnTo>
                          <a:lnTo>
                            <a:pt x="1601" y="290"/>
                          </a:lnTo>
                          <a:lnTo>
                            <a:pt x="1601" y="275"/>
                          </a:lnTo>
                          <a:lnTo>
                            <a:pt x="1602" y="244"/>
                          </a:lnTo>
                          <a:lnTo>
                            <a:pt x="1601" y="210"/>
                          </a:lnTo>
                          <a:lnTo>
                            <a:pt x="1597" y="133"/>
                          </a:lnTo>
                          <a:lnTo>
                            <a:pt x="1591" y="45"/>
                          </a:lnTo>
                          <a:lnTo>
                            <a:pt x="1579" y="33"/>
                          </a:lnTo>
                          <a:lnTo>
                            <a:pt x="1572" y="23"/>
                          </a:lnTo>
                          <a:lnTo>
                            <a:pt x="1566" y="15"/>
                          </a:lnTo>
                          <a:lnTo>
                            <a:pt x="1563" y="9"/>
                          </a:lnTo>
                          <a:lnTo>
                            <a:pt x="1561" y="4"/>
                          </a:lnTo>
                          <a:lnTo>
                            <a:pt x="1560" y="2"/>
                          </a:lnTo>
                          <a:lnTo>
                            <a:pt x="1558" y="1"/>
                          </a:lnTo>
                          <a:lnTo>
                            <a:pt x="1556" y="2"/>
                          </a:lnTo>
                          <a:lnTo>
                            <a:pt x="1549" y="10"/>
                          </a:lnTo>
                          <a:lnTo>
                            <a:pt x="1534" y="26"/>
                          </a:lnTo>
                          <a:lnTo>
                            <a:pt x="1521" y="36"/>
                          </a:lnTo>
                          <a:lnTo>
                            <a:pt x="1505" y="49"/>
                          </a:lnTo>
                          <a:lnTo>
                            <a:pt x="1484" y="63"/>
                          </a:lnTo>
                          <a:lnTo>
                            <a:pt x="1457" y="81"/>
                          </a:lnTo>
                          <a:lnTo>
                            <a:pt x="1418" y="103"/>
                          </a:lnTo>
                          <a:lnTo>
                            <a:pt x="1378" y="123"/>
                          </a:lnTo>
                          <a:lnTo>
                            <a:pt x="1336" y="142"/>
                          </a:lnTo>
                          <a:lnTo>
                            <a:pt x="1293" y="159"/>
                          </a:lnTo>
                          <a:lnTo>
                            <a:pt x="1250" y="174"/>
                          </a:lnTo>
                          <a:lnTo>
                            <a:pt x="1205" y="187"/>
                          </a:lnTo>
                          <a:lnTo>
                            <a:pt x="1161" y="200"/>
                          </a:lnTo>
                          <a:lnTo>
                            <a:pt x="1114" y="210"/>
                          </a:lnTo>
                          <a:lnTo>
                            <a:pt x="1068" y="218"/>
                          </a:lnTo>
                          <a:lnTo>
                            <a:pt x="1022" y="225"/>
                          </a:lnTo>
                          <a:lnTo>
                            <a:pt x="973" y="230"/>
                          </a:lnTo>
                          <a:lnTo>
                            <a:pt x="926" y="233"/>
                          </a:lnTo>
                          <a:lnTo>
                            <a:pt x="877" y="235"/>
                          </a:lnTo>
                          <a:lnTo>
                            <a:pt x="829" y="236"/>
                          </a:lnTo>
                          <a:lnTo>
                            <a:pt x="781" y="234"/>
                          </a:lnTo>
                          <a:lnTo>
                            <a:pt x="731" y="232"/>
                          </a:lnTo>
                          <a:lnTo>
                            <a:pt x="683" y="227"/>
                          </a:lnTo>
                          <a:lnTo>
                            <a:pt x="634" y="222"/>
                          </a:lnTo>
                          <a:lnTo>
                            <a:pt x="586" y="215"/>
                          </a:lnTo>
                          <a:lnTo>
                            <a:pt x="537" y="206"/>
                          </a:lnTo>
                          <a:lnTo>
                            <a:pt x="489" y="196"/>
                          </a:lnTo>
                          <a:lnTo>
                            <a:pt x="441" y="184"/>
                          </a:lnTo>
                          <a:lnTo>
                            <a:pt x="394" y="171"/>
                          </a:lnTo>
                          <a:lnTo>
                            <a:pt x="347" y="157"/>
                          </a:lnTo>
                          <a:lnTo>
                            <a:pt x="300" y="142"/>
                          </a:lnTo>
                          <a:lnTo>
                            <a:pt x="255" y="125"/>
                          </a:lnTo>
                          <a:lnTo>
                            <a:pt x="211" y="108"/>
                          </a:lnTo>
                          <a:lnTo>
                            <a:pt x="166" y="89"/>
                          </a:lnTo>
                          <a:lnTo>
                            <a:pt x="123" y="67"/>
                          </a:lnTo>
                          <a:lnTo>
                            <a:pt x="80" y="46"/>
                          </a:lnTo>
                          <a:lnTo>
                            <a:pt x="40" y="23"/>
                          </a:lnTo>
                          <a:lnTo>
                            <a:pt x="0" y="0"/>
                          </a:lnTo>
                          <a:lnTo>
                            <a:pt x="10" y="374"/>
                          </a:lnTo>
                          <a:close/>
                        </a:path>
                      </a:pathLst>
                    </a:custGeom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chemeClr val="accent1">
                          <a:lumMod val="75000"/>
                        </a:schemeClr>
                      </a:solidFill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  <p:sp>
                  <p:nvSpPr>
                    <p:cNvPr id="18" name="Freeform 33"/>
                    <p:cNvSpPr/>
                    <p:nvPr/>
                  </p:nvSpPr>
                  <p:spPr bwMode="auto">
                    <a:xfrm flipH="1">
                      <a:off x="7640761" y="4766155"/>
                      <a:ext cx="491891" cy="211466"/>
                    </a:xfrm>
                    <a:custGeom>
                      <a:avLst/>
                      <a:gdLst>
                        <a:gd name="T0" fmla="*/ 20 w 1604"/>
                        <a:gd name="T1" fmla="*/ 417 h 692"/>
                        <a:gd name="T2" fmla="*/ 68 w 1604"/>
                        <a:gd name="T3" fmla="*/ 486 h 692"/>
                        <a:gd name="T4" fmla="*/ 134 w 1604"/>
                        <a:gd name="T5" fmla="*/ 544 h 692"/>
                        <a:gd name="T6" fmla="*/ 217 w 1604"/>
                        <a:gd name="T7" fmla="*/ 591 h 692"/>
                        <a:gd name="T8" fmla="*/ 312 w 1604"/>
                        <a:gd name="T9" fmla="*/ 628 h 692"/>
                        <a:gd name="T10" fmla="*/ 417 w 1604"/>
                        <a:gd name="T11" fmla="*/ 655 h 692"/>
                        <a:gd name="T12" fmla="*/ 528 w 1604"/>
                        <a:gd name="T13" fmla="*/ 676 h 692"/>
                        <a:gd name="T14" fmla="*/ 643 w 1604"/>
                        <a:gd name="T15" fmla="*/ 687 h 692"/>
                        <a:gd name="T16" fmla="*/ 758 w 1604"/>
                        <a:gd name="T17" fmla="*/ 692 h 692"/>
                        <a:gd name="T18" fmla="*/ 870 w 1604"/>
                        <a:gd name="T19" fmla="*/ 690 h 692"/>
                        <a:gd name="T20" fmla="*/ 976 w 1604"/>
                        <a:gd name="T21" fmla="*/ 683 h 692"/>
                        <a:gd name="T22" fmla="*/ 1079 w 1604"/>
                        <a:gd name="T23" fmla="*/ 670 h 692"/>
                        <a:gd name="T24" fmla="*/ 1181 w 1604"/>
                        <a:gd name="T25" fmla="*/ 650 h 692"/>
                        <a:gd name="T26" fmla="*/ 1281 w 1604"/>
                        <a:gd name="T27" fmla="*/ 623 h 692"/>
                        <a:gd name="T28" fmla="*/ 1374 w 1604"/>
                        <a:gd name="T29" fmla="*/ 588 h 692"/>
                        <a:gd name="T30" fmla="*/ 1458 w 1604"/>
                        <a:gd name="T31" fmla="*/ 544 h 692"/>
                        <a:gd name="T32" fmla="*/ 1511 w 1604"/>
                        <a:gd name="T33" fmla="*/ 503 h 692"/>
                        <a:gd name="T34" fmla="*/ 1545 w 1604"/>
                        <a:gd name="T35" fmla="*/ 466 h 692"/>
                        <a:gd name="T36" fmla="*/ 1570 w 1604"/>
                        <a:gd name="T37" fmla="*/ 426 h 692"/>
                        <a:gd name="T38" fmla="*/ 1587 w 1604"/>
                        <a:gd name="T39" fmla="*/ 383 h 692"/>
                        <a:gd name="T40" fmla="*/ 1597 w 1604"/>
                        <a:gd name="T41" fmla="*/ 338 h 692"/>
                        <a:gd name="T42" fmla="*/ 1604 w 1604"/>
                        <a:gd name="T43" fmla="*/ 273 h 692"/>
                        <a:gd name="T44" fmla="*/ 1602 w 1604"/>
                        <a:gd name="T45" fmla="*/ 164 h 692"/>
                        <a:gd name="T46" fmla="*/ 1599 w 1604"/>
                        <a:gd name="T47" fmla="*/ 43 h 692"/>
                        <a:gd name="T48" fmla="*/ 1564 w 1604"/>
                        <a:gd name="T49" fmla="*/ 35 h 692"/>
                        <a:gd name="T50" fmla="*/ 1506 w 1604"/>
                        <a:gd name="T51" fmla="*/ 82 h 692"/>
                        <a:gd name="T52" fmla="*/ 1442 w 1604"/>
                        <a:gd name="T53" fmla="*/ 123 h 692"/>
                        <a:gd name="T54" fmla="*/ 1376 w 1604"/>
                        <a:gd name="T55" fmla="*/ 158 h 692"/>
                        <a:gd name="T56" fmla="*/ 1304 w 1604"/>
                        <a:gd name="T57" fmla="*/ 188 h 692"/>
                        <a:gd name="T58" fmla="*/ 1229 w 1604"/>
                        <a:gd name="T59" fmla="*/ 212 h 692"/>
                        <a:gd name="T60" fmla="*/ 1149 w 1604"/>
                        <a:gd name="T61" fmla="*/ 230 h 692"/>
                        <a:gd name="T62" fmla="*/ 1066 w 1604"/>
                        <a:gd name="T63" fmla="*/ 245 h 692"/>
                        <a:gd name="T64" fmla="*/ 923 w 1604"/>
                        <a:gd name="T65" fmla="*/ 259 h 692"/>
                        <a:gd name="T66" fmla="*/ 734 w 1604"/>
                        <a:gd name="T67" fmla="*/ 262 h 692"/>
                        <a:gd name="T68" fmla="*/ 609 w 1604"/>
                        <a:gd name="T69" fmla="*/ 256 h 692"/>
                        <a:gd name="T70" fmla="*/ 524 w 1604"/>
                        <a:gd name="T71" fmla="*/ 246 h 692"/>
                        <a:gd name="T72" fmla="*/ 444 w 1604"/>
                        <a:gd name="T73" fmla="*/ 233 h 692"/>
                        <a:gd name="T74" fmla="*/ 369 w 1604"/>
                        <a:gd name="T75" fmla="*/ 215 h 692"/>
                        <a:gd name="T76" fmla="*/ 300 w 1604"/>
                        <a:gd name="T77" fmla="*/ 193 h 692"/>
                        <a:gd name="T78" fmla="*/ 233 w 1604"/>
                        <a:gd name="T79" fmla="*/ 165 h 692"/>
                        <a:gd name="T80" fmla="*/ 169 w 1604"/>
                        <a:gd name="T81" fmla="*/ 133 h 692"/>
                        <a:gd name="T82" fmla="*/ 108 w 1604"/>
                        <a:gd name="T83" fmla="*/ 97 h 692"/>
                        <a:gd name="T84" fmla="*/ 5 w 1604"/>
                        <a:gd name="T85" fmla="*/ 23 h 69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</a:cxnLst>
                      <a:rect l="0" t="0" r="r" b="b"/>
                      <a:pathLst>
                        <a:path w="1604" h="692">
                          <a:moveTo>
                            <a:pt x="0" y="364"/>
                          </a:moveTo>
                          <a:lnTo>
                            <a:pt x="9" y="391"/>
                          </a:lnTo>
                          <a:lnTo>
                            <a:pt x="20" y="417"/>
                          </a:lnTo>
                          <a:lnTo>
                            <a:pt x="33" y="441"/>
                          </a:lnTo>
                          <a:lnTo>
                            <a:pt x="49" y="464"/>
                          </a:lnTo>
                          <a:lnTo>
                            <a:pt x="68" y="486"/>
                          </a:lnTo>
                          <a:lnTo>
                            <a:pt x="88" y="506"/>
                          </a:lnTo>
                          <a:lnTo>
                            <a:pt x="110" y="525"/>
                          </a:lnTo>
                          <a:lnTo>
                            <a:pt x="134" y="544"/>
                          </a:lnTo>
                          <a:lnTo>
                            <a:pt x="160" y="561"/>
                          </a:lnTo>
                          <a:lnTo>
                            <a:pt x="188" y="576"/>
                          </a:lnTo>
                          <a:lnTo>
                            <a:pt x="217" y="591"/>
                          </a:lnTo>
                          <a:lnTo>
                            <a:pt x="247" y="604"/>
                          </a:lnTo>
                          <a:lnTo>
                            <a:pt x="278" y="616"/>
                          </a:lnTo>
                          <a:lnTo>
                            <a:pt x="312" y="628"/>
                          </a:lnTo>
                          <a:lnTo>
                            <a:pt x="346" y="638"/>
                          </a:lnTo>
                          <a:lnTo>
                            <a:pt x="380" y="647"/>
                          </a:lnTo>
                          <a:lnTo>
                            <a:pt x="417" y="655"/>
                          </a:lnTo>
                          <a:lnTo>
                            <a:pt x="453" y="664"/>
                          </a:lnTo>
                          <a:lnTo>
                            <a:pt x="490" y="670"/>
                          </a:lnTo>
                          <a:lnTo>
                            <a:pt x="528" y="676"/>
                          </a:lnTo>
                          <a:lnTo>
                            <a:pt x="566" y="680"/>
                          </a:lnTo>
                          <a:lnTo>
                            <a:pt x="604" y="684"/>
                          </a:lnTo>
                          <a:lnTo>
                            <a:pt x="643" y="687"/>
                          </a:lnTo>
                          <a:lnTo>
                            <a:pt x="681" y="689"/>
                          </a:lnTo>
                          <a:lnTo>
                            <a:pt x="719" y="691"/>
                          </a:lnTo>
                          <a:lnTo>
                            <a:pt x="758" y="692"/>
                          </a:lnTo>
                          <a:lnTo>
                            <a:pt x="795" y="692"/>
                          </a:lnTo>
                          <a:lnTo>
                            <a:pt x="833" y="691"/>
                          </a:lnTo>
                          <a:lnTo>
                            <a:pt x="870" y="690"/>
                          </a:lnTo>
                          <a:lnTo>
                            <a:pt x="906" y="688"/>
                          </a:lnTo>
                          <a:lnTo>
                            <a:pt x="942" y="686"/>
                          </a:lnTo>
                          <a:lnTo>
                            <a:pt x="976" y="683"/>
                          </a:lnTo>
                          <a:lnTo>
                            <a:pt x="1011" y="679"/>
                          </a:lnTo>
                          <a:lnTo>
                            <a:pt x="1045" y="675"/>
                          </a:lnTo>
                          <a:lnTo>
                            <a:pt x="1079" y="670"/>
                          </a:lnTo>
                          <a:lnTo>
                            <a:pt x="1114" y="664"/>
                          </a:lnTo>
                          <a:lnTo>
                            <a:pt x="1148" y="658"/>
                          </a:lnTo>
                          <a:lnTo>
                            <a:pt x="1181" y="650"/>
                          </a:lnTo>
                          <a:lnTo>
                            <a:pt x="1216" y="642"/>
                          </a:lnTo>
                          <a:lnTo>
                            <a:pt x="1249" y="633"/>
                          </a:lnTo>
                          <a:lnTo>
                            <a:pt x="1281" y="623"/>
                          </a:lnTo>
                          <a:lnTo>
                            <a:pt x="1313" y="613"/>
                          </a:lnTo>
                          <a:lnTo>
                            <a:pt x="1344" y="601"/>
                          </a:lnTo>
                          <a:lnTo>
                            <a:pt x="1374" y="588"/>
                          </a:lnTo>
                          <a:lnTo>
                            <a:pt x="1403" y="575"/>
                          </a:lnTo>
                          <a:lnTo>
                            <a:pt x="1431" y="560"/>
                          </a:lnTo>
                          <a:lnTo>
                            <a:pt x="1458" y="544"/>
                          </a:lnTo>
                          <a:lnTo>
                            <a:pt x="1483" y="526"/>
                          </a:lnTo>
                          <a:lnTo>
                            <a:pt x="1498" y="514"/>
                          </a:lnTo>
                          <a:lnTo>
                            <a:pt x="1511" y="503"/>
                          </a:lnTo>
                          <a:lnTo>
                            <a:pt x="1523" y="491"/>
                          </a:lnTo>
                          <a:lnTo>
                            <a:pt x="1535" y="478"/>
                          </a:lnTo>
                          <a:lnTo>
                            <a:pt x="1545" y="466"/>
                          </a:lnTo>
                          <a:lnTo>
                            <a:pt x="1554" y="453"/>
                          </a:lnTo>
                          <a:lnTo>
                            <a:pt x="1563" y="440"/>
                          </a:lnTo>
                          <a:lnTo>
                            <a:pt x="1570" y="426"/>
                          </a:lnTo>
                          <a:lnTo>
                            <a:pt x="1577" y="412"/>
                          </a:lnTo>
                          <a:lnTo>
                            <a:pt x="1582" y="398"/>
                          </a:lnTo>
                          <a:lnTo>
                            <a:pt x="1587" y="383"/>
                          </a:lnTo>
                          <a:lnTo>
                            <a:pt x="1591" y="369"/>
                          </a:lnTo>
                          <a:lnTo>
                            <a:pt x="1595" y="354"/>
                          </a:lnTo>
                          <a:lnTo>
                            <a:pt x="1597" y="338"/>
                          </a:lnTo>
                          <a:lnTo>
                            <a:pt x="1600" y="323"/>
                          </a:lnTo>
                          <a:lnTo>
                            <a:pt x="1601" y="307"/>
                          </a:lnTo>
                          <a:lnTo>
                            <a:pt x="1604" y="273"/>
                          </a:lnTo>
                          <a:lnTo>
                            <a:pt x="1604" y="238"/>
                          </a:lnTo>
                          <a:lnTo>
                            <a:pt x="1604" y="203"/>
                          </a:lnTo>
                          <a:lnTo>
                            <a:pt x="1602" y="164"/>
                          </a:lnTo>
                          <a:lnTo>
                            <a:pt x="1601" y="126"/>
                          </a:lnTo>
                          <a:lnTo>
                            <a:pt x="1600" y="86"/>
                          </a:lnTo>
                          <a:lnTo>
                            <a:pt x="1599" y="43"/>
                          </a:lnTo>
                          <a:lnTo>
                            <a:pt x="1599" y="0"/>
                          </a:lnTo>
                          <a:lnTo>
                            <a:pt x="1581" y="18"/>
                          </a:lnTo>
                          <a:lnTo>
                            <a:pt x="1564" y="35"/>
                          </a:lnTo>
                          <a:lnTo>
                            <a:pt x="1544" y="52"/>
                          </a:lnTo>
                          <a:lnTo>
                            <a:pt x="1525" y="67"/>
                          </a:lnTo>
                          <a:lnTo>
                            <a:pt x="1506" y="82"/>
                          </a:lnTo>
                          <a:lnTo>
                            <a:pt x="1485" y="97"/>
                          </a:lnTo>
                          <a:lnTo>
                            <a:pt x="1465" y="110"/>
                          </a:lnTo>
                          <a:lnTo>
                            <a:pt x="1442" y="123"/>
                          </a:lnTo>
                          <a:lnTo>
                            <a:pt x="1421" y="135"/>
                          </a:lnTo>
                          <a:lnTo>
                            <a:pt x="1398" y="147"/>
                          </a:lnTo>
                          <a:lnTo>
                            <a:pt x="1376" y="158"/>
                          </a:lnTo>
                          <a:lnTo>
                            <a:pt x="1353" y="169"/>
                          </a:lnTo>
                          <a:lnTo>
                            <a:pt x="1328" y="179"/>
                          </a:lnTo>
                          <a:lnTo>
                            <a:pt x="1304" y="188"/>
                          </a:lnTo>
                          <a:lnTo>
                            <a:pt x="1279" y="196"/>
                          </a:lnTo>
                          <a:lnTo>
                            <a:pt x="1254" y="204"/>
                          </a:lnTo>
                          <a:lnTo>
                            <a:pt x="1229" y="212"/>
                          </a:lnTo>
                          <a:lnTo>
                            <a:pt x="1202" y="218"/>
                          </a:lnTo>
                          <a:lnTo>
                            <a:pt x="1176" y="225"/>
                          </a:lnTo>
                          <a:lnTo>
                            <a:pt x="1149" y="230"/>
                          </a:lnTo>
                          <a:lnTo>
                            <a:pt x="1122" y="236"/>
                          </a:lnTo>
                          <a:lnTo>
                            <a:pt x="1094" y="240"/>
                          </a:lnTo>
                          <a:lnTo>
                            <a:pt x="1066" y="245"/>
                          </a:lnTo>
                          <a:lnTo>
                            <a:pt x="1039" y="248"/>
                          </a:lnTo>
                          <a:lnTo>
                            <a:pt x="981" y="255"/>
                          </a:lnTo>
                          <a:lnTo>
                            <a:pt x="923" y="259"/>
                          </a:lnTo>
                          <a:lnTo>
                            <a:pt x="863" y="262"/>
                          </a:lnTo>
                          <a:lnTo>
                            <a:pt x="803" y="263"/>
                          </a:lnTo>
                          <a:lnTo>
                            <a:pt x="734" y="262"/>
                          </a:lnTo>
                          <a:lnTo>
                            <a:pt x="670" y="260"/>
                          </a:lnTo>
                          <a:lnTo>
                            <a:pt x="640" y="258"/>
                          </a:lnTo>
                          <a:lnTo>
                            <a:pt x="609" y="256"/>
                          </a:lnTo>
                          <a:lnTo>
                            <a:pt x="580" y="253"/>
                          </a:lnTo>
                          <a:lnTo>
                            <a:pt x="551" y="250"/>
                          </a:lnTo>
                          <a:lnTo>
                            <a:pt x="524" y="246"/>
                          </a:lnTo>
                          <a:lnTo>
                            <a:pt x="496" y="243"/>
                          </a:lnTo>
                          <a:lnTo>
                            <a:pt x="469" y="238"/>
                          </a:lnTo>
                          <a:lnTo>
                            <a:pt x="444" y="233"/>
                          </a:lnTo>
                          <a:lnTo>
                            <a:pt x="419" y="228"/>
                          </a:lnTo>
                          <a:lnTo>
                            <a:pt x="393" y="222"/>
                          </a:lnTo>
                          <a:lnTo>
                            <a:pt x="369" y="215"/>
                          </a:lnTo>
                          <a:lnTo>
                            <a:pt x="346" y="208"/>
                          </a:lnTo>
                          <a:lnTo>
                            <a:pt x="323" y="201"/>
                          </a:lnTo>
                          <a:lnTo>
                            <a:pt x="300" y="193"/>
                          </a:lnTo>
                          <a:lnTo>
                            <a:pt x="277" y="185"/>
                          </a:lnTo>
                          <a:lnTo>
                            <a:pt x="255" y="176"/>
                          </a:lnTo>
                          <a:lnTo>
                            <a:pt x="233" y="165"/>
                          </a:lnTo>
                          <a:lnTo>
                            <a:pt x="212" y="155"/>
                          </a:lnTo>
                          <a:lnTo>
                            <a:pt x="191" y="145"/>
                          </a:lnTo>
                          <a:lnTo>
                            <a:pt x="169" y="133"/>
                          </a:lnTo>
                          <a:lnTo>
                            <a:pt x="149" y="122"/>
                          </a:lnTo>
                          <a:lnTo>
                            <a:pt x="128" y="109"/>
                          </a:lnTo>
                          <a:lnTo>
                            <a:pt x="108" y="97"/>
                          </a:lnTo>
                          <a:lnTo>
                            <a:pt x="87" y="83"/>
                          </a:lnTo>
                          <a:lnTo>
                            <a:pt x="46" y="55"/>
                          </a:lnTo>
                          <a:lnTo>
                            <a:pt x="5" y="23"/>
                          </a:lnTo>
                          <a:lnTo>
                            <a:pt x="0" y="364"/>
                          </a:lnTo>
                          <a:close/>
                        </a:path>
                      </a:pathLst>
                    </a:custGeom>
                    <a:solidFill>
                      <a:schemeClr val="accent1">
                        <a:lumMod val="75000"/>
                      </a:scheme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en-US" dirty="0"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p:txBody>
                </p:sp>
              </p:grpSp>
            </p:grpSp>
          </p:grpSp>
          <p:grpSp>
            <p:nvGrpSpPr>
              <p:cNvPr id="94" name="Group 93"/>
              <p:cNvGrpSpPr/>
              <p:nvPr/>
            </p:nvGrpSpPr>
            <p:grpSpPr>
              <a:xfrm flipH="1">
                <a:off x="3516761" y="2149202"/>
                <a:ext cx="2497053" cy="1186105"/>
                <a:chOff x="2132916" y="2194520"/>
                <a:chExt cx="2497053" cy="1186105"/>
              </a:xfrm>
            </p:grpSpPr>
            <p:sp>
              <p:nvSpPr>
                <p:cNvPr id="78" name="TextBox 77"/>
                <p:cNvSpPr txBox="1"/>
                <p:nvPr/>
              </p:nvSpPr>
              <p:spPr>
                <a:xfrm>
                  <a:off x="2396123" y="2637359"/>
                  <a:ext cx="2230181" cy="6940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40000"/>
                    </a:lnSpc>
                  </a:pPr>
                  <a:r>
                    <a:rPr lang="en-US" sz="1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j-lt"/>
                      <a:ea typeface="思源宋体 CN" panose="02020400000000000000" charset="-122"/>
                      <a:cs typeface="思源宋体 CN" panose="02020400000000000000" charset="-122"/>
                    </a:rPr>
                    <a:t>单击此处输入你的正文，文字是您思想的提炼</a:t>
                  </a:r>
                  <a:endPara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79" name="TextBox 78"/>
                <p:cNvSpPr txBox="1"/>
                <p:nvPr/>
              </p:nvSpPr>
              <p:spPr>
                <a:xfrm>
                  <a:off x="3122345" y="2194520"/>
                  <a:ext cx="1507624" cy="3924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40000"/>
                    </a:lnSpc>
                  </a:pPr>
                  <a:r>
                    <a:rPr lang="en-US" sz="1400" b="1" dirty="0">
                      <a:solidFill>
                        <a:schemeClr val="accent1"/>
                      </a:solidFill>
                      <a:ea typeface="思源宋体 CN" panose="02020400000000000000" charset="-122"/>
                      <a:cs typeface="思源宋体 CN" panose="02020400000000000000" charset="-122"/>
                    </a:rPr>
                    <a:t>单击添加副标题</a:t>
                  </a:r>
                  <a:endParaRPr lang="en-US" sz="1400" b="1" dirty="0">
                    <a:solidFill>
                      <a:schemeClr val="accent1"/>
                    </a:solidFill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2155775" y="2232375"/>
                  <a:ext cx="0" cy="1148250"/>
                </a:xfrm>
                <a:prstGeom prst="line">
                  <a:avLst/>
                </a:prstGeom>
                <a:solidFill>
                  <a:schemeClr val="accent1"/>
                </a:solidFill>
                <a:ln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1" name="Rectangle: Rounded Corners 80"/>
                <p:cNvSpPr/>
                <p:nvPr/>
              </p:nvSpPr>
              <p:spPr>
                <a:xfrm>
                  <a:off x="2132916" y="2472722"/>
                  <a:ext cx="45719" cy="66755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</p:grpSp>
          <p:grpSp>
            <p:nvGrpSpPr>
              <p:cNvPr id="95" name="Group 94"/>
              <p:cNvGrpSpPr/>
              <p:nvPr/>
            </p:nvGrpSpPr>
            <p:grpSpPr>
              <a:xfrm>
                <a:off x="8732964" y="3297760"/>
                <a:ext cx="2570446" cy="1159144"/>
                <a:chOff x="8451306" y="2221481"/>
                <a:chExt cx="2570446" cy="1159144"/>
              </a:xfrm>
            </p:grpSpPr>
            <p:sp>
              <p:nvSpPr>
                <p:cNvPr id="83" name="TextBox 82"/>
                <p:cNvSpPr txBox="1"/>
                <p:nvPr/>
              </p:nvSpPr>
              <p:spPr>
                <a:xfrm>
                  <a:off x="8714513" y="2637359"/>
                  <a:ext cx="2307239" cy="6940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40000"/>
                    </a:lnSpc>
                  </a:pPr>
                  <a:r>
                    <a:rPr lang="en-US" sz="1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j-lt"/>
                      <a:ea typeface="思源宋体 CN" panose="02020400000000000000" charset="-122"/>
                      <a:cs typeface="思源宋体 CN" panose="02020400000000000000" charset="-122"/>
                    </a:rPr>
                    <a:t>单击此处输入你的正文，文字是您思想的提炼</a:t>
                  </a:r>
                  <a:endPara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8706650" y="2221481"/>
                  <a:ext cx="1507624" cy="3659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40000"/>
                    </a:lnSpc>
                  </a:pPr>
                  <a:r>
                    <a:rPr lang="en-US" sz="1400" b="1" dirty="0">
                      <a:solidFill>
                        <a:schemeClr val="accent2"/>
                      </a:solidFill>
                      <a:ea typeface="思源宋体 CN" panose="02020400000000000000" charset="-122"/>
                      <a:cs typeface="思源宋体 CN" panose="02020400000000000000" charset="-122"/>
                    </a:rPr>
                    <a:t>Options</a:t>
                  </a:r>
                  <a:r>
                    <a:rPr lang="en-US" sz="1400" b="1" dirty="0">
                      <a:solidFill>
                        <a:schemeClr val="accent3"/>
                      </a:solidFill>
                      <a:ea typeface="思源宋体 CN" panose="02020400000000000000" charset="-122"/>
                      <a:cs typeface="思源宋体 CN" panose="02020400000000000000" charset="-122"/>
                    </a:rPr>
                    <a:t> </a:t>
                  </a:r>
                  <a:r>
                    <a:rPr lang="en-US" sz="1400" b="1" dirty="0">
                      <a:solidFill>
                        <a:schemeClr val="accent2"/>
                      </a:solidFill>
                      <a:ea typeface="思源宋体 CN" panose="02020400000000000000" charset="-122"/>
                      <a:cs typeface="思源宋体 CN" panose="02020400000000000000" charset="-122"/>
                    </a:rPr>
                    <a:t>Three</a:t>
                  </a:r>
                  <a:endParaRPr lang="en-US" sz="1400" b="1" dirty="0">
                    <a:solidFill>
                      <a:schemeClr val="accent2"/>
                    </a:solidFill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cxnSp>
              <p:nvCxnSpPr>
                <p:cNvPr id="85" name="Straight Connector 84"/>
                <p:cNvCxnSpPr/>
                <p:nvPr/>
              </p:nvCxnSpPr>
              <p:spPr>
                <a:xfrm>
                  <a:off x="8474165" y="2232375"/>
                  <a:ext cx="0" cy="1148250"/>
                </a:xfrm>
                <a:prstGeom prst="line">
                  <a:avLst/>
                </a:prstGeom>
                <a:ln>
                  <a:solidFill>
                    <a:schemeClr val="accent3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6" name="Rectangle: Rounded Corners 85"/>
                <p:cNvSpPr/>
                <p:nvPr/>
              </p:nvSpPr>
              <p:spPr>
                <a:xfrm>
                  <a:off x="8451306" y="2472722"/>
                  <a:ext cx="45719" cy="66755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</p:grpSp>
          <p:grpSp>
            <p:nvGrpSpPr>
              <p:cNvPr id="93" name="Group 92"/>
              <p:cNvGrpSpPr/>
              <p:nvPr/>
            </p:nvGrpSpPr>
            <p:grpSpPr>
              <a:xfrm flipH="1">
                <a:off x="2280327" y="4549468"/>
                <a:ext cx="2570446" cy="1171834"/>
                <a:chOff x="7036671" y="4084278"/>
                <a:chExt cx="2570446" cy="1171834"/>
              </a:xfrm>
            </p:grpSpPr>
            <p:cxnSp>
              <p:nvCxnSpPr>
                <p:cNvPr id="90" name="Straight Connector 89"/>
                <p:cNvCxnSpPr/>
                <p:nvPr/>
              </p:nvCxnSpPr>
              <p:spPr>
                <a:xfrm>
                  <a:off x="7059530" y="4107862"/>
                  <a:ext cx="0" cy="1148250"/>
                </a:xfrm>
                <a:prstGeom prst="line">
                  <a:avLst/>
                </a:prstGeom>
                <a:ln>
                  <a:solidFill>
                    <a:schemeClr val="accent3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2" name="Group 91"/>
                <p:cNvGrpSpPr/>
                <p:nvPr/>
              </p:nvGrpSpPr>
              <p:grpSpPr>
                <a:xfrm>
                  <a:off x="7036671" y="4084278"/>
                  <a:ext cx="2570446" cy="1122586"/>
                  <a:chOff x="7036671" y="4084278"/>
                  <a:chExt cx="2570446" cy="1122586"/>
                </a:xfrm>
              </p:grpSpPr>
              <p:sp>
                <p:nvSpPr>
                  <p:cNvPr id="88" name="TextBox 87"/>
                  <p:cNvSpPr txBox="1"/>
                  <p:nvPr/>
                </p:nvSpPr>
                <p:spPr>
                  <a:xfrm>
                    <a:off x="7299878" y="4512846"/>
                    <a:ext cx="2307239" cy="6940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40000"/>
                      </a:lnSpc>
                    </a:pPr>
                    <a:r>
                      <a:rPr lang="en-U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  <a:ea typeface="思源宋体 CN" panose="02020400000000000000" charset="-122"/>
                        <a:cs typeface="思源宋体 CN" panose="02020400000000000000" charset="-122"/>
                      </a:rPr>
                      <a:t>单击此处输入你的正文，文字是您思想的提炼</a:t>
                    </a:r>
                    <a:endParaRPr lang="en-US" sz="1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j-lt"/>
                      <a:ea typeface="思源宋体 CN" panose="02020400000000000000" charset="-122"/>
                      <a:cs typeface="思源宋体 CN" panose="02020400000000000000" charset="-122"/>
                    </a:endParaRPr>
                  </a:p>
                </p:txBody>
              </p:sp>
              <p:sp>
                <p:nvSpPr>
                  <p:cNvPr id="89" name="TextBox 88"/>
                  <p:cNvSpPr txBox="1"/>
                  <p:nvPr/>
                </p:nvSpPr>
                <p:spPr>
                  <a:xfrm>
                    <a:off x="8099493" y="4084278"/>
                    <a:ext cx="1507624" cy="36593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40000"/>
                      </a:lnSpc>
                    </a:pPr>
                    <a:r>
                      <a:rPr lang="en-US" sz="1400" b="1" dirty="0">
                        <a:solidFill>
                          <a:schemeClr val="accent3"/>
                        </a:solidFill>
                        <a:ea typeface="思源宋体 CN" panose="02020400000000000000" charset="-122"/>
                        <a:cs typeface="思源宋体 CN" panose="02020400000000000000" charset="-122"/>
                      </a:rPr>
                      <a:t>Options Two</a:t>
                    </a:r>
                    <a:endParaRPr lang="en-US" sz="1400" b="1" dirty="0">
                      <a:solidFill>
                        <a:schemeClr val="accent3"/>
                      </a:solidFill>
                      <a:ea typeface="思源宋体 CN" panose="02020400000000000000" charset="-122"/>
                      <a:cs typeface="思源宋体 CN" panose="02020400000000000000" charset="-122"/>
                    </a:endParaRPr>
                  </a:p>
                </p:txBody>
              </p:sp>
              <p:sp>
                <p:nvSpPr>
                  <p:cNvPr id="91" name="Rectangle: Rounded Corners 90"/>
                  <p:cNvSpPr/>
                  <p:nvPr/>
                </p:nvSpPr>
                <p:spPr>
                  <a:xfrm>
                    <a:off x="7036671" y="4348209"/>
                    <a:ext cx="45719" cy="66755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ea typeface="思源宋体 CN" panose="02020400000000000000" charset="-122"/>
                      <a:cs typeface="思源宋体 CN" panose="02020400000000000000" charset="-122"/>
                    </a:endParaRPr>
                  </a:p>
                </p:txBody>
              </p:sp>
            </p:grpSp>
          </p:grpSp>
        </p:grpSp>
        <p:sp>
          <p:nvSpPr>
            <p:cNvPr id="98" name="Textbox 4"/>
            <p:cNvSpPr/>
            <p:nvPr/>
          </p:nvSpPr>
          <p:spPr>
            <a:xfrm rot="20804999">
              <a:off x="7525904" y="2220048"/>
              <a:ext cx="1140537" cy="822515"/>
            </a:xfrm>
            <a:prstGeom prst="rect">
              <a:avLst/>
            </a:prstGeom>
            <a:ln>
              <a:noFill/>
            </a:ln>
          </p:spPr>
          <p:txBody>
            <a:bodyPr wrap="square" lIns="241719" tIns="72000" rIns="241719" bIns="72000" anchor="ctr">
              <a:spAutoFit/>
            </a:bodyPr>
            <a:lstStyle/>
            <a:p>
              <a:pPr algn="ctr"/>
              <a:r>
                <a:rPr lang="es-MX" sz="4400" b="1" spc="-150" dirty="0">
                  <a:solidFill>
                    <a:schemeClr val="bg1"/>
                  </a:solidFill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</a:rPr>
                <a:t>03</a:t>
              </a:r>
              <a:endParaRPr lang="es-ES" sz="4400" b="1" spc="-150" dirty="0">
                <a:solidFill>
                  <a:schemeClr val="bg1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99" name="Textbox 4"/>
            <p:cNvSpPr/>
            <p:nvPr/>
          </p:nvSpPr>
          <p:spPr>
            <a:xfrm rot="20804999">
              <a:off x="6911270" y="3353016"/>
              <a:ext cx="1140537" cy="822515"/>
            </a:xfrm>
            <a:prstGeom prst="rect">
              <a:avLst/>
            </a:prstGeom>
            <a:ln>
              <a:noFill/>
            </a:ln>
          </p:spPr>
          <p:txBody>
            <a:bodyPr wrap="square" lIns="241719" tIns="72000" rIns="241719" bIns="72000" anchor="ctr">
              <a:spAutoFit/>
            </a:bodyPr>
            <a:lstStyle/>
            <a:p>
              <a:pPr algn="ctr"/>
              <a:r>
                <a:rPr lang="es-MX" sz="4400" b="1" spc="-150" dirty="0">
                  <a:solidFill>
                    <a:schemeClr val="bg1"/>
                  </a:solidFill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</a:rPr>
                <a:t>02</a:t>
              </a:r>
              <a:endParaRPr lang="es-ES" sz="4400" b="1" spc="-150" dirty="0">
                <a:solidFill>
                  <a:schemeClr val="bg1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100" name="Textbox 4"/>
            <p:cNvSpPr/>
            <p:nvPr/>
          </p:nvSpPr>
          <p:spPr>
            <a:xfrm rot="20804999">
              <a:off x="6418582" y="4513029"/>
              <a:ext cx="1140537" cy="712953"/>
            </a:xfrm>
            <a:prstGeom prst="rect">
              <a:avLst/>
            </a:prstGeom>
            <a:ln>
              <a:noFill/>
            </a:ln>
          </p:spPr>
          <p:txBody>
            <a:bodyPr wrap="square" lIns="241719" tIns="72000" rIns="241719" bIns="72000" anchor="ctr">
              <a:spAutoFit/>
            </a:bodyPr>
            <a:lstStyle/>
            <a:p>
              <a:pPr algn="ctr"/>
              <a:r>
                <a:rPr lang="es-MX" sz="4400" b="1" spc="-150" dirty="0">
                  <a:solidFill>
                    <a:schemeClr val="bg1"/>
                  </a:solidFill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</a:rPr>
                <a:t>01</a:t>
              </a:r>
              <a:endParaRPr lang="es-ES" sz="4400" b="1" spc="-150" dirty="0">
                <a:solidFill>
                  <a:schemeClr val="bg1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1979930" y="549275"/>
            <a:ext cx="82321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单击此处添加大标题内容</a:t>
            </a: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思源宋体 CN" panose="02020400000000000000" charset="-122"/>
              <a:ea typeface="思源宋体 CN" panose="02020400000000000000" charset="-122"/>
              <a:cs typeface="思源宋体 CN" panose="02020400000000000000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38201" y="2345679"/>
            <a:ext cx="10515600" cy="3430911"/>
            <a:chOff x="838201" y="2345679"/>
            <a:chExt cx="10515600" cy="3430911"/>
          </a:xfrm>
        </p:grpSpPr>
        <p:sp>
          <p:nvSpPr>
            <p:cNvPr id="94" name="Pentagon 59"/>
            <p:cNvSpPr/>
            <p:nvPr/>
          </p:nvSpPr>
          <p:spPr>
            <a:xfrm>
              <a:off x="8331060" y="4291748"/>
              <a:ext cx="3022741" cy="1061390"/>
            </a:xfrm>
            <a:prstGeom prst="homePlate">
              <a:avLst>
                <a:gd name="adj" fmla="val 45781"/>
              </a:avLst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59" name="Pentagon 59"/>
            <p:cNvSpPr/>
            <p:nvPr/>
          </p:nvSpPr>
          <p:spPr>
            <a:xfrm flipH="1">
              <a:off x="838201" y="4292500"/>
              <a:ext cx="3022741" cy="1061390"/>
            </a:xfrm>
            <a:prstGeom prst="homePlate">
              <a:avLst>
                <a:gd name="adj" fmla="val 45781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95" name="Pentagon 59"/>
            <p:cNvSpPr/>
            <p:nvPr/>
          </p:nvSpPr>
          <p:spPr>
            <a:xfrm flipH="1">
              <a:off x="1964103" y="2807744"/>
              <a:ext cx="3022741" cy="1061390"/>
            </a:xfrm>
            <a:prstGeom prst="homePlate">
              <a:avLst>
                <a:gd name="adj" fmla="val 45781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93" name="Pentagon 59"/>
            <p:cNvSpPr/>
            <p:nvPr/>
          </p:nvSpPr>
          <p:spPr>
            <a:xfrm>
              <a:off x="7197251" y="2790551"/>
              <a:ext cx="4154462" cy="1061390"/>
            </a:xfrm>
            <a:prstGeom prst="homePlate">
              <a:avLst>
                <a:gd name="adj" fmla="val 45781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3846835" y="2345679"/>
              <a:ext cx="4485613" cy="3430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6" name="Freeform 5"/>
            <p:cNvSpPr/>
            <p:nvPr/>
          </p:nvSpPr>
          <p:spPr bwMode="auto">
            <a:xfrm>
              <a:off x="6084084" y="4286944"/>
              <a:ext cx="1157533" cy="1489646"/>
            </a:xfrm>
            <a:custGeom>
              <a:avLst/>
              <a:gdLst>
                <a:gd name="T0" fmla="*/ 22 w 4163"/>
                <a:gd name="T1" fmla="*/ 3859 h 5362"/>
                <a:gd name="T2" fmla="*/ 89 w 4163"/>
                <a:gd name="T3" fmla="*/ 3874 h 5362"/>
                <a:gd name="T4" fmla="*/ 181 w 4163"/>
                <a:gd name="T5" fmla="*/ 3902 h 5362"/>
                <a:gd name="T6" fmla="*/ 298 w 4163"/>
                <a:gd name="T7" fmla="*/ 3940 h 5362"/>
                <a:gd name="T8" fmla="*/ 507 w 4163"/>
                <a:gd name="T9" fmla="*/ 4013 h 5362"/>
                <a:gd name="T10" fmla="*/ 830 w 4163"/>
                <a:gd name="T11" fmla="*/ 4132 h 5362"/>
                <a:gd name="T12" fmla="*/ 1174 w 4163"/>
                <a:gd name="T13" fmla="*/ 4262 h 5362"/>
                <a:gd name="T14" fmla="*/ 1507 w 4163"/>
                <a:gd name="T15" fmla="*/ 4391 h 5362"/>
                <a:gd name="T16" fmla="*/ 1797 w 4163"/>
                <a:gd name="T17" fmla="*/ 4504 h 5362"/>
                <a:gd name="T18" fmla="*/ 2012 w 4163"/>
                <a:gd name="T19" fmla="*/ 4589 h 5362"/>
                <a:gd name="T20" fmla="*/ 2147 w 4163"/>
                <a:gd name="T21" fmla="*/ 4640 h 5362"/>
                <a:gd name="T22" fmla="*/ 2277 w 4163"/>
                <a:gd name="T23" fmla="*/ 4689 h 5362"/>
                <a:gd name="T24" fmla="*/ 2406 w 4163"/>
                <a:gd name="T25" fmla="*/ 4739 h 5362"/>
                <a:gd name="T26" fmla="*/ 2536 w 4163"/>
                <a:gd name="T27" fmla="*/ 4787 h 5362"/>
                <a:gd name="T28" fmla="*/ 2665 w 4163"/>
                <a:gd name="T29" fmla="*/ 4837 h 5362"/>
                <a:gd name="T30" fmla="*/ 2795 w 4163"/>
                <a:gd name="T31" fmla="*/ 4885 h 5362"/>
                <a:gd name="T32" fmla="*/ 2924 w 4163"/>
                <a:gd name="T33" fmla="*/ 4933 h 5362"/>
                <a:gd name="T34" fmla="*/ 3053 w 4163"/>
                <a:gd name="T35" fmla="*/ 4982 h 5362"/>
                <a:gd name="T36" fmla="*/ 3899 w 4163"/>
                <a:gd name="T37" fmla="*/ 5305 h 5362"/>
                <a:gd name="T38" fmla="*/ 3975 w 4163"/>
                <a:gd name="T39" fmla="*/ 5338 h 5362"/>
                <a:gd name="T40" fmla="*/ 4011 w 4163"/>
                <a:gd name="T41" fmla="*/ 5351 h 5362"/>
                <a:gd name="T42" fmla="*/ 4045 w 4163"/>
                <a:gd name="T43" fmla="*/ 5360 h 5362"/>
                <a:gd name="T44" fmla="*/ 4062 w 4163"/>
                <a:gd name="T45" fmla="*/ 5362 h 5362"/>
                <a:gd name="T46" fmla="*/ 4078 w 4163"/>
                <a:gd name="T47" fmla="*/ 5362 h 5362"/>
                <a:gd name="T48" fmla="*/ 4093 w 4163"/>
                <a:gd name="T49" fmla="*/ 5359 h 5362"/>
                <a:gd name="T50" fmla="*/ 4108 w 4163"/>
                <a:gd name="T51" fmla="*/ 5354 h 5362"/>
                <a:gd name="T52" fmla="*/ 4123 w 4163"/>
                <a:gd name="T53" fmla="*/ 5345 h 5362"/>
                <a:gd name="T54" fmla="*/ 4137 w 4163"/>
                <a:gd name="T55" fmla="*/ 5334 h 5362"/>
                <a:gd name="T56" fmla="*/ 4150 w 4163"/>
                <a:gd name="T57" fmla="*/ 5319 h 5362"/>
                <a:gd name="T58" fmla="*/ 4163 w 4163"/>
                <a:gd name="T59" fmla="*/ 5299 h 5362"/>
                <a:gd name="T60" fmla="*/ 4080 w 4163"/>
                <a:gd name="T61" fmla="*/ 5318 h 5362"/>
                <a:gd name="T62" fmla="*/ 4067 w 4163"/>
                <a:gd name="T63" fmla="*/ 5320 h 5362"/>
                <a:gd name="T64" fmla="*/ 4065 w 4163"/>
                <a:gd name="T65" fmla="*/ 5319 h 5362"/>
                <a:gd name="T66" fmla="*/ 4065 w 4163"/>
                <a:gd name="T67" fmla="*/ 5317 h 5362"/>
                <a:gd name="T68" fmla="*/ 4072 w 4163"/>
                <a:gd name="T69" fmla="*/ 5303 h 5362"/>
                <a:gd name="T70" fmla="*/ 4070 w 4163"/>
                <a:gd name="T71" fmla="*/ 5292 h 5362"/>
                <a:gd name="T72" fmla="*/ 4066 w 4163"/>
                <a:gd name="T73" fmla="*/ 5286 h 5362"/>
                <a:gd name="T74" fmla="*/ 4058 w 4163"/>
                <a:gd name="T75" fmla="*/ 5280 h 5362"/>
                <a:gd name="T76" fmla="*/ 4056 w 4163"/>
                <a:gd name="T77" fmla="*/ 1505 h 5362"/>
                <a:gd name="T78" fmla="*/ 28 w 4163"/>
                <a:gd name="T79" fmla="*/ 41 h 5362"/>
                <a:gd name="T80" fmla="*/ 18 w 4163"/>
                <a:gd name="T81" fmla="*/ 133 h 5362"/>
                <a:gd name="T82" fmla="*/ 10 w 4163"/>
                <a:gd name="T83" fmla="*/ 237 h 5362"/>
                <a:gd name="T84" fmla="*/ 5 w 4163"/>
                <a:gd name="T85" fmla="*/ 352 h 5362"/>
                <a:gd name="T86" fmla="*/ 0 w 4163"/>
                <a:gd name="T87" fmla="*/ 539 h 5362"/>
                <a:gd name="T88" fmla="*/ 0 w 4163"/>
                <a:gd name="T89" fmla="*/ 808 h 5362"/>
                <a:gd name="T90" fmla="*/ 4 w 4163"/>
                <a:gd name="T91" fmla="*/ 1086 h 5362"/>
                <a:gd name="T92" fmla="*/ 10 w 4163"/>
                <a:gd name="T93" fmla="*/ 1361 h 5362"/>
                <a:gd name="T94" fmla="*/ 16 w 4163"/>
                <a:gd name="T95" fmla="*/ 1619 h 5362"/>
                <a:gd name="T96" fmla="*/ 20 w 4163"/>
                <a:gd name="T97" fmla="*/ 1847 h 5362"/>
                <a:gd name="T98" fmla="*/ 21 w 4163"/>
                <a:gd name="T99" fmla="*/ 2021 h 5362"/>
                <a:gd name="T100" fmla="*/ 24 w 4163"/>
                <a:gd name="T101" fmla="*/ 2231 h 5362"/>
                <a:gd name="T102" fmla="*/ 28 w 4163"/>
                <a:gd name="T103" fmla="*/ 2500 h 5362"/>
                <a:gd name="T104" fmla="*/ 31 w 4163"/>
                <a:gd name="T105" fmla="*/ 2799 h 5362"/>
                <a:gd name="T106" fmla="*/ 33 w 4163"/>
                <a:gd name="T107" fmla="*/ 3105 h 5362"/>
                <a:gd name="T108" fmla="*/ 31 w 4163"/>
                <a:gd name="T109" fmla="*/ 3392 h 5362"/>
                <a:gd name="T110" fmla="*/ 26 w 4163"/>
                <a:gd name="T111" fmla="*/ 3578 h 5362"/>
                <a:gd name="T112" fmla="*/ 21 w 4163"/>
                <a:gd name="T113" fmla="*/ 3684 h 5362"/>
                <a:gd name="T114" fmla="*/ 14 w 4163"/>
                <a:gd name="T115" fmla="*/ 3770 h 5362"/>
                <a:gd name="T116" fmla="*/ 6 w 4163"/>
                <a:gd name="T117" fmla="*/ 3833 h 5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63" h="5362">
                  <a:moveTo>
                    <a:pt x="0" y="3857"/>
                  </a:moveTo>
                  <a:lnTo>
                    <a:pt x="22" y="3859"/>
                  </a:lnTo>
                  <a:lnTo>
                    <a:pt x="51" y="3865"/>
                  </a:lnTo>
                  <a:lnTo>
                    <a:pt x="89" y="3874"/>
                  </a:lnTo>
                  <a:lnTo>
                    <a:pt x="132" y="3887"/>
                  </a:lnTo>
                  <a:lnTo>
                    <a:pt x="181" y="3902"/>
                  </a:lnTo>
                  <a:lnTo>
                    <a:pt x="237" y="3919"/>
                  </a:lnTo>
                  <a:lnTo>
                    <a:pt x="298" y="3940"/>
                  </a:lnTo>
                  <a:lnTo>
                    <a:pt x="364" y="3963"/>
                  </a:lnTo>
                  <a:lnTo>
                    <a:pt x="507" y="4013"/>
                  </a:lnTo>
                  <a:lnTo>
                    <a:pt x="665" y="4070"/>
                  </a:lnTo>
                  <a:lnTo>
                    <a:pt x="830" y="4132"/>
                  </a:lnTo>
                  <a:lnTo>
                    <a:pt x="1002" y="4196"/>
                  </a:lnTo>
                  <a:lnTo>
                    <a:pt x="1174" y="4262"/>
                  </a:lnTo>
                  <a:lnTo>
                    <a:pt x="1344" y="4328"/>
                  </a:lnTo>
                  <a:lnTo>
                    <a:pt x="1507" y="4391"/>
                  </a:lnTo>
                  <a:lnTo>
                    <a:pt x="1659" y="4451"/>
                  </a:lnTo>
                  <a:lnTo>
                    <a:pt x="1797" y="4504"/>
                  </a:lnTo>
                  <a:lnTo>
                    <a:pt x="1916" y="4550"/>
                  </a:lnTo>
                  <a:lnTo>
                    <a:pt x="2012" y="4589"/>
                  </a:lnTo>
                  <a:lnTo>
                    <a:pt x="2082" y="4615"/>
                  </a:lnTo>
                  <a:lnTo>
                    <a:pt x="2147" y="4640"/>
                  </a:lnTo>
                  <a:lnTo>
                    <a:pt x="2212" y="4664"/>
                  </a:lnTo>
                  <a:lnTo>
                    <a:pt x="2277" y="4689"/>
                  </a:lnTo>
                  <a:lnTo>
                    <a:pt x="2341" y="4714"/>
                  </a:lnTo>
                  <a:lnTo>
                    <a:pt x="2406" y="4739"/>
                  </a:lnTo>
                  <a:lnTo>
                    <a:pt x="2471" y="4763"/>
                  </a:lnTo>
                  <a:lnTo>
                    <a:pt x="2536" y="4787"/>
                  </a:lnTo>
                  <a:lnTo>
                    <a:pt x="2600" y="4813"/>
                  </a:lnTo>
                  <a:lnTo>
                    <a:pt x="2665" y="4837"/>
                  </a:lnTo>
                  <a:lnTo>
                    <a:pt x="2730" y="4861"/>
                  </a:lnTo>
                  <a:lnTo>
                    <a:pt x="2795" y="4885"/>
                  </a:lnTo>
                  <a:lnTo>
                    <a:pt x="2860" y="4909"/>
                  </a:lnTo>
                  <a:lnTo>
                    <a:pt x="2924" y="4933"/>
                  </a:lnTo>
                  <a:lnTo>
                    <a:pt x="2989" y="4958"/>
                  </a:lnTo>
                  <a:lnTo>
                    <a:pt x="3053" y="4982"/>
                  </a:lnTo>
                  <a:lnTo>
                    <a:pt x="3118" y="5006"/>
                  </a:lnTo>
                  <a:lnTo>
                    <a:pt x="3899" y="5305"/>
                  </a:lnTo>
                  <a:lnTo>
                    <a:pt x="3938" y="5321"/>
                  </a:lnTo>
                  <a:lnTo>
                    <a:pt x="3975" y="5338"/>
                  </a:lnTo>
                  <a:lnTo>
                    <a:pt x="3993" y="5345"/>
                  </a:lnTo>
                  <a:lnTo>
                    <a:pt x="4011" y="5351"/>
                  </a:lnTo>
                  <a:lnTo>
                    <a:pt x="4028" y="5356"/>
                  </a:lnTo>
                  <a:lnTo>
                    <a:pt x="4045" y="5360"/>
                  </a:lnTo>
                  <a:lnTo>
                    <a:pt x="4054" y="5361"/>
                  </a:lnTo>
                  <a:lnTo>
                    <a:pt x="4062" y="5362"/>
                  </a:lnTo>
                  <a:lnTo>
                    <a:pt x="4070" y="5362"/>
                  </a:lnTo>
                  <a:lnTo>
                    <a:pt x="4078" y="5362"/>
                  </a:lnTo>
                  <a:lnTo>
                    <a:pt x="4085" y="5361"/>
                  </a:lnTo>
                  <a:lnTo>
                    <a:pt x="4093" y="5359"/>
                  </a:lnTo>
                  <a:lnTo>
                    <a:pt x="4100" y="5357"/>
                  </a:lnTo>
                  <a:lnTo>
                    <a:pt x="4108" y="5354"/>
                  </a:lnTo>
                  <a:lnTo>
                    <a:pt x="4116" y="5350"/>
                  </a:lnTo>
                  <a:lnTo>
                    <a:pt x="4123" y="5345"/>
                  </a:lnTo>
                  <a:lnTo>
                    <a:pt x="4130" y="5340"/>
                  </a:lnTo>
                  <a:lnTo>
                    <a:pt x="4137" y="5334"/>
                  </a:lnTo>
                  <a:lnTo>
                    <a:pt x="4144" y="5327"/>
                  </a:lnTo>
                  <a:lnTo>
                    <a:pt x="4150" y="5319"/>
                  </a:lnTo>
                  <a:lnTo>
                    <a:pt x="4157" y="5310"/>
                  </a:lnTo>
                  <a:lnTo>
                    <a:pt x="4163" y="5299"/>
                  </a:lnTo>
                  <a:lnTo>
                    <a:pt x="4110" y="5312"/>
                  </a:lnTo>
                  <a:lnTo>
                    <a:pt x="4080" y="5318"/>
                  </a:lnTo>
                  <a:lnTo>
                    <a:pt x="4072" y="5319"/>
                  </a:lnTo>
                  <a:lnTo>
                    <a:pt x="4067" y="5320"/>
                  </a:lnTo>
                  <a:lnTo>
                    <a:pt x="4065" y="5319"/>
                  </a:lnTo>
                  <a:lnTo>
                    <a:pt x="4065" y="5319"/>
                  </a:lnTo>
                  <a:lnTo>
                    <a:pt x="4064" y="5318"/>
                  </a:lnTo>
                  <a:lnTo>
                    <a:pt x="4065" y="5317"/>
                  </a:lnTo>
                  <a:lnTo>
                    <a:pt x="4068" y="5311"/>
                  </a:lnTo>
                  <a:lnTo>
                    <a:pt x="4072" y="5303"/>
                  </a:lnTo>
                  <a:lnTo>
                    <a:pt x="4072" y="5297"/>
                  </a:lnTo>
                  <a:lnTo>
                    <a:pt x="4070" y="5292"/>
                  </a:lnTo>
                  <a:lnTo>
                    <a:pt x="4069" y="5289"/>
                  </a:lnTo>
                  <a:lnTo>
                    <a:pt x="4066" y="5286"/>
                  </a:lnTo>
                  <a:lnTo>
                    <a:pt x="4063" y="5283"/>
                  </a:lnTo>
                  <a:lnTo>
                    <a:pt x="4058" y="5280"/>
                  </a:lnTo>
                  <a:lnTo>
                    <a:pt x="4072" y="1500"/>
                  </a:lnTo>
                  <a:lnTo>
                    <a:pt x="4056" y="1505"/>
                  </a:lnTo>
                  <a:lnTo>
                    <a:pt x="34" y="0"/>
                  </a:lnTo>
                  <a:lnTo>
                    <a:pt x="28" y="41"/>
                  </a:lnTo>
                  <a:lnTo>
                    <a:pt x="23" y="86"/>
                  </a:lnTo>
                  <a:lnTo>
                    <a:pt x="18" y="133"/>
                  </a:lnTo>
                  <a:lnTo>
                    <a:pt x="14" y="184"/>
                  </a:lnTo>
                  <a:lnTo>
                    <a:pt x="10" y="237"/>
                  </a:lnTo>
                  <a:lnTo>
                    <a:pt x="7" y="294"/>
                  </a:lnTo>
                  <a:lnTo>
                    <a:pt x="5" y="352"/>
                  </a:lnTo>
                  <a:lnTo>
                    <a:pt x="3" y="413"/>
                  </a:lnTo>
                  <a:lnTo>
                    <a:pt x="0" y="539"/>
                  </a:lnTo>
                  <a:lnTo>
                    <a:pt x="0" y="671"/>
                  </a:lnTo>
                  <a:lnTo>
                    <a:pt x="0" y="808"/>
                  </a:lnTo>
                  <a:lnTo>
                    <a:pt x="2" y="947"/>
                  </a:lnTo>
                  <a:lnTo>
                    <a:pt x="4" y="1086"/>
                  </a:lnTo>
                  <a:lnTo>
                    <a:pt x="7" y="1225"/>
                  </a:lnTo>
                  <a:lnTo>
                    <a:pt x="10" y="1361"/>
                  </a:lnTo>
                  <a:lnTo>
                    <a:pt x="13" y="1493"/>
                  </a:lnTo>
                  <a:lnTo>
                    <a:pt x="16" y="1619"/>
                  </a:lnTo>
                  <a:lnTo>
                    <a:pt x="19" y="1738"/>
                  </a:lnTo>
                  <a:lnTo>
                    <a:pt x="20" y="1847"/>
                  </a:lnTo>
                  <a:lnTo>
                    <a:pt x="21" y="1945"/>
                  </a:lnTo>
                  <a:lnTo>
                    <a:pt x="21" y="2021"/>
                  </a:lnTo>
                  <a:lnTo>
                    <a:pt x="22" y="2117"/>
                  </a:lnTo>
                  <a:lnTo>
                    <a:pt x="24" y="2231"/>
                  </a:lnTo>
                  <a:lnTo>
                    <a:pt x="26" y="2359"/>
                  </a:lnTo>
                  <a:lnTo>
                    <a:pt x="28" y="2500"/>
                  </a:lnTo>
                  <a:lnTo>
                    <a:pt x="30" y="2647"/>
                  </a:lnTo>
                  <a:lnTo>
                    <a:pt x="31" y="2799"/>
                  </a:lnTo>
                  <a:lnTo>
                    <a:pt x="33" y="2952"/>
                  </a:lnTo>
                  <a:lnTo>
                    <a:pt x="33" y="3105"/>
                  </a:lnTo>
                  <a:lnTo>
                    <a:pt x="33" y="3252"/>
                  </a:lnTo>
                  <a:lnTo>
                    <a:pt x="31" y="3392"/>
                  </a:lnTo>
                  <a:lnTo>
                    <a:pt x="28" y="3520"/>
                  </a:lnTo>
                  <a:lnTo>
                    <a:pt x="26" y="3578"/>
                  </a:lnTo>
                  <a:lnTo>
                    <a:pt x="24" y="3634"/>
                  </a:lnTo>
                  <a:lnTo>
                    <a:pt x="21" y="3684"/>
                  </a:lnTo>
                  <a:lnTo>
                    <a:pt x="18" y="3730"/>
                  </a:lnTo>
                  <a:lnTo>
                    <a:pt x="14" y="3770"/>
                  </a:lnTo>
                  <a:lnTo>
                    <a:pt x="10" y="3805"/>
                  </a:lnTo>
                  <a:lnTo>
                    <a:pt x="6" y="3833"/>
                  </a:lnTo>
                  <a:lnTo>
                    <a:pt x="0" y="38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1193800" dist="304800" dir="8100000" algn="tr" rotWithShape="0">
                <a:prstClr val="black">
                  <a:alpha val="31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4966849" y="4286944"/>
              <a:ext cx="1126962" cy="1488257"/>
            </a:xfrm>
            <a:custGeom>
              <a:avLst/>
              <a:gdLst>
                <a:gd name="T0" fmla="*/ 68 w 4054"/>
                <a:gd name="T1" fmla="*/ 1514 h 5356"/>
                <a:gd name="T2" fmla="*/ 49 w 4054"/>
                <a:gd name="T3" fmla="*/ 1553 h 5356"/>
                <a:gd name="T4" fmla="*/ 34 w 4054"/>
                <a:gd name="T5" fmla="*/ 1597 h 5356"/>
                <a:gd name="T6" fmla="*/ 23 w 4054"/>
                <a:gd name="T7" fmla="*/ 1649 h 5356"/>
                <a:gd name="T8" fmla="*/ 14 w 4054"/>
                <a:gd name="T9" fmla="*/ 1705 h 5356"/>
                <a:gd name="T10" fmla="*/ 8 w 4054"/>
                <a:gd name="T11" fmla="*/ 1765 h 5356"/>
                <a:gd name="T12" fmla="*/ 3 w 4054"/>
                <a:gd name="T13" fmla="*/ 1861 h 5356"/>
                <a:gd name="T14" fmla="*/ 2 w 4054"/>
                <a:gd name="T15" fmla="*/ 1995 h 5356"/>
                <a:gd name="T16" fmla="*/ 5 w 4054"/>
                <a:gd name="T17" fmla="*/ 2132 h 5356"/>
                <a:gd name="T18" fmla="*/ 10 w 4054"/>
                <a:gd name="T19" fmla="*/ 2262 h 5356"/>
                <a:gd name="T20" fmla="*/ 14 w 4054"/>
                <a:gd name="T21" fmla="*/ 2380 h 5356"/>
                <a:gd name="T22" fmla="*/ 14 w 4054"/>
                <a:gd name="T23" fmla="*/ 2493 h 5356"/>
                <a:gd name="T24" fmla="*/ 14 w 4054"/>
                <a:gd name="T25" fmla="*/ 2614 h 5356"/>
                <a:gd name="T26" fmla="*/ 14 w 4054"/>
                <a:gd name="T27" fmla="*/ 2736 h 5356"/>
                <a:gd name="T28" fmla="*/ 14 w 4054"/>
                <a:gd name="T29" fmla="*/ 2857 h 5356"/>
                <a:gd name="T30" fmla="*/ 14 w 4054"/>
                <a:gd name="T31" fmla="*/ 2978 h 5356"/>
                <a:gd name="T32" fmla="*/ 14 w 4054"/>
                <a:gd name="T33" fmla="*/ 3100 h 5356"/>
                <a:gd name="T34" fmla="*/ 14 w 4054"/>
                <a:gd name="T35" fmla="*/ 3221 h 5356"/>
                <a:gd name="T36" fmla="*/ 14 w 4054"/>
                <a:gd name="T37" fmla="*/ 3343 h 5356"/>
                <a:gd name="T38" fmla="*/ 14 w 4054"/>
                <a:gd name="T39" fmla="*/ 3485 h 5356"/>
                <a:gd name="T40" fmla="*/ 10 w 4054"/>
                <a:gd name="T41" fmla="*/ 3699 h 5356"/>
                <a:gd name="T42" fmla="*/ 5 w 4054"/>
                <a:gd name="T43" fmla="*/ 3969 h 5356"/>
                <a:gd name="T44" fmla="*/ 1 w 4054"/>
                <a:gd name="T45" fmla="*/ 4268 h 5356"/>
                <a:gd name="T46" fmla="*/ 0 w 4054"/>
                <a:gd name="T47" fmla="*/ 4575 h 5356"/>
                <a:gd name="T48" fmla="*/ 2 w 4054"/>
                <a:gd name="T49" fmla="*/ 4793 h 5356"/>
                <a:gd name="T50" fmla="*/ 5 w 4054"/>
                <a:gd name="T51" fmla="*/ 4929 h 5356"/>
                <a:gd name="T52" fmla="*/ 10 w 4054"/>
                <a:gd name="T53" fmla="*/ 5054 h 5356"/>
                <a:gd name="T54" fmla="*/ 18 w 4054"/>
                <a:gd name="T55" fmla="*/ 5164 h 5356"/>
                <a:gd name="T56" fmla="*/ 28 w 4054"/>
                <a:gd name="T57" fmla="*/ 5256 h 5356"/>
                <a:gd name="T58" fmla="*/ 41 w 4054"/>
                <a:gd name="T59" fmla="*/ 5329 h 5356"/>
                <a:gd name="T60" fmla="*/ 4020 w 4054"/>
                <a:gd name="T61" fmla="*/ 3857 h 5356"/>
                <a:gd name="T62" fmla="*/ 4030 w 4054"/>
                <a:gd name="T63" fmla="*/ 3805 h 5356"/>
                <a:gd name="T64" fmla="*/ 4038 w 4054"/>
                <a:gd name="T65" fmla="*/ 3730 h 5356"/>
                <a:gd name="T66" fmla="*/ 4044 w 4054"/>
                <a:gd name="T67" fmla="*/ 3634 h 5356"/>
                <a:gd name="T68" fmla="*/ 4048 w 4054"/>
                <a:gd name="T69" fmla="*/ 3520 h 5356"/>
                <a:gd name="T70" fmla="*/ 4053 w 4054"/>
                <a:gd name="T71" fmla="*/ 3252 h 5356"/>
                <a:gd name="T72" fmla="*/ 4053 w 4054"/>
                <a:gd name="T73" fmla="*/ 2952 h 5356"/>
                <a:gd name="T74" fmla="*/ 4050 w 4054"/>
                <a:gd name="T75" fmla="*/ 2647 h 5356"/>
                <a:gd name="T76" fmla="*/ 4046 w 4054"/>
                <a:gd name="T77" fmla="*/ 2359 h 5356"/>
                <a:gd name="T78" fmla="*/ 4042 w 4054"/>
                <a:gd name="T79" fmla="*/ 2117 h 5356"/>
                <a:gd name="T80" fmla="*/ 4041 w 4054"/>
                <a:gd name="T81" fmla="*/ 1945 h 5356"/>
                <a:gd name="T82" fmla="*/ 4039 w 4054"/>
                <a:gd name="T83" fmla="*/ 1738 h 5356"/>
                <a:gd name="T84" fmla="*/ 4033 w 4054"/>
                <a:gd name="T85" fmla="*/ 1493 h 5356"/>
                <a:gd name="T86" fmla="*/ 4027 w 4054"/>
                <a:gd name="T87" fmla="*/ 1225 h 5356"/>
                <a:gd name="T88" fmla="*/ 4022 w 4054"/>
                <a:gd name="T89" fmla="*/ 947 h 5356"/>
                <a:gd name="T90" fmla="*/ 4020 w 4054"/>
                <a:gd name="T91" fmla="*/ 671 h 5356"/>
                <a:gd name="T92" fmla="*/ 4023 w 4054"/>
                <a:gd name="T93" fmla="*/ 413 h 5356"/>
                <a:gd name="T94" fmla="*/ 4027 w 4054"/>
                <a:gd name="T95" fmla="*/ 294 h 5356"/>
                <a:gd name="T96" fmla="*/ 4034 w 4054"/>
                <a:gd name="T97" fmla="*/ 184 h 5356"/>
                <a:gd name="T98" fmla="*/ 4043 w 4054"/>
                <a:gd name="T99" fmla="*/ 86 h 5356"/>
                <a:gd name="T100" fmla="*/ 4054 w 4054"/>
                <a:gd name="T101" fmla="*/ 0 h 5356"/>
                <a:gd name="T102" fmla="*/ 79 w 4054"/>
                <a:gd name="T103" fmla="*/ 1497 h 5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54" h="5356">
                  <a:moveTo>
                    <a:pt x="79" y="1497"/>
                  </a:moveTo>
                  <a:lnTo>
                    <a:pt x="68" y="1514"/>
                  </a:lnTo>
                  <a:lnTo>
                    <a:pt x="58" y="1532"/>
                  </a:lnTo>
                  <a:lnTo>
                    <a:pt x="49" y="1553"/>
                  </a:lnTo>
                  <a:lnTo>
                    <a:pt x="41" y="1574"/>
                  </a:lnTo>
                  <a:lnTo>
                    <a:pt x="34" y="1597"/>
                  </a:lnTo>
                  <a:lnTo>
                    <a:pt x="28" y="1622"/>
                  </a:lnTo>
                  <a:lnTo>
                    <a:pt x="23" y="1649"/>
                  </a:lnTo>
                  <a:lnTo>
                    <a:pt x="18" y="1676"/>
                  </a:lnTo>
                  <a:lnTo>
                    <a:pt x="14" y="1705"/>
                  </a:lnTo>
                  <a:lnTo>
                    <a:pt x="11" y="1734"/>
                  </a:lnTo>
                  <a:lnTo>
                    <a:pt x="8" y="1765"/>
                  </a:lnTo>
                  <a:lnTo>
                    <a:pt x="6" y="1796"/>
                  </a:lnTo>
                  <a:lnTo>
                    <a:pt x="3" y="1861"/>
                  </a:lnTo>
                  <a:lnTo>
                    <a:pt x="2" y="1928"/>
                  </a:lnTo>
                  <a:lnTo>
                    <a:pt x="2" y="1995"/>
                  </a:lnTo>
                  <a:lnTo>
                    <a:pt x="3" y="2064"/>
                  </a:lnTo>
                  <a:lnTo>
                    <a:pt x="5" y="2132"/>
                  </a:lnTo>
                  <a:lnTo>
                    <a:pt x="8" y="2197"/>
                  </a:lnTo>
                  <a:lnTo>
                    <a:pt x="10" y="2262"/>
                  </a:lnTo>
                  <a:lnTo>
                    <a:pt x="12" y="2322"/>
                  </a:lnTo>
                  <a:lnTo>
                    <a:pt x="14" y="2380"/>
                  </a:lnTo>
                  <a:lnTo>
                    <a:pt x="14" y="2431"/>
                  </a:lnTo>
                  <a:lnTo>
                    <a:pt x="14" y="2493"/>
                  </a:lnTo>
                  <a:lnTo>
                    <a:pt x="14" y="2553"/>
                  </a:lnTo>
                  <a:lnTo>
                    <a:pt x="14" y="2614"/>
                  </a:lnTo>
                  <a:lnTo>
                    <a:pt x="14" y="2675"/>
                  </a:lnTo>
                  <a:lnTo>
                    <a:pt x="14" y="2736"/>
                  </a:lnTo>
                  <a:lnTo>
                    <a:pt x="14" y="2796"/>
                  </a:lnTo>
                  <a:lnTo>
                    <a:pt x="14" y="2857"/>
                  </a:lnTo>
                  <a:lnTo>
                    <a:pt x="14" y="2918"/>
                  </a:lnTo>
                  <a:lnTo>
                    <a:pt x="14" y="2978"/>
                  </a:lnTo>
                  <a:lnTo>
                    <a:pt x="14" y="3039"/>
                  </a:lnTo>
                  <a:lnTo>
                    <a:pt x="14" y="3100"/>
                  </a:lnTo>
                  <a:lnTo>
                    <a:pt x="14" y="3161"/>
                  </a:lnTo>
                  <a:lnTo>
                    <a:pt x="14" y="3221"/>
                  </a:lnTo>
                  <a:lnTo>
                    <a:pt x="14" y="3283"/>
                  </a:lnTo>
                  <a:lnTo>
                    <a:pt x="14" y="3343"/>
                  </a:lnTo>
                  <a:lnTo>
                    <a:pt x="14" y="3404"/>
                  </a:lnTo>
                  <a:lnTo>
                    <a:pt x="14" y="3485"/>
                  </a:lnTo>
                  <a:lnTo>
                    <a:pt x="12" y="3583"/>
                  </a:lnTo>
                  <a:lnTo>
                    <a:pt x="10" y="3699"/>
                  </a:lnTo>
                  <a:lnTo>
                    <a:pt x="8" y="3828"/>
                  </a:lnTo>
                  <a:lnTo>
                    <a:pt x="5" y="3969"/>
                  </a:lnTo>
                  <a:lnTo>
                    <a:pt x="3" y="4116"/>
                  </a:lnTo>
                  <a:lnTo>
                    <a:pt x="1" y="4268"/>
                  </a:lnTo>
                  <a:lnTo>
                    <a:pt x="0" y="4421"/>
                  </a:lnTo>
                  <a:lnTo>
                    <a:pt x="0" y="4575"/>
                  </a:lnTo>
                  <a:lnTo>
                    <a:pt x="1" y="4722"/>
                  </a:lnTo>
                  <a:lnTo>
                    <a:pt x="2" y="4793"/>
                  </a:lnTo>
                  <a:lnTo>
                    <a:pt x="3" y="4863"/>
                  </a:lnTo>
                  <a:lnTo>
                    <a:pt x="5" y="4929"/>
                  </a:lnTo>
                  <a:lnTo>
                    <a:pt x="7" y="4994"/>
                  </a:lnTo>
                  <a:lnTo>
                    <a:pt x="10" y="5054"/>
                  </a:lnTo>
                  <a:lnTo>
                    <a:pt x="14" y="5111"/>
                  </a:lnTo>
                  <a:lnTo>
                    <a:pt x="18" y="5164"/>
                  </a:lnTo>
                  <a:lnTo>
                    <a:pt x="23" y="5213"/>
                  </a:lnTo>
                  <a:lnTo>
                    <a:pt x="28" y="5256"/>
                  </a:lnTo>
                  <a:lnTo>
                    <a:pt x="34" y="5295"/>
                  </a:lnTo>
                  <a:lnTo>
                    <a:pt x="41" y="5329"/>
                  </a:lnTo>
                  <a:lnTo>
                    <a:pt x="48" y="5356"/>
                  </a:lnTo>
                  <a:lnTo>
                    <a:pt x="4020" y="3857"/>
                  </a:lnTo>
                  <a:lnTo>
                    <a:pt x="4026" y="3833"/>
                  </a:lnTo>
                  <a:lnTo>
                    <a:pt x="4030" y="3805"/>
                  </a:lnTo>
                  <a:lnTo>
                    <a:pt x="4034" y="3770"/>
                  </a:lnTo>
                  <a:lnTo>
                    <a:pt x="4038" y="3730"/>
                  </a:lnTo>
                  <a:lnTo>
                    <a:pt x="4041" y="3684"/>
                  </a:lnTo>
                  <a:lnTo>
                    <a:pt x="4044" y="3634"/>
                  </a:lnTo>
                  <a:lnTo>
                    <a:pt x="4046" y="3578"/>
                  </a:lnTo>
                  <a:lnTo>
                    <a:pt x="4048" y="3520"/>
                  </a:lnTo>
                  <a:lnTo>
                    <a:pt x="4051" y="3392"/>
                  </a:lnTo>
                  <a:lnTo>
                    <a:pt x="4053" y="3252"/>
                  </a:lnTo>
                  <a:lnTo>
                    <a:pt x="4053" y="3105"/>
                  </a:lnTo>
                  <a:lnTo>
                    <a:pt x="4053" y="2952"/>
                  </a:lnTo>
                  <a:lnTo>
                    <a:pt x="4051" y="2799"/>
                  </a:lnTo>
                  <a:lnTo>
                    <a:pt x="4050" y="2647"/>
                  </a:lnTo>
                  <a:lnTo>
                    <a:pt x="4048" y="2500"/>
                  </a:lnTo>
                  <a:lnTo>
                    <a:pt x="4046" y="2359"/>
                  </a:lnTo>
                  <a:lnTo>
                    <a:pt x="4044" y="2231"/>
                  </a:lnTo>
                  <a:lnTo>
                    <a:pt x="4042" y="2117"/>
                  </a:lnTo>
                  <a:lnTo>
                    <a:pt x="4041" y="2021"/>
                  </a:lnTo>
                  <a:lnTo>
                    <a:pt x="4041" y="1945"/>
                  </a:lnTo>
                  <a:lnTo>
                    <a:pt x="4040" y="1847"/>
                  </a:lnTo>
                  <a:lnTo>
                    <a:pt x="4039" y="1738"/>
                  </a:lnTo>
                  <a:lnTo>
                    <a:pt x="4036" y="1619"/>
                  </a:lnTo>
                  <a:lnTo>
                    <a:pt x="4033" y="1493"/>
                  </a:lnTo>
                  <a:lnTo>
                    <a:pt x="4030" y="1361"/>
                  </a:lnTo>
                  <a:lnTo>
                    <a:pt x="4027" y="1225"/>
                  </a:lnTo>
                  <a:lnTo>
                    <a:pt x="4024" y="1086"/>
                  </a:lnTo>
                  <a:lnTo>
                    <a:pt x="4022" y="947"/>
                  </a:lnTo>
                  <a:lnTo>
                    <a:pt x="4020" y="808"/>
                  </a:lnTo>
                  <a:lnTo>
                    <a:pt x="4020" y="671"/>
                  </a:lnTo>
                  <a:lnTo>
                    <a:pt x="4020" y="539"/>
                  </a:lnTo>
                  <a:lnTo>
                    <a:pt x="4023" y="413"/>
                  </a:lnTo>
                  <a:lnTo>
                    <a:pt x="4025" y="352"/>
                  </a:lnTo>
                  <a:lnTo>
                    <a:pt x="4027" y="294"/>
                  </a:lnTo>
                  <a:lnTo>
                    <a:pt x="4030" y="237"/>
                  </a:lnTo>
                  <a:lnTo>
                    <a:pt x="4034" y="184"/>
                  </a:lnTo>
                  <a:lnTo>
                    <a:pt x="4038" y="133"/>
                  </a:lnTo>
                  <a:lnTo>
                    <a:pt x="4043" y="86"/>
                  </a:lnTo>
                  <a:lnTo>
                    <a:pt x="4048" y="41"/>
                  </a:lnTo>
                  <a:lnTo>
                    <a:pt x="4054" y="0"/>
                  </a:lnTo>
                  <a:lnTo>
                    <a:pt x="4001" y="2"/>
                  </a:lnTo>
                  <a:lnTo>
                    <a:pt x="79" y="149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7212435" y="4285554"/>
              <a:ext cx="1120013" cy="1479919"/>
            </a:xfrm>
            <a:custGeom>
              <a:avLst/>
              <a:gdLst>
                <a:gd name="T0" fmla="*/ 0 w 4032"/>
                <a:gd name="T1" fmla="*/ 5282 h 5322"/>
                <a:gd name="T2" fmla="*/ 8 w 4032"/>
                <a:gd name="T3" fmla="*/ 5288 h 5322"/>
                <a:gd name="T4" fmla="*/ 12 w 4032"/>
                <a:gd name="T5" fmla="*/ 5294 h 5322"/>
                <a:gd name="T6" fmla="*/ 14 w 4032"/>
                <a:gd name="T7" fmla="*/ 5305 h 5322"/>
                <a:gd name="T8" fmla="*/ 7 w 4032"/>
                <a:gd name="T9" fmla="*/ 5319 h 5322"/>
                <a:gd name="T10" fmla="*/ 7 w 4032"/>
                <a:gd name="T11" fmla="*/ 5321 h 5322"/>
                <a:gd name="T12" fmla="*/ 9 w 4032"/>
                <a:gd name="T13" fmla="*/ 5322 h 5322"/>
                <a:gd name="T14" fmla="*/ 22 w 4032"/>
                <a:gd name="T15" fmla="*/ 5320 h 5322"/>
                <a:gd name="T16" fmla="*/ 105 w 4032"/>
                <a:gd name="T17" fmla="*/ 5301 h 5322"/>
                <a:gd name="T18" fmla="*/ 151 w 4032"/>
                <a:gd name="T19" fmla="*/ 5293 h 5322"/>
                <a:gd name="T20" fmla="*/ 227 w 4032"/>
                <a:gd name="T21" fmla="*/ 5273 h 5322"/>
                <a:gd name="T22" fmla="*/ 326 w 4032"/>
                <a:gd name="T23" fmla="*/ 5242 h 5322"/>
                <a:gd name="T24" fmla="*/ 446 w 4032"/>
                <a:gd name="T25" fmla="*/ 5202 h 5322"/>
                <a:gd name="T26" fmla="*/ 733 w 4032"/>
                <a:gd name="T27" fmla="*/ 5098 h 5322"/>
                <a:gd name="T28" fmla="*/ 1056 w 4032"/>
                <a:gd name="T29" fmla="*/ 4977 h 5322"/>
                <a:gd name="T30" fmla="*/ 1386 w 4032"/>
                <a:gd name="T31" fmla="*/ 4850 h 5322"/>
                <a:gd name="T32" fmla="*/ 1691 w 4032"/>
                <a:gd name="T33" fmla="*/ 4732 h 5322"/>
                <a:gd name="T34" fmla="*/ 1940 w 4032"/>
                <a:gd name="T35" fmla="*/ 4634 h 5322"/>
                <a:gd name="T36" fmla="*/ 2103 w 4032"/>
                <a:gd name="T37" fmla="*/ 4572 h 5322"/>
                <a:gd name="T38" fmla="*/ 2231 w 4032"/>
                <a:gd name="T39" fmla="*/ 4523 h 5322"/>
                <a:gd name="T40" fmla="*/ 2355 w 4032"/>
                <a:gd name="T41" fmla="*/ 4476 h 5322"/>
                <a:gd name="T42" fmla="*/ 2477 w 4032"/>
                <a:gd name="T43" fmla="*/ 4430 h 5322"/>
                <a:gd name="T44" fmla="*/ 2597 w 4032"/>
                <a:gd name="T45" fmla="*/ 4385 h 5322"/>
                <a:gd name="T46" fmla="*/ 2717 w 4032"/>
                <a:gd name="T47" fmla="*/ 4340 h 5322"/>
                <a:gd name="T48" fmla="*/ 2838 w 4032"/>
                <a:gd name="T49" fmla="*/ 4294 h 5322"/>
                <a:gd name="T50" fmla="*/ 2961 w 4032"/>
                <a:gd name="T51" fmla="*/ 4247 h 5322"/>
                <a:gd name="T52" fmla="*/ 3088 w 4032"/>
                <a:gd name="T53" fmla="*/ 4199 h 5322"/>
                <a:gd name="T54" fmla="*/ 3166 w 4032"/>
                <a:gd name="T55" fmla="*/ 4171 h 5322"/>
                <a:gd name="T56" fmla="*/ 3290 w 4032"/>
                <a:gd name="T57" fmla="*/ 4130 h 5322"/>
                <a:gd name="T58" fmla="*/ 3440 w 4032"/>
                <a:gd name="T59" fmla="*/ 4076 h 5322"/>
                <a:gd name="T60" fmla="*/ 3601 w 4032"/>
                <a:gd name="T61" fmla="*/ 4018 h 5322"/>
                <a:gd name="T62" fmla="*/ 3758 w 4032"/>
                <a:gd name="T63" fmla="*/ 3955 h 5322"/>
                <a:gd name="T64" fmla="*/ 3829 w 4032"/>
                <a:gd name="T65" fmla="*/ 3924 h 5322"/>
                <a:gd name="T66" fmla="*/ 3893 w 4032"/>
                <a:gd name="T67" fmla="*/ 3894 h 5322"/>
                <a:gd name="T68" fmla="*/ 3947 w 4032"/>
                <a:gd name="T69" fmla="*/ 3865 h 5322"/>
                <a:gd name="T70" fmla="*/ 3990 w 4032"/>
                <a:gd name="T71" fmla="*/ 3837 h 5322"/>
                <a:gd name="T72" fmla="*/ 4019 w 4032"/>
                <a:gd name="T73" fmla="*/ 3811 h 5322"/>
                <a:gd name="T74" fmla="*/ 4032 w 4032"/>
                <a:gd name="T75" fmla="*/ 3788 h 5322"/>
                <a:gd name="T76" fmla="*/ 14 w 4032"/>
                <a:gd name="T77" fmla="*/ 1502 h 5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032" h="5322">
                  <a:moveTo>
                    <a:pt x="14" y="1502"/>
                  </a:moveTo>
                  <a:lnTo>
                    <a:pt x="0" y="5282"/>
                  </a:lnTo>
                  <a:lnTo>
                    <a:pt x="5" y="5285"/>
                  </a:lnTo>
                  <a:lnTo>
                    <a:pt x="8" y="5288"/>
                  </a:lnTo>
                  <a:lnTo>
                    <a:pt x="11" y="5291"/>
                  </a:lnTo>
                  <a:lnTo>
                    <a:pt x="12" y="5294"/>
                  </a:lnTo>
                  <a:lnTo>
                    <a:pt x="14" y="5299"/>
                  </a:lnTo>
                  <a:lnTo>
                    <a:pt x="14" y="5305"/>
                  </a:lnTo>
                  <a:lnTo>
                    <a:pt x="10" y="5313"/>
                  </a:lnTo>
                  <a:lnTo>
                    <a:pt x="7" y="5319"/>
                  </a:lnTo>
                  <a:lnTo>
                    <a:pt x="6" y="5320"/>
                  </a:lnTo>
                  <a:lnTo>
                    <a:pt x="7" y="5321"/>
                  </a:lnTo>
                  <a:lnTo>
                    <a:pt x="7" y="5321"/>
                  </a:lnTo>
                  <a:lnTo>
                    <a:pt x="9" y="5322"/>
                  </a:lnTo>
                  <a:lnTo>
                    <a:pt x="14" y="5321"/>
                  </a:lnTo>
                  <a:lnTo>
                    <a:pt x="22" y="5320"/>
                  </a:lnTo>
                  <a:lnTo>
                    <a:pt x="52" y="5314"/>
                  </a:lnTo>
                  <a:lnTo>
                    <a:pt x="105" y="5301"/>
                  </a:lnTo>
                  <a:lnTo>
                    <a:pt x="124" y="5299"/>
                  </a:lnTo>
                  <a:lnTo>
                    <a:pt x="151" y="5293"/>
                  </a:lnTo>
                  <a:lnTo>
                    <a:pt x="186" y="5285"/>
                  </a:lnTo>
                  <a:lnTo>
                    <a:pt x="227" y="5273"/>
                  </a:lnTo>
                  <a:lnTo>
                    <a:pt x="273" y="5259"/>
                  </a:lnTo>
                  <a:lnTo>
                    <a:pt x="326" y="5242"/>
                  </a:lnTo>
                  <a:lnTo>
                    <a:pt x="383" y="5223"/>
                  </a:lnTo>
                  <a:lnTo>
                    <a:pt x="446" y="5202"/>
                  </a:lnTo>
                  <a:lnTo>
                    <a:pt x="583" y="5152"/>
                  </a:lnTo>
                  <a:lnTo>
                    <a:pt x="733" y="5098"/>
                  </a:lnTo>
                  <a:lnTo>
                    <a:pt x="892" y="5038"/>
                  </a:lnTo>
                  <a:lnTo>
                    <a:pt x="1056" y="4977"/>
                  </a:lnTo>
                  <a:lnTo>
                    <a:pt x="1223" y="4913"/>
                  </a:lnTo>
                  <a:lnTo>
                    <a:pt x="1386" y="4850"/>
                  </a:lnTo>
                  <a:lnTo>
                    <a:pt x="1543" y="4789"/>
                  </a:lnTo>
                  <a:lnTo>
                    <a:pt x="1691" y="4732"/>
                  </a:lnTo>
                  <a:lnTo>
                    <a:pt x="1824" y="4679"/>
                  </a:lnTo>
                  <a:lnTo>
                    <a:pt x="1940" y="4634"/>
                  </a:lnTo>
                  <a:lnTo>
                    <a:pt x="2035" y="4598"/>
                  </a:lnTo>
                  <a:lnTo>
                    <a:pt x="2103" y="4572"/>
                  </a:lnTo>
                  <a:lnTo>
                    <a:pt x="2168" y="4547"/>
                  </a:lnTo>
                  <a:lnTo>
                    <a:pt x="2231" y="4523"/>
                  </a:lnTo>
                  <a:lnTo>
                    <a:pt x="2294" y="4500"/>
                  </a:lnTo>
                  <a:lnTo>
                    <a:pt x="2355" y="4476"/>
                  </a:lnTo>
                  <a:lnTo>
                    <a:pt x="2416" y="4454"/>
                  </a:lnTo>
                  <a:lnTo>
                    <a:pt x="2477" y="4430"/>
                  </a:lnTo>
                  <a:lnTo>
                    <a:pt x="2537" y="4407"/>
                  </a:lnTo>
                  <a:lnTo>
                    <a:pt x="2597" y="4385"/>
                  </a:lnTo>
                  <a:lnTo>
                    <a:pt x="2656" y="4362"/>
                  </a:lnTo>
                  <a:lnTo>
                    <a:pt x="2717" y="4340"/>
                  </a:lnTo>
                  <a:lnTo>
                    <a:pt x="2777" y="4316"/>
                  </a:lnTo>
                  <a:lnTo>
                    <a:pt x="2838" y="4294"/>
                  </a:lnTo>
                  <a:lnTo>
                    <a:pt x="2899" y="4271"/>
                  </a:lnTo>
                  <a:lnTo>
                    <a:pt x="2961" y="4247"/>
                  </a:lnTo>
                  <a:lnTo>
                    <a:pt x="3023" y="4224"/>
                  </a:lnTo>
                  <a:lnTo>
                    <a:pt x="3088" y="4199"/>
                  </a:lnTo>
                  <a:lnTo>
                    <a:pt x="3121" y="4187"/>
                  </a:lnTo>
                  <a:lnTo>
                    <a:pt x="3166" y="4171"/>
                  </a:lnTo>
                  <a:lnTo>
                    <a:pt x="3224" y="4152"/>
                  </a:lnTo>
                  <a:lnTo>
                    <a:pt x="3290" y="4130"/>
                  </a:lnTo>
                  <a:lnTo>
                    <a:pt x="3362" y="4105"/>
                  </a:lnTo>
                  <a:lnTo>
                    <a:pt x="3440" y="4076"/>
                  </a:lnTo>
                  <a:lnTo>
                    <a:pt x="3521" y="4048"/>
                  </a:lnTo>
                  <a:lnTo>
                    <a:pt x="3601" y="4018"/>
                  </a:lnTo>
                  <a:lnTo>
                    <a:pt x="3682" y="3987"/>
                  </a:lnTo>
                  <a:lnTo>
                    <a:pt x="3758" y="3955"/>
                  </a:lnTo>
                  <a:lnTo>
                    <a:pt x="3794" y="3939"/>
                  </a:lnTo>
                  <a:lnTo>
                    <a:pt x="3829" y="3924"/>
                  </a:lnTo>
                  <a:lnTo>
                    <a:pt x="3862" y="3909"/>
                  </a:lnTo>
                  <a:lnTo>
                    <a:pt x="3893" y="3894"/>
                  </a:lnTo>
                  <a:lnTo>
                    <a:pt x="3921" y="3879"/>
                  </a:lnTo>
                  <a:lnTo>
                    <a:pt x="3947" y="3865"/>
                  </a:lnTo>
                  <a:lnTo>
                    <a:pt x="3969" y="3851"/>
                  </a:lnTo>
                  <a:lnTo>
                    <a:pt x="3990" y="3837"/>
                  </a:lnTo>
                  <a:lnTo>
                    <a:pt x="4006" y="3823"/>
                  </a:lnTo>
                  <a:lnTo>
                    <a:pt x="4019" y="3811"/>
                  </a:lnTo>
                  <a:lnTo>
                    <a:pt x="4027" y="3799"/>
                  </a:lnTo>
                  <a:lnTo>
                    <a:pt x="4032" y="3788"/>
                  </a:lnTo>
                  <a:lnTo>
                    <a:pt x="4030" y="0"/>
                  </a:lnTo>
                  <a:lnTo>
                    <a:pt x="14" y="1502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3851006" y="4292501"/>
              <a:ext cx="1138079" cy="1482699"/>
            </a:xfrm>
            <a:custGeom>
              <a:avLst/>
              <a:gdLst>
                <a:gd name="T0" fmla="*/ 123 w 4094"/>
                <a:gd name="T1" fmla="*/ 3856 h 5333"/>
                <a:gd name="T2" fmla="*/ 450 w 4094"/>
                <a:gd name="T3" fmla="*/ 3988 h 5333"/>
                <a:gd name="T4" fmla="*/ 1316 w 4094"/>
                <a:gd name="T5" fmla="*/ 4323 h 5333"/>
                <a:gd name="T6" fmla="*/ 2381 w 4094"/>
                <a:gd name="T7" fmla="*/ 4726 h 5333"/>
                <a:gd name="T8" fmla="*/ 3365 w 4094"/>
                <a:gd name="T9" fmla="*/ 5091 h 5333"/>
                <a:gd name="T10" fmla="*/ 3919 w 4094"/>
                <a:gd name="T11" fmla="*/ 5289 h 5333"/>
                <a:gd name="T12" fmla="*/ 4063 w 4094"/>
                <a:gd name="T13" fmla="*/ 5333 h 5333"/>
                <a:gd name="T14" fmla="*/ 4043 w 4094"/>
                <a:gd name="T15" fmla="*/ 5233 h 5333"/>
                <a:gd name="T16" fmla="*/ 4029 w 4094"/>
                <a:gd name="T17" fmla="*/ 5088 h 5333"/>
                <a:gd name="T18" fmla="*/ 4020 w 4094"/>
                <a:gd name="T19" fmla="*/ 4906 h 5333"/>
                <a:gd name="T20" fmla="*/ 4016 w 4094"/>
                <a:gd name="T21" fmla="*/ 4699 h 5333"/>
                <a:gd name="T22" fmla="*/ 4016 w 4094"/>
                <a:gd name="T23" fmla="*/ 4245 h 5333"/>
                <a:gd name="T24" fmla="*/ 4023 w 4094"/>
                <a:gd name="T25" fmla="*/ 3805 h 5333"/>
                <a:gd name="T26" fmla="*/ 4029 w 4094"/>
                <a:gd name="T27" fmla="*/ 3462 h 5333"/>
                <a:gd name="T28" fmla="*/ 4029 w 4094"/>
                <a:gd name="T29" fmla="*/ 3260 h 5333"/>
                <a:gd name="T30" fmla="*/ 4029 w 4094"/>
                <a:gd name="T31" fmla="*/ 3077 h 5333"/>
                <a:gd name="T32" fmla="*/ 4029 w 4094"/>
                <a:gd name="T33" fmla="*/ 2895 h 5333"/>
                <a:gd name="T34" fmla="*/ 4029 w 4094"/>
                <a:gd name="T35" fmla="*/ 2713 h 5333"/>
                <a:gd name="T36" fmla="*/ 4029 w 4094"/>
                <a:gd name="T37" fmla="*/ 2530 h 5333"/>
                <a:gd name="T38" fmla="*/ 4029 w 4094"/>
                <a:gd name="T39" fmla="*/ 2357 h 5333"/>
                <a:gd name="T40" fmla="*/ 4023 w 4094"/>
                <a:gd name="T41" fmla="*/ 2174 h 5333"/>
                <a:gd name="T42" fmla="*/ 4017 w 4094"/>
                <a:gd name="T43" fmla="*/ 1972 h 5333"/>
                <a:gd name="T44" fmla="*/ 4021 w 4094"/>
                <a:gd name="T45" fmla="*/ 1773 h 5333"/>
                <a:gd name="T46" fmla="*/ 4029 w 4094"/>
                <a:gd name="T47" fmla="*/ 1682 h 5333"/>
                <a:gd name="T48" fmla="*/ 4043 w 4094"/>
                <a:gd name="T49" fmla="*/ 1599 h 5333"/>
                <a:gd name="T50" fmla="*/ 4064 w 4094"/>
                <a:gd name="T51" fmla="*/ 1530 h 5333"/>
                <a:gd name="T52" fmla="*/ 4094 w 4094"/>
                <a:gd name="T53" fmla="*/ 1474 h 5333"/>
                <a:gd name="T54" fmla="*/ 3917 w 4094"/>
                <a:gd name="T55" fmla="*/ 1442 h 5333"/>
                <a:gd name="T56" fmla="*/ 3628 w 4094"/>
                <a:gd name="T57" fmla="*/ 1352 h 5333"/>
                <a:gd name="T58" fmla="*/ 3247 w 4094"/>
                <a:gd name="T59" fmla="*/ 1217 h 5333"/>
                <a:gd name="T60" fmla="*/ 2803 w 4094"/>
                <a:gd name="T61" fmla="*/ 1049 h 5333"/>
                <a:gd name="T62" fmla="*/ 1820 w 4094"/>
                <a:gd name="T63" fmla="*/ 664 h 5333"/>
                <a:gd name="T64" fmla="*/ 878 w 4094"/>
                <a:gd name="T65" fmla="*/ 295 h 5333"/>
                <a:gd name="T66" fmla="*/ 483 w 4094"/>
                <a:gd name="T67" fmla="*/ 148 h 5333"/>
                <a:gd name="T68" fmla="*/ 175 w 4094"/>
                <a:gd name="T69" fmla="*/ 42 h 5333"/>
                <a:gd name="T70" fmla="*/ 22 w 4094"/>
                <a:gd name="T71" fmla="*/ 115 h 5333"/>
                <a:gd name="T72" fmla="*/ 12 w 4094"/>
                <a:gd name="T73" fmla="*/ 471 h 5333"/>
                <a:gd name="T74" fmla="*/ 11 w 4094"/>
                <a:gd name="T75" fmla="*/ 835 h 5333"/>
                <a:gd name="T76" fmla="*/ 15 w 4094"/>
                <a:gd name="T77" fmla="*/ 1202 h 5333"/>
                <a:gd name="T78" fmla="*/ 19 w 4094"/>
                <a:gd name="T79" fmla="*/ 1567 h 5333"/>
                <a:gd name="T80" fmla="*/ 22 w 4094"/>
                <a:gd name="T81" fmla="*/ 1922 h 5333"/>
                <a:gd name="T82" fmla="*/ 16 w 4094"/>
                <a:gd name="T83" fmla="*/ 2212 h 5333"/>
                <a:gd name="T84" fmla="*/ 5 w 4094"/>
                <a:gd name="T85" fmla="*/ 2621 h 5333"/>
                <a:gd name="T86" fmla="*/ 0 w 4094"/>
                <a:gd name="T87" fmla="*/ 3068 h 5333"/>
                <a:gd name="T88" fmla="*/ 4 w 4094"/>
                <a:gd name="T89" fmla="*/ 3351 h 5333"/>
                <a:gd name="T90" fmla="*/ 14 w 4094"/>
                <a:gd name="T91" fmla="*/ 3537 h 5333"/>
                <a:gd name="T92" fmla="*/ 30 w 4094"/>
                <a:gd name="T93" fmla="*/ 3692 h 5333"/>
                <a:gd name="T94" fmla="*/ 56 w 4094"/>
                <a:gd name="T95" fmla="*/ 3802 h 5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94" h="5333">
                  <a:moveTo>
                    <a:pt x="67" y="3829"/>
                  </a:moveTo>
                  <a:lnTo>
                    <a:pt x="85" y="3839"/>
                  </a:lnTo>
                  <a:lnTo>
                    <a:pt x="123" y="3856"/>
                  </a:lnTo>
                  <a:lnTo>
                    <a:pt x="181" y="3880"/>
                  </a:lnTo>
                  <a:lnTo>
                    <a:pt x="254" y="3910"/>
                  </a:lnTo>
                  <a:lnTo>
                    <a:pt x="450" y="3988"/>
                  </a:lnTo>
                  <a:lnTo>
                    <a:pt x="699" y="4085"/>
                  </a:lnTo>
                  <a:lnTo>
                    <a:pt x="991" y="4198"/>
                  </a:lnTo>
                  <a:lnTo>
                    <a:pt x="1316" y="4323"/>
                  </a:lnTo>
                  <a:lnTo>
                    <a:pt x="1663" y="4455"/>
                  </a:lnTo>
                  <a:lnTo>
                    <a:pt x="2021" y="4591"/>
                  </a:lnTo>
                  <a:lnTo>
                    <a:pt x="2381" y="4726"/>
                  </a:lnTo>
                  <a:lnTo>
                    <a:pt x="2732" y="4857"/>
                  </a:lnTo>
                  <a:lnTo>
                    <a:pt x="3064" y="4980"/>
                  </a:lnTo>
                  <a:lnTo>
                    <a:pt x="3365" y="5091"/>
                  </a:lnTo>
                  <a:lnTo>
                    <a:pt x="3626" y="5186"/>
                  </a:lnTo>
                  <a:lnTo>
                    <a:pt x="3836" y="5259"/>
                  </a:lnTo>
                  <a:lnTo>
                    <a:pt x="3919" y="5289"/>
                  </a:lnTo>
                  <a:lnTo>
                    <a:pt x="3986" y="5310"/>
                  </a:lnTo>
                  <a:lnTo>
                    <a:pt x="4034" y="5325"/>
                  </a:lnTo>
                  <a:lnTo>
                    <a:pt x="4063" y="5333"/>
                  </a:lnTo>
                  <a:lnTo>
                    <a:pt x="4056" y="5306"/>
                  </a:lnTo>
                  <a:lnTo>
                    <a:pt x="4049" y="5272"/>
                  </a:lnTo>
                  <a:lnTo>
                    <a:pt x="4043" y="5233"/>
                  </a:lnTo>
                  <a:lnTo>
                    <a:pt x="4038" y="5190"/>
                  </a:lnTo>
                  <a:lnTo>
                    <a:pt x="4033" y="5141"/>
                  </a:lnTo>
                  <a:lnTo>
                    <a:pt x="4029" y="5088"/>
                  </a:lnTo>
                  <a:lnTo>
                    <a:pt x="4025" y="5031"/>
                  </a:lnTo>
                  <a:lnTo>
                    <a:pt x="4022" y="4971"/>
                  </a:lnTo>
                  <a:lnTo>
                    <a:pt x="4020" y="4906"/>
                  </a:lnTo>
                  <a:lnTo>
                    <a:pt x="4018" y="4840"/>
                  </a:lnTo>
                  <a:lnTo>
                    <a:pt x="4017" y="4770"/>
                  </a:lnTo>
                  <a:lnTo>
                    <a:pt x="4016" y="4699"/>
                  </a:lnTo>
                  <a:lnTo>
                    <a:pt x="4015" y="4552"/>
                  </a:lnTo>
                  <a:lnTo>
                    <a:pt x="4015" y="4398"/>
                  </a:lnTo>
                  <a:lnTo>
                    <a:pt x="4016" y="4245"/>
                  </a:lnTo>
                  <a:lnTo>
                    <a:pt x="4018" y="4093"/>
                  </a:lnTo>
                  <a:lnTo>
                    <a:pt x="4020" y="3946"/>
                  </a:lnTo>
                  <a:lnTo>
                    <a:pt x="4023" y="3805"/>
                  </a:lnTo>
                  <a:lnTo>
                    <a:pt x="4025" y="3676"/>
                  </a:lnTo>
                  <a:lnTo>
                    <a:pt x="4027" y="3560"/>
                  </a:lnTo>
                  <a:lnTo>
                    <a:pt x="4029" y="3462"/>
                  </a:lnTo>
                  <a:lnTo>
                    <a:pt x="4029" y="3381"/>
                  </a:lnTo>
                  <a:lnTo>
                    <a:pt x="4029" y="3320"/>
                  </a:lnTo>
                  <a:lnTo>
                    <a:pt x="4029" y="3260"/>
                  </a:lnTo>
                  <a:lnTo>
                    <a:pt x="4029" y="3198"/>
                  </a:lnTo>
                  <a:lnTo>
                    <a:pt x="4029" y="3138"/>
                  </a:lnTo>
                  <a:lnTo>
                    <a:pt x="4029" y="3077"/>
                  </a:lnTo>
                  <a:lnTo>
                    <a:pt x="4029" y="3016"/>
                  </a:lnTo>
                  <a:lnTo>
                    <a:pt x="4029" y="2955"/>
                  </a:lnTo>
                  <a:lnTo>
                    <a:pt x="4029" y="2895"/>
                  </a:lnTo>
                  <a:lnTo>
                    <a:pt x="4029" y="2834"/>
                  </a:lnTo>
                  <a:lnTo>
                    <a:pt x="4029" y="2773"/>
                  </a:lnTo>
                  <a:lnTo>
                    <a:pt x="4029" y="2713"/>
                  </a:lnTo>
                  <a:lnTo>
                    <a:pt x="4029" y="2652"/>
                  </a:lnTo>
                  <a:lnTo>
                    <a:pt x="4029" y="2591"/>
                  </a:lnTo>
                  <a:lnTo>
                    <a:pt x="4029" y="2530"/>
                  </a:lnTo>
                  <a:lnTo>
                    <a:pt x="4029" y="2470"/>
                  </a:lnTo>
                  <a:lnTo>
                    <a:pt x="4029" y="2408"/>
                  </a:lnTo>
                  <a:lnTo>
                    <a:pt x="4029" y="2357"/>
                  </a:lnTo>
                  <a:lnTo>
                    <a:pt x="4027" y="2299"/>
                  </a:lnTo>
                  <a:lnTo>
                    <a:pt x="4025" y="2239"/>
                  </a:lnTo>
                  <a:lnTo>
                    <a:pt x="4023" y="2174"/>
                  </a:lnTo>
                  <a:lnTo>
                    <a:pt x="4020" y="2109"/>
                  </a:lnTo>
                  <a:lnTo>
                    <a:pt x="4018" y="2041"/>
                  </a:lnTo>
                  <a:lnTo>
                    <a:pt x="4017" y="1972"/>
                  </a:lnTo>
                  <a:lnTo>
                    <a:pt x="4017" y="1905"/>
                  </a:lnTo>
                  <a:lnTo>
                    <a:pt x="4018" y="1838"/>
                  </a:lnTo>
                  <a:lnTo>
                    <a:pt x="4021" y="1773"/>
                  </a:lnTo>
                  <a:lnTo>
                    <a:pt x="4023" y="1742"/>
                  </a:lnTo>
                  <a:lnTo>
                    <a:pt x="4026" y="1711"/>
                  </a:lnTo>
                  <a:lnTo>
                    <a:pt x="4029" y="1682"/>
                  </a:lnTo>
                  <a:lnTo>
                    <a:pt x="4033" y="1653"/>
                  </a:lnTo>
                  <a:lnTo>
                    <a:pt x="4038" y="1626"/>
                  </a:lnTo>
                  <a:lnTo>
                    <a:pt x="4043" y="1599"/>
                  </a:lnTo>
                  <a:lnTo>
                    <a:pt x="4049" y="1574"/>
                  </a:lnTo>
                  <a:lnTo>
                    <a:pt x="4056" y="1551"/>
                  </a:lnTo>
                  <a:lnTo>
                    <a:pt x="4064" y="1530"/>
                  </a:lnTo>
                  <a:lnTo>
                    <a:pt x="4073" y="1509"/>
                  </a:lnTo>
                  <a:lnTo>
                    <a:pt x="4083" y="1491"/>
                  </a:lnTo>
                  <a:lnTo>
                    <a:pt x="4094" y="1474"/>
                  </a:lnTo>
                  <a:lnTo>
                    <a:pt x="4049" y="1470"/>
                  </a:lnTo>
                  <a:lnTo>
                    <a:pt x="3990" y="1459"/>
                  </a:lnTo>
                  <a:lnTo>
                    <a:pt x="3917" y="1442"/>
                  </a:lnTo>
                  <a:lnTo>
                    <a:pt x="3832" y="1418"/>
                  </a:lnTo>
                  <a:lnTo>
                    <a:pt x="3736" y="1388"/>
                  </a:lnTo>
                  <a:lnTo>
                    <a:pt x="3628" y="1352"/>
                  </a:lnTo>
                  <a:lnTo>
                    <a:pt x="3510" y="1312"/>
                  </a:lnTo>
                  <a:lnTo>
                    <a:pt x="3382" y="1267"/>
                  </a:lnTo>
                  <a:lnTo>
                    <a:pt x="3247" y="1217"/>
                  </a:lnTo>
                  <a:lnTo>
                    <a:pt x="3105" y="1164"/>
                  </a:lnTo>
                  <a:lnTo>
                    <a:pt x="2957" y="1108"/>
                  </a:lnTo>
                  <a:lnTo>
                    <a:pt x="2803" y="1049"/>
                  </a:lnTo>
                  <a:lnTo>
                    <a:pt x="2483" y="925"/>
                  </a:lnTo>
                  <a:lnTo>
                    <a:pt x="2153" y="795"/>
                  </a:lnTo>
                  <a:lnTo>
                    <a:pt x="1820" y="664"/>
                  </a:lnTo>
                  <a:lnTo>
                    <a:pt x="1491" y="534"/>
                  </a:lnTo>
                  <a:lnTo>
                    <a:pt x="1174" y="410"/>
                  </a:lnTo>
                  <a:lnTo>
                    <a:pt x="878" y="295"/>
                  </a:lnTo>
                  <a:lnTo>
                    <a:pt x="739" y="242"/>
                  </a:lnTo>
                  <a:lnTo>
                    <a:pt x="606" y="193"/>
                  </a:lnTo>
                  <a:lnTo>
                    <a:pt x="483" y="148"/>
                  </a:lnTo>
                  <a:lnTo>
                    <a:pt x="370" y="107"/>
                  </a:lnTo>
                  <a:lnTo>
                    <a:pt x="266" y="72"/>
                  </a:lnTo>
                  <a:lnTo>
                    <a:pt x="175" y="42"/>
                  </a:lnTo>
                  <a:lnTo>
                    <a:pt x="95" y="17"/>
                  </a:lnTo>
                  <a:lnTo>
                    <a:pt x="28" y="0"/>
                  </a:lnTo>
                  <a:lnTo>
                    <a:pt x="22" y="115"/>
                  </a:lnTo>
                  <a:lnTo>
                    <a:pt x="18" y="232"/>
                  </a:lnTo>
                  <a:lnTo>
                    <a:pt x="15" y="351"/>
                  </a:lnTo>
                  <a:lnTo>
                    <a:pt x="12" y="471"/>
                  </a:lnTo>
                  <a:lnTo>
                    <a:pt x="11" y="591"/>
                  </a:lnTo>
                  <a:lnTo>
                    <a:pt x="11" y="713"/>
                  </a:lnTo>
                  <a:lnTo>
                    <a:pt x="11" y="835"/>
                  </a:lnTo>
                  <a:lnTo>
                    <a:pt x="12" y="958"/>
                  </a:lnTo>
                  <a:lnTo>
                    <a:pt x="13" y="1080"/>
                  </a:lnTo>
                  <a:lnTo>
                    <a:pt x="15" y="1202"/>
                  </a:lnTo>
                  <a:lnTo>
                    <a:pt x="16" y="1325"/>
                  </a:lnTo>
                  <a:lnTo>
                    <a:pt x="18" y="1446"/>
                  </a:lnTo>
                  <a:lnTo>
                    <a:pt x="19" y="1567"/>
                  </a:lnTo>
                  <a:lnTo>
                    <a:pt x="21" y="1686"/>
                  </a:lnTo>
                  <a:lnTo>
                    <a:pt x="21" y="1805"/>
                  </a:lnTo>
                  <a:lnTo>
                    <a:pt x="22" y="1922"/>
                  </a:lnTo>
                  <a:lnTo>
                    <a:pt x="21" y="2001"/>
                  </a:lnTo>
                  <a:lnTo>
                    <a:pt x="19" y="2098"/>
                  </a:lnTo>
                  <a:lnTo>
                    <a:pt x="16" y="2212"/>
                  </a:lnTo>
                  <a:lnTo>
                    <a:pt x="12" y="2338"/>
                  </a:lnTo>
                  <a:lnTo>
                    <a:pt x="9" y="2476"/>
                  </a:lnTo>
                  <a:lnTo>
                    <a:pt x="5" y="2621"/>
                  </a:lnTo>
                  <a:lnTo>
                    <a:pt x="2" y="2769"/>
                  </a:lnTo>
                  <a:lnTo>
                    <a:pt x="0" y="2919"/>
                  </a:lnTo>
                  <a:lnTo>
                    <a:pt x="0" y="3068"/>
                  </a:lnTo>
                  <a:lnTo>
                    <a:pt x="1" y="3214"/>
                  </a:lnTo>
                  <a:lnTo>
                    <a:pt x="2" y="3283"/>
                  </a:lnTo>
                  <a:lnTo>
                    <a:pt x="4" y="3351"/>
                  </a:lnTo>
                  <a:lnTo>
                    <a:pt x="7" y="3416"/>
                  </a:lnTo>
                  <a:lnTo>
                    <a:pt x="10" y="3478"/>
                  </a:lnTo>
                  <a:lnTo>
                    <a:pt x="14" y="3537"/>
                  </a:lnTo>
                  <a:lnTo>
                    <a:pt x="19" y="3593"/>
                  </a:lnTo>
                  <a:lnTo>
                    <a:pt x="24" y="3644"/>
                  </a:lnTo>
                  <a:lnTo>
                    <a:pt x="30" y="3692"/>
                  </a:lnTo>
                  <a:lnTo>
                    <a:pt x="38" y="3734"/>
                  </a:lnTo>
                  <a:lnTo>
                    <a:pt x="47" y="3771"/>
                  </a:lnTo>
                  <a:lnTo>
                    <a:pt x="56" y="3802"/>
                  </a:lnTo>
                  <a:lnTo>
                    <a:pt x="67" y="382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193800" dist="304800" dir="8100000" algn="tr" rotWithShape="0">
                <a:prstClr val="black">
                  <a:alpha val="31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7211046" y="3225293"/>
              <a:ext cx="1121403" cy="1479919"/>
            </a:xfrm>
            <a:custGeom>
              <a:avLst/>
              <a:gdLst>
                <a:gd name="T0" fmla="*/ 17 w 4034"/>
                <a:gd name="T1" fmla="*/ 1490 h 5322"/>
                <a:gd name="T2" fmla="*/ 0 w 4034"/>
                <a:gd name="T3" fmla="*/ 5322 h 5322"/>
                <a:gd name="T4" fmla="*/ 16 w 4034"/>
                <a:gd name="T5" fmla="*/ 5317 h 5322"/>
                <a:gd name="T6" fmla="*/ 4032 w 4034"/>
                <a:gd name="T7" fmla="*/ 3815 h 5322"/>
                <a:gd name="T8" fmla="*/ 4034 w 4034"/>
                <a:gd name="T9" fmla="*/ 0 h 5322"/>
                <a:gd name="T10" fmla="*/ 4015 w 4034"/>
                <a:gd name="T11" fmla="*/ 2 h 5322"/>
                <a:gd name="T12" fmla="*/ 3994 w 4034"/>
                <a:gd name="T13" fmla="*/ 6 h 5322"/>
                <a:gd name="T14" fmla="*/ 3969 w 4034"/>
                <a:gd name="T15" fmla="*/ 11 h 5322"/>
                <a:gd name="T16" fmla="*/ 3944 w 4034"/>
                <a:gd name="T17" fmla="*/ 17 h 5322"/>
                <a:gd name="T18" fmla="*/ 3887 w 4034"/>
                <a:gd name="T19" fmla="*/ 33 h 5322"/>
                <a:gd name="T20" fmla="*/ 3824 w 4034"/>
                <a:gd name="T21" fmla="*/ 52 h 5322"/>
                <a:gd name="T22" fmla="*/ 3756 w 4034"/>
                <a:gd name="T23" fmla="*/ 76 h 5322"/>
                <a:gd name="T24" fmla="*/ 3684 w 4034"/>
                <a:gd name="T25" fmla="*/ 101 h 5322"/>
                <a:gd name="T26" fmla="*/ 3608 w 4034"/>
                <a:gd name="T27" fmla="*/ 128 h 5322"/>
                <a:gd name="T28" fmla="*/ 3533 w 4034"/>
                <a:gd name="T29" fmla="*/ 156 h 5322"/>
                <a:gd name="T30" fmla="*/ 3456 w 4034"/>
                <a:gd name="T31" fmla="*/ 185 h 5322"/>
                <a:gd name="T32" fmla="*/ 3379 w 4034"/>
                <a:gd name="T33" fmla="*/ 216 h 5322"/>
                <a:gd name="T34" fmla="*/ 3306 w 4034"/>
                <a:gd name="T35" fmla="*/ 244 h 5322"/>
                <a:gd name="T36" fmla="*/ 3235 w 4034"/>
                <a:gd name="T37" fmla="*/ 272 h 5322"/>
                <a:gd name="T38" fmla="*/ 3170 w 4034"/>
                <a:gd name="T39" fmla="*/ 298 h 5322"/>
                <a:gd name="T40" fmla="*/ 3109 w 4034"/>
                <a:gd name="T41" fmla="*/ 323 h 5322"/>
                <a:gd name="T42" fmla="*/ 3056 w 4034"/>
                <a:gd name="T43" fmla="*/ 344 h 5322"/>
                <a:gd name="T44" fmla="*/ 3010 w 4034"/>
                <a:gd name="T45" fmla="*/ 362 h 5322"/>
                <a:gd name="T46" fmla="*/ 2947 w 4034"/>
                <a:gd name="T47" fmla="*/ 386 h 5322"/>
                <a:gd name="T48" fmla="*/ 2883 w 4034"/>
                <a:gd name="T49" fmla="*/ 411 h 5322"/>
                <a:gd name="T50" fmla="*/ 2819 w 4034"/>
                <a:gd name="T51" fmla="*/ 435 h 5322"/>
                <a:gd name="T52" fmla="*/ 2757 w 4034"/>
                <a:gd name="T53" fmla="*/ 459 h 5322"/>
                <a:gd name="T54" fmla="*/ 2694 w 4034"/>
                <a:gd name="T55" fmla="*/ 483 h 5322"/>
                <a:gd name="T56" fmla="*/ 2632 w 4034"/>
                <a:gd name="T57" fmla="*/ 507 h 5322"/>
                <a:gd name="T58" fmla="*/ 2569 w 4034"/>
                <a:gd name="T59" fmla="*/ 530 h 5322"/>
                <a:gd name="T60" fmla="*/ 2508 w 4034"/>
                <a:gd name="T61" fmla="*/ 554 h 5322"/>
                <a:gd name="T62" fmla="*/ 2445 w 4034"/>
                <a:gd name="T63" fmla="*/ 578 h 5322"/>
                <a:gd name="T64" fmla="*/ 2383 w 4034"/>
                <a:gd name="T65" fmla="*/ 602 h 5322"/>
                <a:gd name="T66" fmla="*/ 2320 w 4034"/>
                <a:gd name="T67" fmla="*/ 625 h 5322"/>
                <a:gd name="T68" fmla="*/ 2258 w 4034"/>
                <a:gd name="T69" fmla="*/ 649 h 5322"/>
                <a:gd name="T70" fmla="*/ 2194 w 4034"/>
                <a:gd name="T71" fmla="*/ 672 h 5322"/>
                <a:gd name="T72" fmla="*/ 2130 w 4034"/>
                <a:gd name="T73" fmla="*/ 697 h 5322"/>
                <a:gd name="T74" fmla="*/ 2067 w 4034"/>
                <a:gd name="T75" fmla="*/ 720 h 5322"/>
                <a:gd name="T76" fmla="*/ 2002 w 4034"/>
                <a:gd name="T77" fmla="*/ 744 h 5322"/>
                <a:gd name="T78" fmla="*/ 1878 w 4034"/>
                <a:gd name="T79" fmla="*/ 790 h 5322"/>
                <a:gd name="T80" fmla="*/ 1754 w 4034"/>
                <a:gd name="T81" fmla="*/ 838 h 5322"/>
                <a:gd name="T82" fmla="*/ 1630 w 4034"/>
                <a:gd name="T83" fmla="*/ 886 h 5322"/>
                <a:gd name="T84" fmla="*/ 1506 w 4034"/>
                <a:gd name="T85" fmla="*/ 934 h 5322"/>
                <a:gd name="T86" fmla="*/ 1382 w 4034"/>
                <a:gd name="T87" fmla="*/ 982 h 5322"/>
                <a:gd name="T88" fmla="*/ 1258 w 4034"/>
                <a:gd name="T89" fmla="*/ 1030 h 5322"/>
                <a:gd name="T90" fmla="*/ 1133 w 4034"/>
                <a:gd name="T91" fmla="*/ 1079 h 5322"/>
                <a:gd name="T92" fmla="*/ 1009 w 4034"/>
                <a:gd name="T93" fmla="*/ 1127 h 5322"/>
                <a:gd name="T94" fmla="*/ 885 w 4034"/>
                <a:gd name="T95" fmla="*/ 1176 h 5322"/>
                <a:gd name="T96" fmla="*/ 761 w 4034"/>
                <a:gd name="T97" fmla="*/ 1223 h 5322"/>
                <a:gd name="T98" fmla="*/ 636 w 4034"/>
                <a:gd name="T99" fmla="*/ 1269 h 5322"/>
                <a:gd name="T100" fmla="*/ 511 w 4034"/>
                <a:gd name="T101" fmla="*/ 1316 h 5322"/>
                <a:gd name="T102" fmla="*/ 387 w 4034"/>
                <a:gd name="T103" fmla="*/ 1361 h 5322"/>
                <a:gd name="T104" fmla="*/ 264 w 4034"/>
                <a:gd name="T105" fmla="*/ 1405 h 5322"/>
                <a:gd name="T106" fmla="*/ 140 w 4034"/>
                <a:gd name="T107" fmla="*/ 1449 h 5322"/>
                <a:gd name="T108" fmla="*/ 17 w 4034"/>
                <a:gd name="T109" fmla="*/ 1490 h 5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034" h="5322">
                  <a:moveTo>
                    <a:pt x="17" y="1490"/>
                  </a:moveTo>
                  <a:lnTo>
                    <a:pt x="0" y="5322"/>
                  </a:lnTo>
                  <a:lnTo>
                    <a:pt x="16" y="5317"/>
                  </a:lnTo>
                  <a:lnTo>
                    <a:pt x="4032" y="3815"/>
                  </a:lnTo>
                  <a:lnTo>
                    <a:pt x="4034" y="0"/>
                  </a:lnTo>
                  <a:lnTo>
                    <a:pt x="4015" y="2"/>
                  </a:lnTo>
                  <a:lnTo>
                    <a:pt x="3994" y="6"/>
                  </a:lnTo>
                  <a:lnTo>
                    <a:pt x="3969" y="11"/>
                  </a:lnTo>
                  <a:lnTo>
                    <a:pt x="3944" y="17"/>
                  </a:lnTo>
                  <a:lnTo>
                    <a:pt x="3887" y="33"/>
                  </a:lnTo>
                  <a:lnTo>
                    <a:pt x="3824" y="52"/>
                  </a:lnTo>
                  <a:lnTo>
                    <a:pt x="3756" y="76"/>
                  </a:lnTo>
                  <a:lnTo>
                    <a:pt x="3684" y="101"/>
                  </a:lnTo>
                  <a:lnTo>
                    <a:pt x="3608" y="128"/>
                  </a:lnTo>
                  <a:lnTo>
                    <a:pt x="3533" y="156"/>
                  </a:lnTo>
                  <a:lnTo>
                    <a:pt x="3456" y="185"/>
                  </a:lnTo>
                  <a:lnTo>
                    <a:pt x="3379" y="216"/>
                  </a:lnTo>
                  <a:lnTo>
                    <a:pt x="3306" y="244"/>
                  </a:lnTo>
                  <a:lnTo>
                    <a:pt x="3235" y="272"/>
                  </a:lnTo>
                  <a:lnTo>
                    <a:pt x="3170" y="298"/>
                  </a:lnTo>
                  <a:lnTo>
                    <a:pt x="3109" y="323"/>
                  </a:lnTo>
                  <a:lnTo>
                    <a:pt x="3056" y="344"/>
                  </a:lnTo>
                  <a:lnTo>
                    <a:pt x="3010" y="362"/>
                  </a:lnTo>
                  <a:lnTo>
                    <a:pt x="2947" y="386"/>
                  </a:lnTo>
                  <a:lnTo>
                    <a:pt x="2883" y="411"/>
                  </a:lnTo>
                  <a:lnTo>
                    <a:pt x="2819" y="435"/>
                  </a:lnTo>
                  <a:lnTo>
                    <a:pt x="2757" y="459"/>
                  </a:lnTo>
                  <a:lnTo>
                    <a:pt x="2694" y="483"/>
                  </a:lnTo>
                  <a:lnTo>
                    <a:pt x="2632" y="507"/>
                  </a:lnTo>
                  <a:lnTo>
                    <a:pt x="2569" y="530"/>
                  </a:lnTo>
                  <a:lnTo>
                    <a:pt x="2508" y="554"/>
                  </a:lnTo>
                  <a:lnTo>
                    <a:pt x="2445" y="578"/>
                  </a:lnTo>
                  <a:lnTo>
                    <a:pt x="2383" y="602"/>
                  </a:lnTo>
                  <a:lnTo>
                    <a:pt x="2320" y="625"/>
                  </a:lnTo>
                  <a:lnTo>
                    <a:pt x="2258" y="649"/>
                  </a:lnTo>
                  <a:lnTo>
                    <a:pt x="2194" y="672"/>
                  </a:lnTo>
                  <a:lnTo>
                    <a:pt x="2130" y="697"/>
                  </a:lnTo>
                  <a:lnTo>
                    <a:pt x="2067" y="720"/>
                  </a:lnTo>
                  <a:lnTo>
                    <a:pt x="2002" y="744"/>
                  </a:lnTo>
                  <a:lnTo>
                    <a:pt x="1878" y="790"/>
                  </a:lnTo>
                  <a:lnTo>
                    <a:pt x="1754" y="838"/>
                  </a:lnTo>
                  <a:lnTo>
                    <a:pt x="1630" y="886"/>
                  </a:lnTo>
                  <a:lnTo>
                    <a:pt x="1506" y="934"/>
                  </a:lnTo>
                  <a:lnTo>
                    <a:pt x="1382" y="982"/>
                  </a:lnTo>
                  <a:lnTo>
                    <a:pt x="1258" y="1030"/>
                  </a:lnTo>
                  <a:lnTo>
                    <a:pt x="1133" y="1079"/>
                  </a:lnTo>
                  <a:lnTo>
                    <a:pt x="1009" y="1127"/>
                  </a:lnTo>
                  <a:lnTo>
                    <a:pt x="885" y="1176"/>
                  </a:lnTo>
                  <a:lnTo>
                    <a:pt x="761" y="1223"/>
                  </a:lnTo>
                  <a:lnTo>
                    <a:pt x="636" y="1269"/>
                  </a:lnTo>
                  <a:lnTo>
                    <a:pt x="511" y="1316"/>
                  </a:lnTo>
                  <a:lnTo>
                    <a:pt x="387" y="1361"/>
                  </a:lnTo>
                  <a:lnTo>
                    <a:pt x="264" y="1405"/>
                  </a:lnTo>
                  <a:lnTo>
                    <a:pt x="140" y="1449"/>
                  </a:lnTo>
                  <a:lnTo>
                    <a:pt x="17" y="149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3846836" y="3925649"/>
              <a:ext cx="2231689" cy="1431284"/>
            </a:xfrm>
            <a:custGeom>
              <a:avLst/>
              <a:gdLst>
                <a:gd name="T0" fmla="*/ 3489 w 8031"/>
                <a:gd name="T1" fmla="*/ 1241 h 5150"/>
                <a:gd name="T2" fmla="*/ 3783 w 8031"/>
                <a:gd name="T3" fmla="*/ 1100 h 5150"/>
                <a:gd name="T4" fmla="*/ 4151 w 8031"/>
                <a:gd name="T5" fmla="*/ 1062 h 5150"/>
                <a:gd name="T6" fmla="*/ 4528 w 8031"/>
                <a:gd name="T7" fmla="*/ 1090 h 5150"/>
                <a:gd name="T8" fmla="*/ 4758 w 8031"/>
                <a:gd name="T9" fmla="*/ 1156 h 5150"/>
                <a:gd name="T10" fmla="*/ 4931 w 8031"/>
                <a:gd name="T11" fmla="*/ 1286 h 5150"/>
                <a:gd name="T12" fmla="*/ 5009 w 8031"/>
                <a:gd name="T13" fmla="*/ 1506 h 5150"/>
                <a:gd name="T14" fmla="*/ 4997 w 8031"/>
                <a:gd name="T15" fmla="*/ 1802 h 5150"/>
                <a:gd name="T16" fmla="*/ 4879 w 8031"/>
                <a:gd name="T17" fmla="*/ 1977 h 5150"/>
                <a:gd name="T18" fmla="*/ 4626 w 8031"/>
                <a:gd name="T19" fmla="*/ 2095 h 5150"/>
                <a:gd name="T20" fmla="*/ 4302 w 8031"/>
                <a:gd name="T21" fmla="*/ 2144 h 5150"/>
                <a:gd name="T22" fmla="*/ 3978 w 8031"/>
                <a:gd name="T23" fmla="*/ 2134 h 5150"/>
                <a:gd name="T24" fmla="*/ 3681 w 8031"/>
                <a:gd name="T25" fmla="*/ 2074 h 5150"/>
                <a:gd name="T26" fmla="*/ 3467 w 8031"/>
                <a:gd name="T27" fmla="*/ 1963 h 5150"/>
                <a:gd name="T28" fmla="*/ 3393 w 8031"/>
                <a:gd name="T29" fmla="*/ 1849 h 5150"/>
                <a:gd name="T30" fmla="*/ 3384 w 8031"/>
                <a:gd name="T31" fmla="*/ 1620 h 5150"/>
                <a:gd name="T32" fmla="*/ 2466 w 8031"/>
                <a:gd name="T33" fmla="*/ 448 h 5150"/>
                <a:gd name="T34" fmla="*/ 2801 w 8031"/>
                <a:gd name="T35" fmla="*/ 512 h 5150"/>
                <a:gd name="T36" fmla="*/ 2953 w 8031"/>
                <a:gd name="T37" fmla="*/ 592 h 5150"/>
                <a:gd name="T38" fmla="*/ 3038 w 8031"/>
                <a:gd name="T39" fmla="*/ 715 h 5150"/>
                <a:gd name="T40" fmla="*/ 3077 w 8031"/>
                <a:gd name="T41" fmla="*/ 914 h 5150"/>
                <a:gd name="T42" fmla="*/ 3052 w 8031"/>
                <a:gd name="T43" fmla="*/ 1179 h 5150"/>
                <a:gd name="T44" fmla="*/ 2870 w 8031"/>
                <a:gd name="T45" fmla="*/ 1378 h 5150"/>
                <a:gd name="T46" fmla="*/ 2586 w 8031"/>
                <a:gd name="T47" fmla="*/ 1476 h 5150"/>
                <a:gd name="T48" fmla="*/ 2251 w 8031"/>
                <a:gd name="T49" fmla="*/ 1508 h 5150"/>
                <a:gd name="T50" fmla="*/ 1935 w 8031"/>
                <a:gd name="T51" fmla="*/ 1480 h 5150"/>
                <a:gd name="T52" fmla="*/ 1638 w 8031"/>
                <a:gd name="T53" fmla="*/ 1388 h 5150"/>
                <a:gd name="T54" fmla="*/ 1485 w 8031"/>
                <a:gd name="T55" fmla="*/ 1272 h 5150"/>
                <a:gd name="T56" fmla="*/ 1438 w 8031"/>
                <a:gd name="T57" fmla="*/ 1146 h 5150"/>
                <a:gd name="T58" fmla="*/ 1438 w 8031"/>
                <a:gd name="T59" fmla="*/ 868 h 5150"/>
                <a:gd name="T60" fmla="*/ 1 w 8031"/>
                <a:gd name="T61" fmla="*/ 5081 h 5150"/>
                <a:gd name="T62" fmla="*/ 82 w 8031"/>
                <a:gd name="T63" fmla="*/ 5150 h 5150"/>
                <a:gd name="T64" fmla="*/ 22 w 8031"/>
                <a:gd name="T65" fmla="*/ 4737 h 5150"/>
                <a:gd name="T66" fmla="*/ 27 w 8031"/>
                <a:gd name="T67" fmla="*/ 3659 h 5150"/>
                <a:gd name="T68" fmla="*/ 31 w 8031"/>
                <a:gd name="T69" fmla="*/ 2646 h 5150"/>
                <a:gd name="T70" fmla="*/ 33 w 8031"/>
                <a:gd name="T71" fmla="*/ 1553 h 5150"/>
                <a:gd name="T72" fmla="*/ 754 w 8031"/>
                <a:gd name="T73" fmla="*/ 1563 h 5150"/>
                <a:gd name="T74" fmla="*/ 3120 w 8031"/>
                <a:gd name="T75" fmla="*/ 2485 h 5150"/>
                <a:gd name="T76" fmla="*/ 4064 w 8031"/>
                <a:gd name="T77" fmla="*/ 2791 h 5150"/>
                <a:gd name="T78" fmla="*/ 6917 w 8031"/>
                <a:gd name="T79" fmla="*/ 1072 h 5150"/>
                <a:gd name="T80" fmla="*/ 6833 w 8031"/>
                <a:gd name="T81" fmla="*/ 1306 h 5150"/>
                <a:gd name="T82" fmla="*/ 6517 w 8031"/>
                <a:gd name="T83" fmla="*/ 1472 h 5150"/>
                <a:gd name="T84" fmla="*/ 5854 w 8031"/>
                <a:gd name="T85" fmla="*/ 1494 h 5150"/>
                <a:gd name="T86" fmla="*/ 5428 w 8031"/>
                <a:gd name="T87" fmla="*/ 1349 h 5150"/>
                <a:gd name="T88" fmla="*/ 5302 w 8031"/>
                <a:gd name="T89" fmla="*/ 1113 h 5150"/>
                <a:gd name="T90" fmla="*/ 5293 w 8031"/>
                <a:gd name="T91" fmla="*/ 824 h 5150"/>
                <a:gd name="T92" fmla="*/ 5371 w 8031"/>
                <a:gd name="T93" fmla="*/ 630 h 5150"/>
                <a:gd name="T94" fmla="*/ 5537 w 8031"/>
                <a:gd name="T95" fmla="*/ 531 h 5150"/>
                <a:gd name="T96" fmla="*/ 5093 w 8031"/>
                <a:gd name="T97" fmla="*/ 174 h 5150"/>
                <a:gd name="T98" fmla="*/ 5063 w 8031"/>
                <a:gd name="T99" fmla="*/ 480 h 5150"/>
                <a:gd name="T100" fmla="*/ 4985 w 8031"/>
                <a:gd name="T101" fmla="*/ 573 h 5150"/>
                <a:gd name="T102" fmla="*/ 4791 w 8031"/>
                <a:gd name="T103" fmla="*/ 672 h 5150"/>
                <a:gd name="T104" fmla="*/ 4519 w 8031"/>
                <a:gd name="T105" fmla="*/ 735 h 5150"/>
                <a:gd name="T106" fmla="*/ 4197 w 8031"/>
                <a:gd name="T107" fmla="*/ 752 h 5150"/>
                <a:gd name="T108" fmla="*/ 3929 w 8031"/>
                <a:gd name="T109" fmla="*/ 714 h 5150"/>
                <a:gd name="T110" fmla="*/ 3672 w 8031"/>
                <a:gd name="T111" fmla="*/ 617 h 5150"/>
                <a:gd name="T112" fmla="*/ 3475 w 8031"/>
                <a:gd name="T113" fmla="*/ 439 h 5150"/>
                <a:gd name="T114" fmla="*/ 3454 w 8031"/>
                <a:gd name="T115" fmla="*/ 173 h 5150"/>
                <a:gd name="T116" fmla="*/ 3244 w 8031"/>
                <a:gd name="T117" fmla="*/ 66 h 5150"/>
                <a:gd name="T118" fmla="*/ 2352 w 8031"/>
                <a:gd name="T119" fmla="*/ 422 h 5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031" h="5150">
                  <a:moveTo>
                    <a:pt x="3376" y="1488"/>
                  </a:moveTo>
                  <a:lnTo>
                    <a:pt x="3379" y="1449"/>
                  </a:lnTo>
                  <a:lnTo>
                    <a:pt x="3387" y="1413"/>
                  </a:lnTo>
                  <a:lnTo>
                    <a:pt x="3397" y="1379"/>
                  </a:lnTo>
                  <a:lnTo>
                    <a:pt x="3411" y="1348"/>
                  </a:lnTo>
                  <a:lnTo>
                    <a:pt x="3426" y="1317"/>
                  </a:lnTo>
                  <a:lnTo>
                    <a:pt x="3445" y="1290"/>
                  </a:lnTo>
                  <a:lnTo>
                    <a:pt x="3466" y="1264"/>
                  </a:lnTo>
                  <a:lnTo>
                    <a:pt x="3489" y="1241"/>
                  </a:lnTo>
                  <a:lnTo>
                    <a:pt x="3514" y="1218"/>
                  </a:lnTo>
                  <a:lnTo>
                    <a:pt x="3543" y="1198"/>
                  </a:lnTo>
                  <a:lnTo>
                    <a:pt x="3572" y="1179"/>
                  </a:lnTo>
                  <a:lnTo>
                    <a:pt x="3603" y="1162"/>
                  </a:lnTo>
                  <a:lnTo>
                    <a:pt x="3637" y="1147"/>
                  </a:lnTo>
                  <a:lnTo>
                    <a:pt x="3671" y="1133"/>
                  </a:lnTo>
                  <a:lnTo>
                    <a:pt x="3707" y="1120"/>
                  </a:lnTo>
                  <a:lnTo>
                    <a:pt x="3744" y="1109"/>
                  </a:lnTo>
                  <a:lnTo>
                    <a:pt x="3783" y="1100"/>
                  </a:lnTo>
                  <a:lnTo>
                    <a:pt x="3821" y="1090"/>
                  </a:lnTo>
                  <a:lnTo>
                    <a:pt x="3861" y="1083"/>
                  </a:lnTo>
                  <a:lnTo>
                    <a:pt x="3902" y="1077"/>
                  </a:lnTo>
                  <a:lnTo>
                    <a:pt x="3943" y="1072"/>
                  </a:lnTo>
                  <a:lnTo>
                    <a:pt x="3985" y="1068"/>
                  </a:lnTo>
                  <a:lnTo>
                    <a:pt x="4026" y="1065"/>
                  </a:lnTo>
                  <a:lnTo>
                    <a:pt x="4068" y="1063"/>
                  </a:lnTo>
                  <a:lnTo>
                    <a:pt x="4110" y="1062"/>
                  </a:lnTo>
                  <a:lnTo>
                    <a:pt x="4151" y="1062"/>
                  </a:lnTo>
                  <a:lnTo>
                    <a:pt x="4192" y="1062"/>
                  </a:lnTo>
                  <a:lnTo>
                    <a:pt x="4233" y="1063"/>
                  </a:lnTo>
                  <a:lnTo>
                    <a:pt x="4273" y="1065"/>
                  </a:lnTo>
                  <a:lnTo>
                    <a:pt x="4312" y="1067"/>
                  </a:lnTo>
                  <a:lnTo>
                    <a:pt x="4351" y="1069"/>
                  </a:lnTo>
                  <a:lnTo>
                    <a:pt x="4388" y="1073"/>
                  </a:lnTo>
                  <a:lnTo>
                    <a:pt x="4445" y="1078"/>
                  </a:lnTo>
                  <a:lnTo>
                    <a:pt x="4500" y="1086"/>
                  </a:lnTo>
                  <a:lnTo>
                    <a:pt x="4528" y="1090"/>
                  </a:lnTo>
                  <a:lnTo>
                    <a:pt x="4556" y="1095"/>
                  </a:lnTo>
                  <a:lnTo>
                    <a:pt x="4582" y="1101"/>
                  </a:lnTo>
                  <a:lnTo>
                    <a:pt x="4609" y="1107"/>
                  </a:lnTo>
                  <a:lnTo>
                    <a:pt x="4635" y="1114"/>
                  </a:lnTo>
                  <a:lnTo>
                    <a:pt x="4660" y="1121"/>
                  </a:lnTo>
                  <a:lnTo>
                    <a:pt x="4686" y="1129"/>
                  </a:lnTo>
                  <a:lnTo>
                    <a:pt x="4711" y="1137"/>
                  </a:lnTo>
                  <a:lnTo>
                    <a:pt x="4735" y="1146"/>
                  </a:lnTo>
                  <a:lnTo>
                    <a:pt x="4758" y="1156"/>
                  </a:lnTo>
                  <a:lnTo>
                    <a:pt x="4780" y="1167"/>
                  </a:lnTo>
                  <a:lnTo>
                    <a:pt x="4803" y="1178"/>
                  </a:lnTo>
                  <a:lnTo>
                    <a:pt x="4824" y="1191"/>
                  </a:lnTo>
                  <a:lnTo>
                    <a:pt x="4844" y="1204"/>
                  </a:lnTo>
                  <a:lnTo>
                    <a:pt x="4863" y="1218"/>
                  </a:lnTo>
                  <a:lnTo>
                    <a:pt x="4882" y="1234"/>
                  </a:lnTo>
                  <a:lnTo>
                    <a:pt x="4899" y="1250"/>
                  </a:lnTo>
                  <a:lnTo>
                    <a:pt x="4916" y="1268"/>
                  </a:lnTo>
                  <a:lnTo>
                    <a:pt x="4931" y="1286"/>
                  </a:lnTo>
                  <a:lnTo>
                    <a:pt x="4945" y="1305"/>
                  </a:lnTo>
                  <a:lnTo>
                    <a:pt x="4958" y="1326"/>
                  </a:lnTo>
                  <a:lnTo>
                    <a:pt x="4969" y="1348"/>
                  </a:lnTo>
                  <a:lnTo>
                    <a:pt x="4979" y="1371"/>
                  </a:lnTo>
                  <a:lnTo>
                    <a:pt x="4988" y="1395"/>
                  </a:lnTo>
                  <a:lnTo>
                    <a:pt x="4996" y="1421"/>
                  </a:lnTo>
                  <a:lnTo>
                    <a:pt x="5002" y="1447"/>
                  </a:lnTo>
                  <a:lnTo>
                    <a:pt x="5006" y="1476"/>
                  </a:lnTo>
                  <a:lnTo>
                    <a:pt x="5009" y="1506"/>
                  </a:lnTo>
                  <a:lnTo>
                    <a:pt x="5012" y="1547"/>
                  </a:lnTo>
                  <a:lnTo>
                    <a:pt x="5014" y="1593"/>
                  </a:lnTo>
                  <a:lnTo>
                    <a:pt x="5016" y="1640"/>
                  </a:lnTo>
                  <a:lnTo>
                    <a:pt x="5013" y="1688"/>
                  </a:lnTo>
                  <a:lnTo>
                    <a:pt x="5012" y="1713"/>
                  </a:lnTo>
                  <a:lnTo>
                    <a:pt x="5010" y="1736"/>
                  </a:lnTo>
                  <a:lnTo>
                    <a:pt x="5006" y="1759"/>
                  </a:lnTo>
                  <a:lnTo>
                    <a:pt x="5002" y="1781"/>
                  </a:lnTo>
                  <a:lnTo>
                    <a:pt x="4997" y="1802"/>
                  </a:lnTo>
                  <a:lnTo>
                    <a:pt x="4991" y="1822"/>
                  </a:lnTo>
                  <a:lnTo>
                    <a:pt x="4984" y="1841"/>
                  </a:lnTo>
                  <a:lnTo>
                    <a:pt x="4976" y="1858"/>
                  </a:lnTo>
                  <a:lnTo>
                    <a:pt x="4965" y="1880"/>
                  </a:lnTo>
                  <a:lnTo>
                    <a:pt x="4952" y="1901"/>
                  </a:lnTo>
                  <a:lnTo>
                    <a:pt x="4937" y="1921"/>
                  </a:lnTo>
                  <a:lnTo>
                    <a:pt x="4920" y="1941"/>
                  </a:lnTo>
                  <a:lnTo>
                    <a:pt x="4901" y="1960"/>
                  </a:lnTo>
                  <a:lnTo>
                    <a:pt x="4879" y="1977"/>
                  </a:lnTo>
                  <a:lnTo>
                    <a:pt x="4857" y="1994"/>
                  </a:lnTo>
                  <a:lnTo>
                    <a:pt x="4833" y="2009"/>
                  </a:lnTo>
                  <a:lnTo>
                    <a:pt x="4808" y="2024"/>
                  </a:lnTo>
                  <a:lnTo>
                    <a:pt x="4780" y="2038"/>
                  </a:lnTo>
                  <a:lnTo>
                    <a:pt x="4752" y="2051"/>
                  </a:lnTo>
                  <a:lnTo>
                    <a:pt x="4722" y="2063"/>
                  </a:lnTo>
                  <a:lnTo>
                    <a:pt x="4692" y="2074"/>
                  </a:lnTo>
                  <a:lnTo>
                    <a:pt x="4659" y="2085"/>
                  </a:lnTo>
                  <a:lnTo>
                    <a:pt x="4626" y="2095"/>
                  </a:lnTo>
                  <a:lnTo>
                    <a:pt x="4593" y="2103"/>
                  </a:lnTo>
                  <a:lnTo>
                    <a:pt x="4559" y="2111"/>
                  </a:lnTo>
                  <a:lnTo>
                    <a:pt x="4523" y="2118"/>
                  </a:lnTo>
                  <a:lnTo>
                    <a:pt x="4487" y="2124"/>
                  </a:lnTo>
                  <a:lnTo>
                    <a:pt x="4451" y="2130"/>
                  </a:lnTo>
                  <a:lnTo>
                    <a:pt x="4414" y="2134"/>
                  </a:lnTo>
                  <a:lnTo>
                    <a:pt x="4377" y="2138"/>
                  </a:lnTo>
                  <a:lnTo>
                    <a:pt x="4340" y="2141"/>
                  </a:lnTo>
                  <a:lnTo>
                    <a:pt x="4302" y="2144"/>
                  </a:lnTo>
                  <a:lnTo>
                    <a:pt x="4265" y="2145"/>
                  </a:lnTo>
                  <a:lnTo>
                    <a:pt x="4228" y="2146"/>
                  </a:lnTo>
                  <a:lnTo>
                    <a:pt x="4190" y="2147"/>
                  </a:lnTo>
                  <a:lnTo>
                    <a:pt x="4154" y="2146"/>
                  </a:lnTo>
                  <a:lnTo>
                    <a:pt x="4117" y="2145"/>
                  </a:lnTo>
                  <a:lnTo>
                    <a:pt x="4080" y="2143"/>
                  </a:lnTo>
                  <a:lnTo>
                    <a:pt x="4045" y="2141"/>
                  </a:lnTo>
                  <a:lnTo>
                    <a:pt x="4010" y="2137"/>
                  </a:lnTo>
                  <a:lnTo>
                    <a:pt x="3978" y="2134"/>
                  </a:lnTo>
                  <a:lnTo>
                    <a:pt x="3944" y="2130"/>
                  </a:lnTo>
                  <a:lnTo>
                    <a:pt x="3911" y="2125"/>
                  </a:lnTo>
                  <a:lnTo>
                    <a:pt x="3878" y="2120"/>
                  </a:lnTo>
                  <a:lnTo>
                    <a:pt x="3844" y="2114"/>
                  </a:lnTo>
                  <a:lnTo>
                    <a:pt x="3811" y="2108"/>
                  </a:lnTo>
                  <a:lnTo>
                    <a:pt x="3778" y="2101"/>
                  </a:lnTo>
                  <a:lnTo>
                    <a:pt x="3744" y="2093"/>
                  </a:lnTo>
                  <a:lnTo>
                    <a:pt x="3713" y="2084"/>
                  </a:lnTo>
                  <a:lnTo>
                    <a:pt x="3681" y="2074"/>
                  </a:lnTo>
                  <a:lnTo>
                    <a:pt x="3651" y="2063"/>
                  </a:lnTo>
                  <a:lnTo>
                    <a:pt x="3621" y="2052"/>
                  </a:lnTo>
                  <a:lnTo>
                    <a:pt x="3593" y="2040"/>
                  </a:lnTo>
                  <a:lnTo>
                    <a:pt x="3566" y="2028"/>
                  </a:lnTo>
                  <a:lnTo>
                    <a:pt x="3541" y="2014"/>
                  </a:lnTo>
                  <a:lnTo>
                    <a:pt x="3517" y="2000"/>
                  </a:lnTo>
                  <a:lnTo>
                    <a:pt x="3498" y="1987"/>
                  </a:lnTo>
                  <a:lnTo>
                    <a:pt x="3482" y="1975"/>
                  </a:lnTo>
                  <a:lnTo>
                    <a:pt x="3467" y="1963"/>
                  </a:lnTo>
                  <a:lnTo>
                    <a:pt x="3454" y="1950"/>
                  </a:lnTo>
                  <a:lnTo>
                    <a:pt x="3443" y="1938"/>
                  </a:lnTo>
                  <a:lnTo>
                    <a:pt x="3432" y="1926"/>
                  </a:lnTo>
                  <a:lnTo>
                    <a:pt x="3423" y="1913"/>
                  </a:lnTo>
                  <a:lnTo>
                    <a:pt x="3415" y="1901"/>
                  </a:lnTo>
                  <a:lnTo>
                    <a:pt x="3409" y="1888"/>
                  </a:lnTo>
                  <a:lnTo>
                    <a:pt x="3403" y="1875"/>
                  </a:lnTo>
                  <a:lnTo>
                    <a:pt x="3397" y="1862"/>
                  </a:lnTo>
                  <a:lnTo>
                    <a:pt x="3393" y="1849"/>
                  </a:lnTo>
                  <a:lnTo>
                    <a:pt x="3390" y="1835"/>
                  </a:lnTo>
                  <a:lnTo>
                    <a:pt x="3387" y="1821"/>
                  </a:lnTo>
                  <a:lnTo>
                    <a:pt x="3385" y="1806"/>
                  </a:lnTo>
                  <a:lnTo>
                    <a:pt x="3384" y="1792"/>
                  </a:lnTo>
                  <a:lnTo>
                    <a:pt x="3383" y="1762"/>
                  </a:lnTo>
                  <a:lnTo>
                    <a:pt x="3383" y="1730"/>
                  </a:lnTo>
                  <a:lnTo>
                    <a:pt x="3383" y="1695"/>
                  </a:lnTo>
                  <a:lnTo>
                    <a:pt x="3384" y="1659"/>
                  </a:lnTo>
                  <a:lnTo>
                    <a:pt x="3384" y="1620"/>
                  </a:lnTo>
                  <a:lnTo>
                    <a:pt x="3383" y="1578"/>
                  </a:lnTo>
                  <a:lnTo>
                    <a:pt x="3382" y="1557"/>
                  </a:lnTo>
                  <a:lnTo>
                    <a:pt x="3381" y="1534"/>
                  </a:lnTo>
                  <a:lnTo>
                    <a:pt x="3378" y="1511"/>
                  </a:lnTo>
                  <a:lnTo>
                    <a:pt x="3376" y="1488"/>
                  </a:lnTo>
                  <a:close/>
                  <a:moveTo>
                    <a:pt x="2334" y="439"/>
                  </a:moveTo>
                  <a:lnTo>
                    <a:pt x="2378" y="442"/>
                  </a:lnTo>
                  <a:lnTo>
                    <a:pt x="2422" y="444"/>
                  </a:lnTo>
                  <a:lnTo>
                    <a:pt x="2466" y="448"/>
                  </a:lnTo>
                  <a:lnTo>
                    <a:pt x="2511" y="452"/>
                  </a:lnTo>
                  <a:lnTo>
                    <a:pt x="2554" y="457"/>
                  </a:lnTo>
                  <a:lnTo>
                    <a:pt x="2598" y="462"/>
                  </a:lnTo>
                  <a:lnTo>
                    <a:pt x="2641" y="470"/>
                  </a:lnTo>
                  <a:lnTo>
                    <a:pt x="2682" y="478"/>
                  </a:lnTo>
                  <a:lnTo>
                    <a:pt x="2724" y="488"/>
                  </a:lnTo>
                  <a:lnTo>
                    <a:pt x="2763" y="499"/>
                  </a:lnTo>
                  <a:lnTo>
                    <a:pt x="2782" y="506"/>
                  </a:lnTo>
                  <a:lnTo>
                    <a:pt x="2801" y="512"/>
                  </a:lnTo>
                  <a:lnTo>
                    <a:pt x="2820" y="519"/>
                  </a:lnTo>
                  <a:lnTo>
                    <a:pt x="2839" y="526"/>
                  </a:lnTo>
                  <a:lnTo>
                    <a:pt x="2856" y="534"/>
                  </a:lnTo>
                  <a:lnTo>
                    <a:pt x="2874" y="542"/>
                  </a:lnTo>
                  <a:lnTo>
                    <a:pt x="2890" y="551"/>
                  </a:lnTo>
                  <a:lnTo>
                    <a:pt x="2906" y="561"/>
                  </a:lnTo>
                  <a:lnTo>
                    <a:pt x="2922" y="570"/>
                  </a:lnTo>
                  <a:lnTo>
                    <a:pt x="2937" y="581"/>
                  </a:lnTo>
                  <a:lnTo>
                    <a:pt x="2953" y="592"/>
                  </a:lnTo>
                  <a:lnTo>
                    <a:pt x="2967" y="603"/>
                  </a:lnTo>
                  <a:lnTo>
                    <a:pt x="2978" y="614"/>
                  </a:lnTo>
                  <a:lnTo>
                    <a:pt x="2988" y="626"/>
                  </a:lnTo>
                  <a:lnTo>
                    <a:pt x="2998" y="638"/>
                  </a:lnTo>
                  <a:lnTo>
                    <a:pt x="3007" y="652"/>
                  </a:lnTo>
                  <a:lnTo>
                    <a:pt x="3016" y="666"/>
                  </a:lnTo>
                  <a:lnTo>
                    <a:pt x="3024" y="682"/>
                  </a:lnTo>
                  <a:lnTo>
                    <a:pt x="3031" y="698"/>
                  </a:lnTo>
                  <a:lnTo>
                    <a:pt x="3038" y="715"/>
                  </a:lnTo>
                  <a:lnTo>
                    <a:pt x="3044" y="734"/>
                  </a:lnTo>
                  <a:lnTo>
                    <a:pt x="3050" y="752"/>
                  </a:lnTo>
                  <a:lnTo>
                    <a:pt x="3056" y="771"/>
                  </a:lnTo>
                  <a:lnTo>
                    <a:pt x="3060" y="790"/>
                  </a:lnTo>
                  <a:lnTo>
                    <a:pt x="3064" y="810"/>
                  </a:lnTo>
                  <a:lnTo>
                    <a:pt x="3068" y="830"/>
                  </a:lnTo>
                  <a:lnTo>
                    <a:pt x="3071" y="851"/>
                  </a:lnTo>
                  <a:lnTo>
                    <a:pt x="3074" y="872"/>
                  </a:lnTo>
                  <a:lnTo>
                    <a:pt x="3077" y="914"/>
                  </a:lnTo>
                  <a:lnTo>
                    <a:pt x="3079" y="956"/>
                  </a:lnTo>
                  <a:lnTo>
                    <a:pt x="3079" y="998"/>
                  </a:lnTo>
                  <a:lnTo>
                    <a:pt x="3077" y="1038"/>
                  </a:lnTo>
                  <a:lnTo>
                    <a:pt x="3073" y="1077"/>
                  </a:lnTo>
                  <a:lnTo>
                    <a:pt x="3068" y="1115"/>
                  </a:lnTo>
                  <a:lnTo>
                    <a:pt x="3065" y="1132"/>
                  </a:lnTo>
                  <a:lnTo>
                    <a:pt x="3061" y="1149"/>
                  </a:lnTo>
                  <a:lnTo>
                    <a:pt x="3058" y="1164"/>
                  </a:lnTo>
                  <a:lnTo>
                    <a:pt x="3052" y="1179"/>
                  </a:lnTo>
                  <a:lnTo>
                    <a:pt x="3026" y="1230"/>
                  </a:lnTo>
                  <a:lnTo>
                    <a:pt x="3013" y="1252"/>
                  </a:lnTo>
                  <a:lnTo>
                    <a:pt x="2998" y="1272"/>
                  </a:lnTo>
                  <a:lnTo>
                    <a:pt x="2981" y="1292"/>
                  </a:lnTo>
                  <a:lnTo>
                    <a:pt x="2963" y="1311"/>
                  </a:lnTo>
                  <a:lnTo>
                    <a:pt x="2942" y="1329"/>
                  </a:lnTo>
                  <a:lnTo>
                    <a:pt x="2919" y="1347"/>
                  </a:lnTo>
                  <a:lnTo>
                    <a:pt x="2895" y="1363"/>
                  </a:lnTo>
                  <a:lnTo>
                    <a:pt x="2870" y="1378"/>
                  </a:lnTo>
                  <a:lnTo>
                    <a:pt x="2843" y="1392"/>
                  </a:lnTo>
                  <a:lnTo>
                    <a:pt x="2814" y="1406"/>
                  </a:lnTo>
                  <a:lnTo>
                    <a:pt x="2785" y="1418"/>
                  </a:lnTo>
                  <a:lnTo>
                    <a:pt x="2754" y="1430"/>
                  </a:lnTo>
                  <a:lnTo>
                    <a:pt x="2723" y="1441"/>
                  </a:lnTo>
                  <a:lnTo>
                    <a:pt x="2689" y="1450"/>
                  </a:lnTo>
                  <a:lnTo>
                    <a:pt x="2656" y="1460"/>
                  </a:lnTo>
                  <a:lnTo>
                    <a:pt x="2621" y="1469"/>
                  </a:lnTo>
                  <a:lnTo>
                    <a:pt x="2586" y="1476"/>
                  </a:lnTo>
                  <a:lnTo>
                    <a:pt x="2550" y="1483"/>
                  </a:lnTo>
                  <a:lnTo>
                    <a:pt x="2514" y="1489"/>
                  </a:lnTo>
                  <a:lnTo>
                    <a:pt x="2476" y="1494"/>
                  </a:lnTo>
                  <a:lnTo>
                    <a:pt x="2439" y="1498"/>
                  </a:lnTo>
                  <a:lnTo>
                    <a:pt x="2402" y="1501"/>
                  </a:lnTo>
                  <a:lnTo>
                    <a:pt x="2365" y="1504"/>
                  </a:lnTo>
                  <a:lnTo>
                    <a:pt x="2326" y="1506"/>
                  </a:lnTo>
                  <a:lnTo>
                    <a:pt x="2289" y="1507"/>
                  </a:lnTo>
                  <a:lnTo>
                    <a:pt x="2251" y="1508"/>
                  </a:lnTo>
                  <a:lnTo>
                    <a:pt x="2213" y="1507"/>
                  </a:lnTo>
                  <a:lnTo>
                    <a:pt x="2176" y="1506"/>
                  </a:lnTo>
                  <a:lnTo>
                    <a:pt x="2139" y="1505"/>
                  </a:lnTo>
                  <a:lnTo>
                    <a:pt x="2102" y="1502"/>
                  </a:lnTo>
                  <a:lnTo>
                    <a:pt x="2067" y="1499"/>
                  </a:lnTo>
                  <a:lnTo>
                    <a:pt x="2032" y="1495"/>
                  </a:lnTo>
                  <a:lnTo>
                    <a:pt x="2000" y="1491"/>
                  </a:lnTo>
                  <a:lnTo>
                    <a:pt x="1968" y="1486"/>
                  </a:lnTo>
                  <a:lnTo>
                    <a:pt x="1935" y="1480"/>
                  </a:lnTo>
                  <a:lnTo>
                    <a:pt x="1900" y="1473"/>
                  </a:lnTo>
                  <a:lnTo>
                    <a:pt x="1866" y="1464"/>
                  </a:lnTo>
                  <a:lnTo>
                    <a:pt x="1832" y="1455"/>
                  </a:lnTo>
                  <a:lnTo>
                    <a:pt x="1798" y="1445"/>
                  </a:lnTo>
                  <a:lnTo>
                    <a:pt x="1764" y="1435"/>
                  </a:lnTo>
                  <a:lnTo>
                    <a:pt x="1731" y="1424"/>
                  </a:lnTo>
                  <a:lnTo>
                    <a:pt x="1699" y="1413"/>
                  </a:lnTo>
                  <a:lnTo>
                    <a:pt x="1667" y="1400"/>
                  </a:lnTo>
                  <a:lnTo>
                    <a:pt x="1638" y="1388"/>
                  </a:lnTo>
                  <a:lnTo>
                    <a:pt x="1611" y="1375"/>
                  </a:lnTo>
                  <a:lnTo>
                    <a:pt x="1586" y="1361"/>
                  </a:lnTo>
                  <a:lnTo>
                    <a:pt x="1563" y="1347"/>
                  </a:lnTo>
                  <a:lnTo>
                    <a:pt x="1542" y="1331"/>
                  </a:lnTo>
                  <a:lnTo>
                    <a:pt x="1528" y="1320"/>
                  </a:lnTo>
                  <a:lnTo>
                    <a:pt x="1516" y="1308"/>
                  </a:lnTo>
                  <a:lnTo>
                    <a:pt x="1505" y="1297"/>
                  </a:lnTo>
                  <a:lnTo>
                    <a:pt x="1494" y="1284"/>
                  </a:lnTo>
                  <a:lnTo>
                    <a:pt x="1485" y="1272"/>
                  </a:lnTo>
                  <a:lnTo>
                    <a:pt x="1477" y="1259"/>
                  </a:lnTo>
                  <a:lnTo>
                    <a:pt x="1470" y="1246"/>
                  </a:lnTo>
                  <a:lnTo>
                    <a:pt x="1463" y="1233"/>
                  </a:lnTo>
                  <a:lnTo>
                    <a:pt x="1457" y="1218"/>
                  </a:lnTo>
                  <a:lnTo>
                    <a:pt x="1452" y="1205"/>
                  </a:lnTo>
                  <a:lnTo>
                    <a:pt x="1448" y="1190"/>
                  </a:lnTo>
                  <a:lnTo>
                    <a:pt x="1445" y="1176"/>
                  </a:lnTo>
                  <a:lnTo>
                    <a:pt x="1442" y="1161"/>
                  </a:lnTo>
                  <a:lnTo>
                    <a:pt x="1438" y="1146"/>
                  </a:lnTo>
                  <a:lnTo>
                    <a:pt x="1437" y="1131"/>
                  </a:lnTo>
                  <a:lnTo>
                    <a:pt x="1435" y="1116"/>
                  </a:lnTo>
                  <a:lnTo>
                    <a:pt x="1434" y="1083"/>
                  </a:lnTo>
                  <a:lnTo>
                    <a:pt x="1433" y="1050"/>
                  </a:lnTo>
                  <a:lnTo>
                    <a:pt x="1434" y="1016"/>
                  </a:lnTo>
                  <a:lnTo>
                    <a:pt x="1435" y="981"/>
                  </a:lnTo>
                  <a:lnTo>
                    <a:pt x="1437" y="943"/>
                  </a:lnTo>
                  <a:lnTo>
                    <a:pt x="1438" y="906"/>
                  </a:lnTo>
                  <a:lnTo>
                    <a:pt x="1438" y="868"/>
                  </a:lnTo>
                  <a:lnTo>
                    <a:pt x="1438" y="827"/>
                  </a:lnTo>
                  <a:lnTo>
                    <a:pt x="1459" y="752"/>
                  </a:lnTo>
                  <a:lnTo>
                    <a:pt x="21" y="1297"/>
                  </a:lnTo>
                  <a:lnTo>
                    <a:pt x="1" y="4948"/>
                  </a:lnTo>
                  <a:lnTo>
                    <a:pt x="2" y="4999"/>
                  </a:lnTo>
                  <a:lnTo>
                    <a:pt x="1" y="5039"/>
                  </a:lnTo>
                  <a:lnTo>
                    <a:pt x="0" y="5055"/>
                  </a:lnTo>
                  <a:lnTo>
                    <a:pt x="0" y="5069"/>
                  </a:lnTo>
                  <a:lnTo>
                    <a:pt x="1" y="5081"/>
                  </a:lnTo>
                  <a:lnTo>
                    <a:pt x="2" y="5091"/>
                  </a:lnTo>
                  <a:lnTo>
                    <a:pt x="5" y="5100"/>
                  </a:lnTo>
                  <a:lnTo>
                    <a:pt x="9" y="5107"/>
                  </a:lnTo>
                  <a:lnTo>
                    <a:pt x="15" y="5115"/>
                  </a:lnTo>
                  <a:lnTo>
                    <a:pt x="23" y="5121"/>
                  </a:lnTo>
                  <a:lnTo>
                    <a:pt x="33" y="5128"/>
                  </a:lnTo>
                  <a:lnTo>
                    <a:pt x="46" y="5135"/>
                  </a:lnTo>
                  <a:lnTo>
                    <a:pt x="63" y="5142"/>
                  </a:lnTo>
                  <a:lnTo>
                    <a:pt x="82" y="5150"/>
                  </a:lnTo>
                  <a:lnTo>
                    <a:pt x="71" y="5123"/>
                  </a:lnTo>
                  <a:lnTo>
                    <a:pt x="62" y="5092"/>
                  </a:lnTo>
                  <a:lnTo>
                    <a:pt x="53" y="5055"/>
                  </a:lnTo>
                  <a:lnTo>
                    <a:pt x="45" y="5013"/>
                  </a:lnTo>
                  <a:lnTo>
                    <a:pt x="39" y="4965"/>
                  </a:lnTo>
                  <a:lnTo>
                    <a:pt x="34" y="4914"/>
                  </a:lnTo>
                  <a:lnTo>
                    <a:pt x="29" y="4858"/>
                  </a:lnTo>
                  <a:lnTo>
                    <a:pt x="25" y="4799"/>
                  </a:lnTo>
                  <a:lnTo>
                    <a:pt x="22" y="4737"/>
                  </a:lnTo>
                  <a:lnTo>
                    <a:pt x="19" y="4672"/>
                  </a:lnTo>
                  <a:lnTo>
                    <a:pt x="17" y="4604"/>
                  </a:lnTo>
                  <a:lnTo>
                    <a:pt x="16" y="4535"/>
                  </a:lnTo>
                  <a:lnTo>
                    <a:pt x="15" y="4389"/>
                  </a:lnTo>
                  <a:lnTo>
                    <a:pt x="15" y="4240"/>
                  </a:lnTo>
                  <a:lnTo>
                    <a:pt x="17" y="4090"/>
                  </a:lnTo>
                  <a:lnTo>
                    <a:pt x="20" y="3942"/>
                  </a:lnTo>
                  <a:lnTo>
                    <a:pt x="24" y="3797"/>
                  </a:lnTo>
                  <a:lnTo>
                    <a:pt x="27" y="3659"/>
                  </a:lnTo>
                  <a:lnTo>
                    <a:pt x="31" y="3533"/>
                  </a:lnTo>
                  <a:lnTo>
                    <a:pt x="34" y="3419"/>
                  </a:lnTo>
                  <a:lnTo>
                    <a:pt x="36" y="3322"/>
                  </a:lnTo>
                  <a:lnTo>
                    <a:pt x="37" y="3243"/>
                  </a:lnTo>
                  <a:lnTo>
                    <a:pt x="36" y="3126"/>
                  </a:lnTo>
                  <a:lnTo>
                    <a:pt x="36" y="3007"/>
                  </a:lnTo>
                  <a:lnTo>
                    <a:pt x="34" y="2888"/>
                  </a:lnTo>
                  <a:lnTo>
                    <a:pt x="33" y="2767"/>
                  </a:lnTo>
                  <a:lnTo>
                    <a:pt x="31" y="2646"/>
                  </a:lnTo>
                  <a:lnTo>
                    <a:pt x="30" y="2523"/>
                  </a:lnTo>
                  <a:lnTo>
                    <a:pt x="28" y="2401"/>
                  </a:lnTo>
                  <a:lnTo>
                    <a:pt x="27" y="2279"/>
                  </a:lnTo>
                  <a:lnTo>
                    <a:pt x="26" y="2156"/>
                  </a:lnTo>
                  <a:lnTo>
                    <a:pt x="26" y="2034"/>
                  </a:lnTo>
                  <a:lnTo>
                    <a:pt x="26" y="1912"/>
                  </a:lnTo>
                  <a:lnTo>
                    <a:pt x="27" y="1792"/>
                  </a:lnTo>
                  <a:lnTo>
                    <a:pt x="30" y="1672"/>
                  </a:lnTo>
                  <a:lnTo>
                    <a:pt x="33" y="1553"/>
                  </a:lnTo>
                  <a:lnTo>
                    <a:pt x="37" y="1436"/>
                  </a:lnTo>
                  <a:lnTo>
                    <a:pt x="43" y="1321"/>
                  </a:lnTo>
                  <a:lnTo>
                    <a:pt x="110" y="1338"/>
                  </a:lnTo>
                  <a:lnTo>
                    <a:pt x="190" y="1363"/>
                  </a:lnTo>
                  <a:lnTo>
                    <a:pt x="281" y="1393"/>
                  </a:lnTo>
                  <a:lnTo>
                    <a:pt x="385" y="1428"/>
                  </a:lnTo>
                  <a:lnTo>
                    <a:pt x="498" y="1469"/>
                  </a:lnTo>
                  <a:lnTo>
                    <a:pt x="621" y="1514"/>
                  </a:lnTo>
                  <a:lnTo>
                    <a:pt x="754" y="1563"/>
                  </a:lnTo>
                  <a:lnTo>
                    <a:pt x="893" y="1616"/>
                  </a:lnTo>
                  <a:lnTo>
                    <a:pt x="1189" y="1731"/>
                  </a:lnTo>
                  <a:lnTo>
                    <a:pt x="1506" y="1855"/>
                  </a:lnTo>
                  <a:lnTo>
                    <a:pt x="1835" y="1985"/>
                  </a:lnTo>
                  <a:lnTo>
                    <a:pt x="2168" y="2116"/>
                  </a:lnTo>
                  <a:lnTo>
                    <a:pt x="2498" y="2246"/>
                  </a:lnTo>
                  <a:lnTo>
                    <a:pt x="2818" y="2370"/>
                  </a:lnTo>
                  <a:lnTo>
                    <a:pt x="2972" y="2429"/>
                  </a:lnTo>
                  <a:lnTo>
                    <a:pt x="3120" y="2485"/>
                  </a:lnTo>
                  <a:lnTo>
                    <a:pt x="3262" y="2538"/>
                  </a:lnTo>
                  <a:lnTo>
                    <a:pt x="3397" y="2588"/>
                  </a:lnTo>
                  <a:lnTo>
                    <a:pt x="3525" y="2633"/>
                  </a:lnTo>
                  <a:lnTo>
                    <a:pt x="3643" y="2673"/>
                  </a:lnTo>
                  <a:lnTo>
                    <a:pt x="3751" y="2709"/>
                  </a:lnTo>
                  <a:lnTo>
                    <a:pt x="3847" y="2739"/>
                  </a:lnTo>
                  <a:lnTo>
                    <a:pt x="3932" y="2763"/>
                  </a:lnTo>
                  <a:lnTo>
                    <a:pt x="4005" y="2780"/>
                  </a:lnTo>
                  <a:lnTo>
                    <a:pt x="4064" y="2791"/>
                  </a:lnTo>
                  <a:lnTo>
                    <a:pt x="4109" y="2795"/>
                  </a:lnTo>
                  <a:lnTo>
                    <a:pt x="8031" y="1300"/>
                  </a:lnTo>
                  <a:lnTo>
                    <a:pt x="6926" y="870"/>
                  </a:lnTo>
                  <a:lnTo>
                    <a:pt x="6924" y="893"/>
                  </a:lnTo>
                  <a:lnTo>
                    <a:pt x="6923" y="917"/>
                  </a:lnTo>
                  <a:lnTo>
                    <a:pt x="6922" y="941"/>
                  </a:lnTo>
                  <a:lnTo>
                    <a:pt x="6921" y="966"/>
                  </a:lnTo>
                  <a:lnTo>
                    <a:pt x="6920" y="1019"/>
                  </a:lnTo>
                  <a:lnTo>
                    <a:pt x="6917" y="1072"/>
                  </a:lnTo>
                  <a:lnTo>
                    <a:pt x="6914" y="1098"/>
                  </a:lnTo>
                  <a:lnTo>
                    <a:pt x="6910" y="1126"/>
                  </a:lnTo>
                  <a:lnTo>
                    <a:pt x="6905" y="1153"/>
                  </a:lnTo>
                  <a:lnTo>
                    <a:pt x="6898" y="1179"/>
                  </a:lnTo>
                  <a:lnTo>
                    <a:pt x="6890" y="1205"/>
                  </a:lnTo>
                  <a:lnTo>
                    <a:pt x="6880" y="1232"/>
                  </a:lnTo>
                  <a:lnTo>
                    <a:pt x="6867" y="1257"/>
                  </a:lnTo>
                  <a:lnTo>
                    <a:pt x="6851" y="1282"/>
                  </a:lnTo>
                  <a:lnTo>
                    <a:pt x="6833" y="1306"/>
                  </a:lnTo>
                  <a:lnTo>
                    <a:pt x="6813" y="1329"/>
                  </a:lnTo>
                  <a:lnTo>
                    <a:pt x="6789" y="1352"/>
                  </a:lnTo>
                  <a:lnTo>
                    <a:pt x="6762" y="1373"/>
                  </a:lnTo>
                  <a:lnTo>
                    <a:pt x="6731" y="1393"/>
                  </a:lnTo>
                  <a:lnTo>
                    <a:pt x="6697" y="1411"/>
                  </a:lnTo>
                  <a:lnTo>
                    <a:pt x="6659" y="1429"/>
                  </a:lnTo>
                  <a:lnTo>
                    <a:pt x="6615" y="1445"/>
                  </a:lnTo>
                  <a:lnTo>
                    <a:pt x="6569" y="1459"/>
                  </a:lnTo>
                  <a:lnTo>
                    <a:pt x="6517" y="1472"/>
                  </a:lnTo>
                  <a:lnTo>
                    <a:pt x="6460" y="1483"/>
                  </a:lnTo>
                  <a:lnTo>
                    <a:pt x="6397" y="1492"/>
                  </a:lnTo>
                  <a:lnTo>
                    <a:pt x="6331" y="1499"/>
                  </a:lnTo>
                  <a:lnTo>
                    <a:pt x="6257" y="1504"/>
                  </a:lnTo>
                  <a:lnTo>
                    <a:pt x="6179" y="1507"/>
                  </a:lnTo>
                  <a:lnTo>
                    <a:pt x="6094" y="1507"/>
                  </a:lnTo>
                  <a:lnTo>
                    <a:pt x="6007" y="1505"/>
                  </a:lnTo>
                  <a:lnTo>
                    <a:pt x="5927" y="1501"/>
                  </a:lnTo>
                  <a:lnTo>
                    <a:pt x="5854" y="1494"/>
                  </a:lnTo>
                  <a:lnTo>
                    <a:pt x="5786" y="1485"/>
                  </a:lnTo>
                  <a:lnTo>
                    <a:pt x="5724" y="1474"/>
                  </a:lnTo>
                  <a:lnTo>
                    <a:pt x="5667" y="1460"/>
                  </a:lnTo>
                  <a:lnTo>
                    <a:pt x="5616" y="1446"/>
                  </a:lnTo>
                  <a:lnTo>
                    <a:pt x="5569" y="1429"/>
                  </a:lnTo>
                  <a:lnTo>
                    <a:pt x="5527" y="1411"/>
                  </a:lnTo>
                  <a:lnTo>
                    <a:pt x="5490" y="1392"/>
                  </a:lnTo>
                  <a:lnTo>
                    <a:pt x="5456" y="1371"/>
                  </a:lnTo>
                  <a:lnTo>
                    <a:pt x="5428" y="1349"/>
                  </a:lnTo>
                  <a:lnTo>
                    <a:pt x="5402" y="1325"/>
                  </a:lnTo>
                  <a:lnTo>
                    <a:pt x="5381" y="1301"/>
                  </a:lnTo>
                  <a:lnTo>
                    <a:pt x="5362" y="1276"/>
                  </a:lnTo>
                  <a:lnTo>
                    <a:pt x="5345" y="1250"/>
                  </a:lnTo>
                  <a:lnTo>
                    <a:pt x="5332" y="1224"/>
                  </a:lnTo>
                  <a:lnTo>
                    <a:pt x="5322" y="1196"/>
                  </a:lnTo>
                  <a:lnTo>
                    <a:pt x="5313" y="1169"/>
                  </a:lnTo>
                  <a:lnTo>
                    <a:pt x="5307" y="1141"/>
                  </a:lnTo>
                  <a:lnTo>
                    <a:pt x="5302" y="1113"/>
                  </a:lnTo>
                  <a:lnTo>
                    <a:pt x="5299" y="1084"/>
                  </a:lnTo>
                  <a:lnTo>
                    <a:pt x="5297" y="1056"/>
                  </a:lnTo>
                  <a:lnTo>
                    <a:pt x="5296" y="1029"/>
                  </a:lnTo>
                  <a:lnTo>
                    <a:pt x="5296" y="973"/>
                  </a:lnTo>
                  <a:lnTo>
                    <a:pt x="5297" y="921"/>
                  </a:lnTo>
                  <a:lnTo>
                    <a:pt x="5297" y="895"/>
                  </a:lnTo>
                  <a:lnTo>
                    <a:pt x="5296" y="871"/>
                  </a:lnTo>
                  <a:lnTo>
                    <a:pt x="5295" y="847"/>
                  </a:lnTo>
                  <a:lnTo>
                    <a:pt x="5293" y="824"/>
                  </a:lnTo>
                  <a:lnTo>
                    <a:pt x="5298" y="795"/>
                  </a:lnTo>
                  <a:lnTo>
                    <a:pt x="5305" y="768"/>
                  </a:lnTo>
                  <a:lnTo>
                    <a:pt x="5312" y="743"/>
                  </a:lnTo>
                  <a:lnTo>
                    <a:pt x="5319" y="719"/>
                  </a:lnTo>
                  <a:lnTo>
                    <a:pt x="5328" y="698"/>
                  </a:lnTo>
                  <a:lnTo>
                    <a:pt x="5337" y="679"/>
                  </a:lnTo>
                  <a:lnTo>
                    <a:pt x="5347" y="661"/>
                  </a:lnTo>
                  <a:lnTo>
                    <a:pt x="5358" y="645"/>
                  </a:lnTo>
                  <a:lnTo>
                    <a:pt x="5371" y="630"/>
                  </a:lnTo>
                  <a:lnTo>
                    <a:pt x="5383" y="617"/>
                  </a:lnTo>
                  <a:lnTo>
                    <a:pt x="5396" y="604"/>
                  </a:lnTo>
                  <a:lnTo>
                    <a:pt x="5409" y="593"/>
                  </a:lnTo>
                  <a:lnTo>
                    <a:pt x="5423" y="583"/>
                  </a:lnTo>
                  <a:lnTo>
                    <a:pt x="5438" y="573"/>
                  </a:lnTo>
                  <a:lnTo>
                    <a:pt x="5453" y="565"/>
                  </a:lnTo>
                  <a:lnTo>
                    <a:pt x="5468" y="557"/>
                  </a:lnTo>
                  <a:lnTo>
                    <a:pt x="5502" y="543"/>
                  </a:lnTo>
                  <a:lnTo>
                    <a:pt x="5537" y="531"/>
                  </a:lnTo>
                  <a:lnTo>
                    <a:pt x="5573" y="519"/>
                  </a:lnTo>
                  <a:lnTo>
                    <a:pt x="5612" y="506"/>
                  </a:lnTo>
                  <a:lnTo>
                    <a:pt x="5651" y="492"/>
                  </a:lnTo>
                  <a:lnTo>
                    <a:pt x="5691" y="475"/>
                  </a:lnTo>
                  <a:lnTo>
                    <a:pt x="5712" y="466"/>
                  </a:lnTo>
                  <a:lnTo>
                    <a:pt x="5733" y="455"/>
                  </a:lnTo>
                  <a:lnTo>
                    <a:pt x="5754" y="444"/>
                  </a:lnTo>
                  <a:lnTo>
                    <a:pt x="5775" y="432"/>
                  </a:lnTo>
                  <a:lnTo>
                    <a:pt x="5093" y="174"/>
                  </a:lnTo>
                  <a:lnTo>
                    <a:pt x="5089" y="259"/>
                  </a:lnTo>
                  <a:lnTo>
                    <a:pt x="5087" y="331"/>
                  </a:lnTo>
                  <a:lnTo>
                    <a:pt x="5086" y="362"/>
                  </a:lnTo>
                  <a:lnTo>
                    <a:pt x="5083" y="393"/>
                  </a:lnTo>
                  <a:lnTo>
                    <a:pt x="5080" y="420"/>
                  </a:lnTo>
                  <a:lnTo>
                    <a:pt x="5075" y="445"/>
                  </a:lnTo>
                  <a:lnTo>
                    <a:pt x="5071" y="457"/>
                  </a:lnTo>
                  <a:lnTo>
                    <a:pt x="5068" y="469"/>
                  </a:lnTo>
                  <a:lnTo>
                    <a:pt x="5063" y="480"/>
                  </a:lnTo>
                  <a:lnTo>
                    <a:pt x="5058" y="492"/>
                  </a:lnTo>
                  <a:lnTo>
                    <a:pt x="5052" y="503"/>
                  </a:lnTo>
                  <a:lnTo>
                    <a:pt x="5045" y="513"/>
                  </a:lnTo>
                  <a:lnTo>
                    <a:pt x="5038" y="524"/>
                  </a:lnTo>
                  <a:lnTo>
                    <a:pt x="5029" y="534"/>
                  </a:lnTo>
                  <a:lnTo>
                    <a:pt x="5020" y="544"/>
                  </a:lnTo>
                  <a:lnTo>
                    <a:pt x="5009" y="554"/>
                  </a:lnTo>
                  <a:lnTo>
                    <a:pt x="4998" y="564"/>
                  </a:lnTo>
                  <a:lnTo>
                    <a:pt x="4985" y="573"/>
                  </a:lnTo>
                  <a:lnTo>
                    <a:pt x="4972" y="583"/>
                  </a:lnTo>
                  <a:lnTo>
                    <a:pt x="4957" y="593"/>
                  </a:lnTo>
                  <a:lnTo>
                    <a:pt x="4941" y="603"/>
                  </a:lnTo>
                  <a:lnTo>
                    <a:pt x="4924" y="614"/>
                  </a:lnTo>
                  <a:lnTo>
                    <a:pt x="4898" y="627"/>
                  </a:lnTo>
                  <a:lnTo>
                    <a:pt x="4873" y="639"/>
                  </a:lnTo>
                  <a:lnTo>
                    <a:pt x="4847" y="651"/>
                  </a:lnTo>
                  <a:lnTo>
                    <a:pt x="4819" y="662"/>
                  </a:lnTo>
                  <a:lnTo>
                    <a:pt x="4791" y="672"/>
                  </a:lnTo>
                  <a:lnTo>
                    <a:pt x="4762" y="681"/>
                  </a:lnTo>
                  <a:lnTo>
                    <a:pt x="4732" y="690"/>
                  </a:lnTo>
                  <a:lnTo>
                    <a:pt x="4702" y="698"/>
                  </a:lnTo>
                  <a:lnTo>
                    <a:pt x="4672" y="706"/>
                  </a:lnTo>
                  <a:lnTo>
                    <a:pt x="4641" y="713"/>
                  </a:lnTo>
                  <a:lnTo>
                    <a:pt x="4611" y="719"/>
                  </a:lnTo>
                  <a:lnTo>
                    <a:pt x="4580" y="724"/>
                  </a:lnTo>
                  <a:lnTo>
                    <a:pt x="4549" y="729"/>
                  </a:lnTo>
                  <a:lnTo>
                    <a:pt x="4519" y="735"/>
                  </a:lnTo>
                  <a:lnTo>
                    <a:pt x="4489" y="738"/>
                  </a:lnTo>
                  <a:lnTo>
                    <a:pt x="4460" y="741"/>
                  </a:lnTo>
                  <a:lnTo>
                    <a:pt x="4418" y="745"/>
                  </a:lnTo>
                  <a:lnTo>
                    <a:pt x="4379" y="748"/>
                  </a:lnTo>
                  <a:lnTo>
                    <a:pt x="4340" y="750"/>
                  </a:lnTo>
                  <a:lnTo>
                    <a:pt x="4302" y="752"/>
                  </a:lnTo>
                  <a:lnTo>
                    <a:pt x="4266" y="752"/>
                  </a:lnTo>
                  <a:lnTo>
                    <a:pt x="4231" y="752"/>
                  </a:lnTo>
                  <a:lnTo>
                    <a:pt x="4197" y="752"/>
                  </a:lnTo>
                  <a:lnTo>
                    <a:pt x="4164" y="750"/>
                  </a:lnTo>
                  <a:lnTo>
                    <a:pt x="4132" y="748"/>
                  </a:lnTo>
                  <a:lnTo>
                    <a:pt x="4101" y="745"/>
                  </a:lnTo>
                  <a:lnTo>
                    <a:pt x="4070" y="742"/>
                  </a:lnTo>
                  <a:lnTo>
                    <a:pt x="4041" y="738"/>
                  </a:lnTo>
                  <a:lnTo>
                    <a:pt x="4012" y="733"/>
                  </a:lnTo>
                  <a:lnTo>
                    <a:pt x="3984" y="727"/>
                  </a:lnTo>
                  <a:lnTo>
                    <a:pt x="3956" y="721"/>
                  </a:lnTo>
                  <a:lnTo>
                    <a:pt x="3929" y="714"/>
                  </a:lnTo>
                  <a:lnTo>
                    <a:pt x="3902" y="707"/>
                  </a:lnTo>
                  <a:lnTo>
                    <a:pt x="3876" y="699"/>
                  </a:lnTo>
                  <a:lnTo>
                    <a:pt x="3849" y="691"/>
                  </a:lnTo>
                  <a:lnTo>
                    <a:pt x="3824" y="682"/>
                  </a:lnTo>
                  <a:lnTo>
                    <a:pt x="3799" y="672"/>
                  </a:lnTo>
                  <a:lnTo>
                    <a:pt x="3774" y="662"/>
                  </a:lnTo>
                  <a:lnTo>
                    <a:pt x="3748" y="652"/>
                  </a:lnTo>
                  <a:lnTo>
                    <a:pt x="3722" y="641"/>
                  </a:lnTo>
                  <a:lnTo>
                    <a:pt x="3672" y="617"/>
                  </a:lnTo>
                  <a:lnTo>
                    <a:pt x="3620" y="590"/>
                  </a:lnTo>
                  <a:lnTo>
                    <a:pt x="3568" y="563"/>
                  </a:lnTo>
                  <a:lnTo>
                    <a:pt x="3513" y="533"/>
                  </a:lnTo>
                  <a:lnTo>
                    <a:pt x="3505" y="518"/>
                  </a:lnTo>
                  <a:lnTo>
                    <a:pt x="3498" y="503"/>
                  </a:lnTo>
                  <a:lnTo>
                    <a:pt x="3491" y="486"/>
                  </a:lnTo>
                  <a:lnTo>
                    <a:pt x="3485" y="471"/>
                  </a:lnTo>
                  <a:lnTo>
                    <a:pt x="3479" y="455"/>
                  </a:lnTo>
                  <a:lnTo>
                    <a:pt x="3475" y="439"/>
                  </a:lnTo>
                  <a:lnTo>
                    <a:pt x="3470" y="423"/>
                  </a:lnTo>
                  <a:lnTo>
                    <a:pt x="3466" y="407"/>
                  </a:lnTo>
                  <a:lnTo>
                    <a:pt x="3460" y="375"/>
                  </a:lnTo>
                  <a:lnTo>
                    <a:pt x="3456" y="341"/>
                  </a:lnTo>
                  <a:lnTo>
                    <a:pt x="3454" y="308"/>
                  </a:lnTo>
                  <a:lnTo>
                    <a:pt x="3452" y="275"/>
                  </a:lnTo>
                  <a:lnTo>
                    <a:pt x="3452" y="241"/>
                  </a:lnTo>
                  <a:lnTo>
                    <a:pt x="3453" y="207"/>
                  </a:lnTo>
                  <a:lnTo>
                    <a:pt x="3454" y="173"/>
                  </a:lnTo>
                  <a:lnTo>
                    <a:pt x="3456" y="139"/>
                  </a:lnTo>
                  <a:lnTo>
                    <a:pt x="3460" y="69"/>
                  </a:lnTo>
                  <a:lnTo>
                    <a:pt x="3463" y="0"/>
                  </a:lnTo>
                  <a:lnTo>
                    <a:pt x="3428" y="9"/>
                  </a:lnTo>
                  <a:lnTo>
                    <a:pt x="3392" y="18"/>
                  </a:lnTo>
                  <a:lnTo>
                    <a:pt x="3356" y="29"/>
                  </a:lnTo>
                  <a:lnTo>
                    <a:pt x="3319" y="40"/>
                  </a:lnTo>
                  <a:lnTo>
                    <a:pt x="3281" y="53"/>
                  </a:lnTo>
                  <a:lnTo>
                    <a:pt x="3244" y="66"/>
                  </a:lnTo>
                  <a:lnTo>
                    <a:pt x="3207" y="80"/>
                  </a:lnTo>
                  <a:lnTo>
                    <a:pt x="3169" y="94"/>
                  </a:lnTo>
                  <a:lnTo>
                    <a:pt x="3095" y="124"/>
                  </a:lnTo>
                  <a:lnTo>
                    <a:pt x="3022" y="154"/>
                  </a:lnTo>
                  <a:lnTo>
                    <a:pt x="2952" y="182"/>
                  </a:lnTo>
                  <a:lnTo>
                    <a:pt x="2884" y="207"/>
                  </a:lnTo>
                  <a:lnTo>
                    <a:pt x="2356" y="423"/>
                  </a:lnTo>
                  <a:lnTo>
                    <a:pt x="2354" y="421"/>
                  </a:lnTo>
                  <a:lnTo>
                    <a:pt x="2352" y="422"/>
                  </a:lnTo>
                  <a:lnTo>
                    <a:pt x="2349" y="423"/>
                  </a:lnTo>
                  <a:lnTo>
                    <a:pt x="2346" y="426"/>
                  </a:lnTo>
                  <a:lnTo>
                    <a:pt x="2340" y="433"/>
                  </a:lnTo>
                  <a:lnTo>
                    <a:pt x="2334" y="43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/>
          </p:nvSpPr>
          <p:spPr bwMode="auto">
            <a:xfrm>
              <a:off x="6091032" y="2861219"/>
              <a:ext cx="2241416" cy="778174"/>
            </a:xfrm>
            <a:custGeom>
              <a:avLst/>
              <a:gdLst>
                <a:gd name="T0" fmla="*/ 4936 w 8065"/>
                <a:gd name="T1" fmla="*/ 1765 h 2799"/>
                <a:gd name="T2" fmla="*/ 4898 w 8065"/>
                <a:gd name="T3" fmla="*/ 1898 h 2799"/>
                <a:gd name="T4" fmla="*/ 4766 w 8065"/>
                <a:gd name="T5" fmla="*/ 2018 h 2799"/>
                <a:gd name="T6" fmla="*/ 4483 w 8065"/>
                <a:gd name="T7" fmla="*/ 2116 h 2799"/>
                <a:gd name="T8" fmla="*/ 4168 w 8065"/>
                <a:gd name="T9" fmla="*/ 2149 h 2799"/>
                <a:gd name="T10" fmla="*/ 3825 w 8065"/>
                <a:gd name="T11" fmla="*/ 2128 h 2799"/>
                <a:gd name="T12" fmla="*/ 3523 w 8065"/>
                <a:gd name="T13" fmla="*/ 2034 h 2799"/>
                <a:gd name="T14" fmla="*/ 3344 w 8065"/>
                <a:gd name="T15" fmla="*/ 1849 h 2799"/>
                <a:gd name="T16" fmla="*/ 3308 w 8065"/>
                <a:gd name="T17" fmla="*/ 1679 h 2799"/>
                <a:gd name="T18" fmla="*/ 3330 w 8065"/>
                <a:gd name="T19" fmla="*/ 1410 h 2799"/>
                <a:gd name="T20" fmla="*/ 3395 w 8065"/>
                <a:gd name="T21" fmla="*/ 1265 h 2799"/>
                <a:gd name="T22" fmla="*/ 3550 w 8065"/>
                <a:gd name="T23" fmla="*/ 1166 h 2799"/>
                <a:gd name="T24" fmla="*/ 3868 w 8065"/>
                <a:gd name="T25" fmla="*/ 1081 h 2799"/>
                <a:gd name="T26" fmla="*/ 4207 w 8065"/>
                <a:gd name="T27" fmla="*/ 1059 h 2799"/>
                <a:gd name="T28" fmla="*/ 4566 w 8065"/>
                <a:gd name="T29" fmla="*/ 1105 h 2799"/>
                <a:gd name="T30" fmla="*/ 4843 w 8065"/>
                <a:gd name="T31" fmla="*/ 1253 h 2799"/>
                <a:gd name="T32" fmla="*/ 2074 w 8065"/>
                <a:gd name="T33" fmla="*/ 432 h 2799"/>
                <a:gd name="T34" fmla="*/ 2487 w 8065"/>
                <a:gd name="T35" fmla="*/ 444 h 2799"/>
                <a:gd name="T36" fmla="*/ 2809 w 8065"/>
                <a:gd name="T37" fmla="*/ 538 h 2799"/>
                <a:gd name="T38" fmla="*/ 2984 w 8065"/>
                <a:gd name="T39" fmla="*/ 760 h 2799"/>
                <a:gd name="T40" fmla="*/ 2996 w 8065"/>
                <a:gd name="T41" fmla="*/ 1081 h 2799"/>
                <a:gd name="T42" fmla="*/ 2903 w 8065"/>
                <a:gd name="T43" fmla="*/ 1322 h 2799"/>
                <a:gd name="T44" fmla="*/ 2554 w 8065"/>
                <a:gd name="T45" fmla="*/ 1480 h 2799"/>
                <a:gd name="T46" fmla="*/ 1898 w 8065"/>
                <a:gd name="T47" fmla="*/ 1489 h 2799"/>
                <a:gd name="T48" fmla="*/ 1513 w 8065"/>
                <a:gd name="T49" fmla="*/ 1356 h 2799"/>
                <a:gd name="T50" fmla="*/ 1390 w 8065"/>
                <a:gd name="T51" fmla="*/ 1129 h 2799"/>
                <a:gd name="T52" fmla="*/ 1381 w 8065"/>
                <a:gd name="T53" fmla="*/ 747 h 2799"/>
                <a:gd name="T54" fmla="*/ 4792 w 8065"/>
                <a:gd name="T55" fmla="*/ 2532 h 2799"/>
                <a:gd name="T56" fmla="*/ 5909 w 8065"/>
                <a:gd name="T57" fmla="*/ 2099 h 2799"/>
                <a:gd name="T58" fmla="*/ 6539 w 8065"/>
                <a:gd name="T59" fmla="*/ 1863 h 2799"/>
                <a:gd name="T60" fmla="*/ 7087 w 8065"/>
                <a:gd name="T61" fmla="*/ 1653 h 2799"/>
                <a:gd name="T62" fmla="*/ 7715 w 8065"/>
                <a:gd name="T63" fmla="*/ 1410 h 2799"/>
                <a:gd name="T64" fmla="*/ 8051 w 8065"/>
                <a:gd name="T65" fmla="*/ 1293 h 2799"/>
                <a:gd name="T66" fmla="*/ 7948 w 8065"/>
                <a:gd name="T67" fmla="*/ 1231 h 2799"/>
                <a:gd name="T68" fmla="*/ 7779 w 8065"/>
                <a:gd name="T69" fmla="*/ 1169 h 2799"/>
                <a:gd name="T70" fmla="*/ 7272 w 8065"/>
                <a:gd name="T71" fmla="*/ 984 h 2799"/>
                <a:gd name="T72" fmla="*/ 6869 w 8065"/>
                <a:gd name="T73" fmla="*/ 811 h 2799"/>
                <a:gd name="T74" fmla="*/ 6843 w 8065"/>
                <a:gd name="T75" fmla="*/ 1179 h 2799"/>
                <a:gd name="T76" fmla="*/ 6775 w 8065"/>
                <a:gd name="T77" fmla="*/ 1311 h 2799"/>
                <a:gd name="T78" fmla="*/ 6597 w 8065"/>
                <a:gd name="T79" fmla="*/ 1417 h 2799"/>
                <a:gd name="T80" fmla="*/ 6259 w 8065"/>
                <a:gd name="T81" fmla="*/ 1496 h 2799"/>
                <a:gd name="T82" fmla="*/ 5786 w 8065"/>
                <a:gd name="T83" fmla="*/ 1492 h 2799"/>
                <a:gd name="T84" fmla="*/ 5376 w 8065"/>
                <a:gd name="T85" fmla="*/ 1359 h 2799"/>
                <a:gd name="T86" fmla="*/ 5248 w 8065"/>
                <a:gd name="T87" fmla="*/ 1137 h 2799"/>
                <a:gd name="T88" fmla="*/ 5252 w 8065"/>
                <a:gd name="T89" fmla="*/ 779 h 2799"/>
                <a:gd name="T90" fmla="*/ 5332 w 8065"/>
                <a:gd name="T91" fmla="*/ 607 h 2799"/>
                <a:gd name="T92" fmla="*/ 5490 w 8065"/>
                <a:gd name="T93" fmla="*/ 511 h 2799"/>
                <a:gd name="T94" fmla="*/ 5772 w 8065"/>
                <a:gd name="T95" fmla="*/ 434 h 2799"/>
                <a:gd name="T96" fmla="*/ 5028 w 8065"/>
                <a:gd name="T97" fmla="*/ 412 h 2799"/>
                <a:gd name="T98" fmla="*/ 4986 w 8065"/>
                <a:gd name="T99" fmla="*/ 521 h 2799"/>
                <a:gd name="T100" fmla="*/ 4869 w 8065"/>
                <a:gd name="T101" fmla="*/ 617 h 2799"/>
                <a:gd name="T102" fmla="*/ 4605 w 8065"/>
                <a:gd name="T103" fmla="*/ 711 h 2799"/>
                <a:gd name="T104" fmla="*/ 4308 w 8065"/>
                <a:gd name="T105" fmla="*/ 749 h 2799"/>
                <a:gd name="T106" fmla="*/ 3978 w 8065"/>
                <a:gd name="T107" fmla="*/ 735 h 2799"/>
                <a:gd name="T108" fmla="*/ 3674 w 8065"/>
                <a:gd name="T109" fmla="*/ 659 h 2799"/>
                <a:gd name="T110" fmla="*/ 3466 w 8065"/>
                <a:gd name="T111" fmla="*/ 509 h 2799"/>
                <a:gd name="T112" fmla="*/ 3408 w 8065"/>
                <a:gd name="T113" fmla="*/ 339 h 2799"/>
                <a:gd name="T114" fmla="*/ 3319 w 8065"/>
                <a:gd name="T115" fmla="*/ 25 h 2799"/>
                <a:gd name="T116" fmla="*/ 2668 w 8065"/>
                <a:gd name="T117" fmla="*/ 271 h 2799"/>
                <a:gd name="T118" fmla="*/ 2324 w 8065"/>
                <a:gd name="T119" fmla="*/ 393 h 2799"/>
                <a:gd name="T120" fmla="*/ 2016 w 8065"/>
                <a:gd name="T121" fmla="*/ 430 h 2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065" h="2799">
                  <a:moveTo>
                    <a:pt x="4934" y="1458"/>
                  </a:moveTo>
                  <a:lnTo>
                    <a:pt x="4934" y="1501"/>
                  </a:lnTo>
                  <a:lnTo>
                    <a:pt x="4935" y="1544"/>
                  </a:lnTo>
                  <a:lnTo>
                    <a:pt x="4936" y="1584"/>
                  </a:lnTo>
                  <a:lnTo>
                    <a:pt x="4937" y="1622"/>
                  </a:lnTo>
                  <a:lnTo>
                    <a:pt x="4939" y="1661"/>
                  </a:lnTo>
                  <a:lnTo>
                    <a:pt x="4939" y="1696"/>
                  </a:lnTo>
                  <a:lnTo>
                    <a:pt x="4939" y="1731"/>
                  </a:lnTo>
                  <a:lnTo>
                    <a:pt x="4936" y="1765"/>
                  </a:lnTo>
                  <a:lnTo>
                    <a:pt x="4935" y="1781"/>
                  </a:lnTo>
                  <a:lnTo>
                    <a:pt x="4932" y="1796"/>
                  </a:lnTo>
                  <a:lnTo>
                    <a:pt x="4930" y="1812"/>
                  </a:lnTo>
                  <a:lnTo>
                    <a:pt x="4926" y="1827"/>
                  </a:lnTo>
                  <a:lnTo>
                    <a:pt x="4922" y="1841"/>
                  </a:lnTo>
                  <a:lnTo>
                    <a:pt x="4917" y="1856"/>
                  </a:lnTo>
                  <a:lnTo>
                    <a:pt x="4912" y="1870"/>
                  </a:lnTo>
                  <a:lnTo>
                    <a:pt x="4905" y="1884"/>
                  </a:lnTo>
                  <a:lnTo>
                    <a:pt x="4898" y="1898"/>
                  </a:lnTo>
                  <a:lnTo>
                    <a:pt x="4889" y="1911"/>
                  </a:lnTo>
                  <a:lnTo>
                    <a:pt x="4880" y="1924"/>
                  </a:lnTo>
                  <a:lnTo>
                    <a:pt x="4870" y="1936"/>
                  </a:lnTo>
                  <a:lnTo>
                    <a:pt x="4858" y="1949"/>
                  </a:lnTo>
                  <a:lnTo>
                    <a:pt x="4846" y="1961"/>
                  </a:lnTo>
                  <a:lnTo>
                    <a:pt x="4833" y="1972"/>
                  </a:lnTo>
                  <a:lnTo>
                    <a:pt x="4818" y="1984"/>
                  </a:lnTo>
                  <a:lnTo>
                    <a:pt x="4793" y="2002"/>
                  </a:lnTo>
                  <a:lnTo>
                    <a:pt x="4766" y="2018"/>
                  </a:lnTo>
                  <a:lnTo>
                    <a:pt x="4738" y="2033"/>
                  </a:lnTo>
                  <a:lnTo>
                    <a:pt x="4709" y="2046"/>
                  </a:lnTo>
                  <a:lnTo>
                    <a:pt x="4679" y="2059"/>
                  </a:lnTo>
                  <a:lnTo>
                    <a:pt x="4648" y="2071"/>
                  </a:lnTo>
                  <a:lnTo>
                    <a:pt x="4616" y="2081"/>
                  </a:lnTo>
                  <a:lnTo>
                    <a:pt x="4584" y="2091"/>
                  </a:lnTo>
                  <a:lnTo>
                    <a:pt x="4551" y="2100"/>
                  </a:lnTo>
                  <a:lnTo>
                    <a:pt x="4516" y="2108"/>
                  </a:lnTo>
                  <a:lnTo>
                    <a:pt x="4483" y="2116"/>
                  </a:lnTo>
                  <a:lnTo>
                    <a:pt x="4449" y="2122"/>
                  </a:lnTo>
                  <a:lnTo>
                    <a:pt x="4414" y="2128"/>
                  </a:lnTo>
                  <a:lnTo>
                    <a:pt x="4380" y="2133"/>
                  </a:lnTo>
                  <a:lnTo>
                    <a:pt x="4346" y="2137"/>
                  </a:lnTo>
                  <a:lnTo>
                    <a:pt x="4311" y="2141"/>
                  </a:lnTo>
                  <a:lnTo>
                    <a:pt x="4277" y="2144"/>
                  </a:lnTo>
                  <a:lnTo>
                    <a:pt x="4241" y="2146"/>
                  </a:lnTo>
                  <a:lnTo>
                    <a:pt x="4205" y="2148"/>
                  </a:lnTo>
                  <a:lnTo>
                    <a:pt x="4168" y="2149"/>
                  </a:lnTo>
                  <a:lnTo>
                    <a:pt x="4130" y="2150"/>
                  </a:lnTo>
                  <a:lnTo>
                    <a:pt x="4093" y="2150"/>
                  </a:lnTo>
                  <a:lnTo>
                    <a:pt x="4054" y="2149"/>
                  </a:lnTo>
                  <a:lnTo>
                    <a:pt x="4016" y="2147"/>
                  </a:lnTo>
                  <a:lnTo>
                    <a:pt x="3978" y="2145"/>
                  </a:lnTo>
                  <a:lnTo>
                    <a:pt x="3939" y="2142"/>
                  </a:lnTo>
                  <a:lnTo>
                    <a:pt x="3901" y="2138"/>
                  </a:lnTo>
                  <a:lnTo>
                    <a:pt x="3863" y="2134"/>
                  </a:lnTo>
                  <a:lnTo>
                    <a:pt x="3825" y="2128"/>
                  </a:lnTo>
                  <a:lnTo>
                    <a:pt x="3788" y="2122"/>
                  </a:lnTo>
                  <a:lnTo>
                    <a:pt x="3752" y="2113"/>
                  </a:lnTo>
                  <a:lnTo>
                    <a:pt x="3715" y="2105"/>
                  </a:lnTo>
                  <a:lnTo>
                    <a:pt x="3681" y="2096"/>
                  </a:lnTo>
                  <a:lnTo>
                    <a:pt x="3647" y="2086"/>
                  </a:lnTo>
                  <a:lnTo>
                    <a:pt x="3613" y="2074"/>
                  </a:lnTo>
                  <a:lnTo>
                    <a:pt x="3582" y="2062"/>
                  </a:lnTo>
                  <a:lnTo>
                    <a:pt x="3552" y="2049"/>
                  </a:lnTo>
                  <a:lnTo>
                    <a:pt x="3523" y="2034"/>
                  </a:lnTo>
                  <a:lnTo>
                    <a:pt x="3495" y="2019"/>
                  </a:lnTo>
                  <a:lnTo>
                    <a:pt x="3469" y="2002"/>
                  </a:lnTo>
                  <a:lnTo>
                    <a:pt x="3445" y="1983"/>
                  </a:lnTo>
                  <a:lnTo>
                    <a:pt x="3423" y="1964"/>
                  </a:lnTo>
                  <a:lnTo>
                    <a:pt x="3403" y="1944"/>
                  </a:lnTo>
                  <a:lnTo>
                    <a:pt x="3384" y="1922"/>
                  </a:lnTo>
                  <a:lnTo>
                    <a:pt x="3368" y="1899"/>
                  </a:lnTo>
                  <a:lnTo>
                    <a:pt x="3355" y="1875"/>
                  </a:lnTo>
                  <a:lnTo>
                    <a:pt x="3344" y="1849"/>
                  </a:lnTo>
                  <a:lnTo>
                    <a:pt x="3335" y="1822"/>
                  </a:lnTo>
                  <a:lnTo>
                    <a:pt x="3330" y="1807"/>
                  </a:lnTo>
                  <a:lnTo>
                    <a:pt x="3325" y="1791"/>
                  </a:lnTo>
                  <a:lnTo>
                    <a:pt x="3321" y="1774"/>
                  </a:lnTo>
                  <a:lnTo>
                    <a:pt x="3318" y="1757"/>
                  </a:lnTo>
                  <a:lnTo>
                    <a:pt x="3314" y="1737"/>
                  </a:lnTo>
                  <a:lnTo>
                    <a:pt x="3312" y="1719"/>
                  </a:lnTo>
                  <a:lnTo>
                    <a:pt x="3310" y="1699"/>
                  </a:lnTo>
                  <a:lnTo>
                    <a:pt x="3308" y="1679"/>
                  </a:lnTo>
                  <a:lnTo>
                    <a:pt x="3306" y="1639"/>
                  </a:lnTo>
                  <a:lnTo>
                    <a:pt x="3306" y="1596"/>
                  </a:lnTo>
                  <a:lnTo>
                    <a:pt x="3308" y="1554"/>
                  </a:lnTo>
                  <a:lnTo>
                    <a:pt x="3312" y="1512"/>
                  </a:lnTo>
                  <a:lnTo>
                    <a:pt x="3314" y="1490"/>
                  </a:lnTo>
                  <a:lnTo>
                    <a:pt x="3318" y="1469"/>
                  </a:lnTo>
                  <a:lnTo>
                    <a:pt x="3321" y="1449"/>
                  </a:lnTo>
                  <a:lnTo>
                    <a:pt x="3325" y="1429"/>
                  </a:lnTo>
                  <a:lnTo>
                    <a:pt x="3330" y="1410"/>
                  </a:lnTo>
                  <a:lnTo>
                    <a:pt x="3335" y="1391"/>
                  </a:lnTo>
                  <a:lnTo>
                    <a:pt x="3341" y="1371"/>
                  </a:lnTo>
                  <a:lnTo>
                    <a:pt x="3347" y="1354"/>
                  </a:lnTo>
                  <a:lnTo>
                    <a:pt x="3354" y="1337"/>
                  </a:lnTo>
                  <a:lnTo>
                    <a:pt x="3361" y="1320"/>
                  </a:lnTo>
                  <a:lnTo>
                    <a:pt x="3369" y="1305"/>
                  </a:lnTo>
                  <a:lnTo>
                    <a:pt x="3377" y="1291"/>
                  </a:lnTo>
                  <a:lnTo>
                    <a:pt x="3386" y="1278"/>
                  </a:lnTo>
                  <a:lnTo>
                    <a:pt x="3395" y="1265"/>
                  </a:lnTo>
                  <a:lnTo>
                    <a:pt x="3406" y="1253"/>
                  </a:lnTo>
                  <a:lnTo>
                    <a:pt x="3416" y="1243"/>
                  </a:lnTo>
                  <a:lnTo>
                    <a:pt x="3427" y="1234"/>
                  </a:lnTo>
                  <a:lnTo>
                    <a:pt x="3438" y="1226"/>
                  </a:lnTo>
                  <a:lnTo>
                    <a:pt x="3450" y="1217"/>
                  </a:lnTo>
                  <a:lnTo>
                    <a:pt x="3463" y="1209"/>
                  </a:lnTo>
                  <a:lnTo>
                    <a:pt x="3489" y="1194"/>
                  </a:lnTo>
                  <a:lnTo>
                    <a:pt x="3519" y="1179"/>
                  </a:lnTo>
                  <a:lnTo>
                    <a:pt x="3550" y="1166"/>
                  </a:lnTo>
                  <a:lnTo>
                    <a:pt x="3582" y="1153"/>
                  </a:lnTo>
                  <a:lnTo>
                    <a:pt x="3616" y="1141"/>
                  </a:lnTo>
                  <a:lnTo>
                    <a:pt x="3651" y="1129"/>
                  </a:lnTo>
                  <a:lnTo>
                    <a:pt x="3686" y="1119"/>
                  </a:lnTo>
                  <a:lnTo>
                    <a:pt x="3722" y="1110"/>
                  </a:lnTo>
                  <a:lnTo>
                    <a:pt x="3759" y="1101"/>
                  </a:lnTo>
                  <a:lnTo>
                    <a:pt x="3796" y="1094"/>
                  </a:lnTo>
                  <a:lnTo>
                    <a:pt x="3832" y="1087"/>
                  </a:lnTo>
                  <a:lnTo>
                    <a:pt x="3868" y="1081"/>
                  </a:lnTo>
                  <a:lnTo>
                    <a:pt x="3903" y="1076"/>
                  </a:lnTo>
                  <a:lnTo>
                    <a:pt x="3937" y="1072"/>
                  </a:lnTo>
                  <a:lnTo>
                    <a:pt x="3973" y="1068"/>
                  </a:lnTo>
                  <a:lnTo>
                    <a:pt x="4010" y="1065"/>
                  </a:lnTo>
                  <a:lnTo>
                    <a:pt x="4047" y="1062"/>
                  </a:lnTo>
                  <a:lnTo>
                    <a:pt x="4086" y="1060"/>
                  </a:lnTo>
                  <a:lnTo>
                    <a:pt x="4126" y="1059"/>
                  </a:lnTo>
                  <a:lnTo>
                    <a:pt x="4165" y="1059"/>
                  </a:lnTo>
                  <a:lnTo>
                    <a:pt x="4207" y="1059"/>
                  </a:lnTo>
                  <a:lnTo>
                    <a:pt x="4247" y="1060"/>
                  </a:lnTo>
                  <a:lnTo>
                    <a:pt x="4287" y="1062"/>
                  </a:lnTo>
                  <a:lnTo>
                    <a:pt x="4329" y="1065"/>
                  </a:lnTo>
                  <a:lnTo>
                    <a:pt x="4369" y="1069"/>
                  </a:lnTo>
                  <a:lnTo>
                    <a:pt x="4409" y="1074"/>
                  </a:lnTo>
                  <a:lnTo>
                    <a:pt x="4450" y="1080"/>
                  </a:lnTo>
                  <a:lnTo>
                    <a:pt x="4489" y="1087"/>
                  </a:lnTo>
                  <a:lnTo>
                    <a:pt x="4527" y="1096"/>
                  </a:lnTo>
                  <a:lnTo>
                    <a:pt x="4566" y="1105"/>
                  </a:lnTo>
                  <a:lnTo>
                    <a:pt x="4602" y="1116"/>
                  </a:lnTo>
                  <a:lnTo>
                    <a:pt x="4638" y="1128"/>
                  </a:lnTo>
                  <a:lnTo>
                    <a:pt x="4673" y="1142"/>
                  </a:lnTo>
                  <a:lnTo>
                    <a:pt x="4705" y="1157"/>
                  </a:lnTo>
                  <a:lnTo>
                    <a:pt x="4736" y="1173"/>
                  </a:lnTo>
                  <a:lnTo>
                    <a:pt x="4766" y="1191"/>
                  </a:lnTo>
                  <a:lnTo>
                    <a:pt x="4794" y="1210"/>
                  </a:lnTo>
                  <a:lnTo>
                    <a:pt x="4819" y="1231"/>
                  </a:lnTo>
                  <a:lnTo>
                    <a:pt x="4843" y="1253"/>
                  </a:lnTo>
                  <a:lnTo>
                    <a:pt x="4864" y="1278"/>
                  </a:lnTo>
                  <a:lnTo>
                    <a:pt x="4882" y="1303"/>
                  </a:lnTo>
                  <a:lnTo>
                    <a:pt x="4899" y="1330"/>
                  </a:lnTo>
                  <a:lnTo>
                    <a:pt x="4912" y="1359"/>
                  </a:lnTo>
                  <a:lnTo>
                    <a:pt x="4922" y="1391"/>
                  </a:lnTo>
                  <a:lnTo>
                    <a:pt x="4930" y="1423"/>
                  </a:lnTo>
                  <a:lnTo>
                    <a:pt x="4934" y="1458"/>
                  </a:lnTo>
                  <a:close/>
                  <a:moveTo>
                    <a:pt x="1995" y="436"/>
                  </a:moveTo>
                  <a:lnTo>
                    <a:pt x="2074" y="432"/>
                  </a:lnTo>
                  <a:lnTo>
                    <a:pt x="2155" y="430"/>
                  </a:lnTo>
                  <a:lnTo>
                    <a:pt x="2196" y="429"/>
                  </a:lnTo>
                  <a:lnTo>
                    <a:pt x="2237" y="429"/>
                  </a:lnTo>
                  <a:lnTo>
                    <a:pt x="2280" y="430"/>
                  </a:lnTo>
                  <a:lnTo>
                    <a:pt x="2321" y="431"/>
                  </a:lnTo>
                  <a:lnTo>
                    <a:pt x="2364" y="433"/>
                  </a:lnTo>
                  <a:lnTo>
                    <a:pt x="2405" y="436"/>
                  </a:lnTo>
                  <a:lnTo>
                    <a:pt x="2446" y="439"/>
                  </a:lnTo>
                  <a:lnTo>
                    <a:pt x="2487" y="444"/>
                  </a:lnTo>
                  <a:lnTo>
                    <a:pt x="2527" y="449"/>
                  </a:lnTo>
                  <a:lnTo>
                    <a:pt x="2566" y="456"/>
                  </a:lnTo>
                  <a:lnTo>
                    <a:pt x="2605" y="463"/>
                  </a:lnTo>
                  <a:lnTo>
                    <a:pt x="2642" y="472"/>
                  </a:lnTo>
                  <a:lnTo>
                    <a:pt x="2678" y="482"/>
                  </a:lnTo>
                  <a:lnTo>
                    <a:pt x="2714" y="494"/>
                  </a:lnTo>
                  <a:lnTo>
                    <a:pt x="2747" y="507"/>
                  </a:lnTo>
                  <a:lnTo>
                    <a:pt x="2779" y="521"/>
                  </a:lnTo>
                  <a:lnTo>
                    <a:pt x="2809" y="538"/>
                  </a:lnTo>
                  <a:lnTo>
                    <a:pt x="2838" y="555"/>
                  </a:lnTo>
                  <a:lnTo>
                    <a:pt x="2865" y="574"/>
                  </a:lnTo>
                  <a:lnTo>
                    <a:pt x="2889" y="595"/>
                  </a:lnTo>
                  <a:lnTo>
                    <a:pt x="2911" y="617"/>
                  </a:lnTo>
                  <a:lnTo>
                    <a:pt x="2930" y="642"/>
                  </a:lnTo>
                  <a:lnTo>
                    <a:pt x="2949" y="669"/>
                  </a:lnTo>
                  <a:lnTo>
                    <a:pt x="2963" y="697"/>
                  </a:lnTo>
                  <a:lnTo>
                    <a:pt x="2975" y="727"/>
                  </a:lnTo>
                  <a:lnTo>
                    <a:pt x="2984" y="760"/>
                  </a:lnTo>
                  <a:lnTo>
                    <a:pt x="2990" y="795"/>
                  </a:lnTo>
                  <a:lnTo>
                    <a:pt x="2993" y="832"/>
                  </a:lnTo>
                  <a:lnTo>
                    <a:pt x="2994" y="884"/>
                  </a:lnTo>
                  <a:lnTo>
                    <a:pt x="2996" y="940"/>
                  </a:lnTo>
                  <a:lnTo>
                    <a:pt x="2997" y="967"/>
                  </a:lnTo>
                  <a:lnTo>
                    <a:pt x="2998" y="995"/>
                  </a:lnTo>
                  <a:lnTo>
                    <a:pt x="2998" y="1025"/>
                  </a:lnTo>
                  <a:lnTo>
                    <a:pt x="2997" y="1053"/>
                  </a:lnTo>
                  <a:lnTo>
                    <a:pt x="2996" y="1081"/>
                  </a:lnTo>
                  <a:lnTo>
                    <a:pt x="2993" y="1110"/>
                  </a:lnTo>
                  <a:lnTo>
                    <a:pt x="2989" y="1139"/>
                  </a:lnTo>
                  <a:lnTo>
                    <a:pt x="2984" y="1166"/>
                  </a:lnTo>
                  <a:lnTo>
                    <a:pt x="2976" y="1194"/>
                  </a:lnTo>
                  <a:lnTo>
                    <a:pt x="2967" y="1220"/>
                  </a:lnTo>
                  <a:lnTo>
                    <a:pt x="2955" y="1247"/>
                  </a:lnTo>
                  <a:lnTo>
                    <a:pt x="2941" y="1273"/>
                  </a:lnTo>
                  <a:lnTo>
                    <a:pt x="2923" y="1298"/>
                  </a:lnTo>
                  <a:lnTo>
                    <a:pt x="2903" y="1322"/>
                  </a:lnTo>
                  <a:lnTo>
                    <a:pt x="2880" y="1344"/>
                  </a:lnTo>
                  <a:lnTo>
                    <a:pt x="2854" y="1366"/>
                  </a:lnTo>
                  <a:lnTo>
                    <a:pt x="2824" y="1387"/>
                  </a:lnTo>
                  <a:lnTo>
                    <a:pt x="2789" y="1407"/>
                  </a:lnTo>
                  <a:lnTo>
                    <a:pt x="2751" y="1424"/>
                  </a:lnTo>
                  <a:lnTo>
                    <a:pt x="2709" y="1441"/>
                  </a:lnTo>
                  <a:lnTo>
                    <a:pt x="2662" y="1455"/>
                  </a:lnTo>
                  <a:lnTo>
                    <a:pt x="2611" y="1469"/>
                  </a:lnTo>
                  <a:lnTo>
                    <a:pt x="2554" y="1480"/>
                  </a:lnTo>
                  <a:lnTo>
                    <a:pt x="2493" y="1489"/>
                  </a:lnTo>
                  <a:lnTo>
                    <a:pt x="2426" y="1497"/>
                  </a:lnTo>
                  <a:lnTo>
                    <a:pt x="2353" y="1502"/>
                  </a:lnTo>
                  <a:lnTo>
                    <a:pt x="2275" y="1506"/>
                  </a:lnTo>
                  <a:lnTo>
                    <a:pt x="2191" y="1507"/>
                  </a:lnTo>
                  <a:lnTo>
                    <a:pt x="2109" y="1506"/>
                  </a:lnTo>
                  <a:lnTo>
                    <a:pt x="2034" y="1501"/>
                  </a:lnTo>
                  <a:lnTo>
                    <a:pt x="1963" y="1496"/>
                  </a:lnTo>
                  <a:lnTo>
                    <a:pt x="1898" y="1489"/>
                  </a:lnTo>
                  <a:lnTo>
                    <a:pt x="1838" y="1481"/>
                  </a:lnTo>
                  <a:lnTo>
                    <a:pt x="1783" y="1470"/>
                  </a:lnTo>
                  <a:lnTo>
                    <a:pt x="1732" y="1459"/>
                  </a:lnTo>
                  <a:lnTo>
                    <a:pt x="1686" y="1445"/>
                  </a:lnTo>
                  <a:lnTo>
                    <a:pt x="1643" y="1430"/>
                  </a:lnTo>
                  <a:lnTo>
                    <a:pt x="1605" y="1414"/>
                  </a:lnTo>
                  <a:lnTo>
                    <a:pt x="1572" y="1396"/>
                  </a:lnTo>
                  <a:lnTo>
                    <a:pt x="1540" y="1376"/>
                  </a:lnTo>
                  <a:lnTo>
                    <a:pt x="1513" y="1356"/>
                  </a:lnTo>
                  <a:lnTo>
                    <a:pt x="1490" y="1335"/>
                  </a:lnTo>
                  <a:lnTo>
                    <a:pt x="1469" y="1312"/>
                  </a:lnTo>
                  <a:lnTo>
                    <a:pt x="1451" y="1289"/>
                  </a:lnTo>
                  <a:lnTo>
                    <a:pt x="1435" y="1264"/>
                  </a:lnTo>
                  <a:lnTo>
                    <a:pt x="1422" y="1238"/>
                  </a:lnTo>
                  <a:lnTo>
                    <a:pt x="1411" y="1212"/>
                  </a:lnTo>
                  <a:lnTo>
                    <a:pt x="1402" y="1185"/>
                  </a:lnTo>
                  <a:lnTo>
                    <a:pt x="1395" y="1158"/>
                  </a:lnTo>
                  <a:lnTo>
                    <a:pt x="1390" y="1129"/>
                  </a:lnTo>
                  <a:lnTo>
                    <a:pt x="1386" y="1100"/>
                  </a:lnTo>
                  <a:lnTo>
                    <a:pt x="1383" y="1071"/>
                  </a:lnTo>
                  <a:lnTo>
                    <a:pt x="1382" y="1042"/>
                  </a:lnTo>
                  <a:lnTo>
                    <a:pt x="1381" y="1011"/>
                  </a:lnTo>
                  <a:lnTo>
                    <a:pt x="1381" y="981"/>
                  </a:lnTo>
                  <a:lnTo>
                    <a:pt x="1381" y="951"/>
                  </a:lnTo>
                  <a:lnTo>
                    <a:pt x="1382" y="889"/>
                  </a:lnTo>
                  <a:lnTo>
                    <a:pt x="1382" y="828"/>
                  </a:lnTo>
                  <a:lnTo>
                    <a:pt x="1381" y="747"/>
                  </a:lnTo>
                  <a:lnTo>
                    <a:pt x="3" y="1273"/>
                  </a:lnTo>
                  <a:lnTo>
                    <a:pt x="0" y="1294"/>
                  </a:lnTo>
                  <a:lnTo>
                    <a:pt x="4048" y="2799"/>
                  </a:lnTo>
                  <a:lnTo>
                    <a:pt x="4171" y="2758"/>
                  </a:lnTo>
                  <a:lnTo>
                    <a:pt x="4295" y="2714"/>
                  </a:lnTo>
                  <a:lnTo>
                    <a:pt x="4418" y="2670"/>
                  </a:lnTo>
                  <a:lnTo>
                    <a:pt x="4542" y="2625"/>
                  </a:lnTo>
                  <a:lnTo>
                    <a:pt x="4667" y="2578"/>
                  </a:lnTo>
                  <a:lnTo>
                    <a:pt x="4792" y="2532"/>
                  </a:lnTo>
                  <a:lnTo>
                    <a:pt x="4916" y="2485"/>
                  </a:lnTo>
                  <a:lnTo>
                    <a:pt x="5040" y="2436"/>
                  </a:lnTo>
                  <a:lnTo>
                    <a:pt x="5164" y="2388"/>
                  </a:lnTo>
                  <a:lnTo>
                    <a:pt x="5289" y="2339"/>
                  </a:lnTo>
                  <a:lnTo>
                    <a:pt x="5413" y="2291"/>
                  </a:lnTo>
                  <a:lnTo>
                    <a:pt x="5537" y="2243"/>
                  </a:lnTo>
                  <a:lnTo>
                    <a:pt x="5661" y="2195"/>
                  </a:lnTo>
                  <a:lnTo>
                    <a:pt x="5785" y="2147"/>
                  </a:lnTo>
                  <a:lnTo>
                    <a:pt x="5909" y="2099"/>
                  </a:lnTo>
                  <a:lnTo>
                    <a:pt x="6033" y="2053"/>
                  </a:lnTo>
                  <a:lnTo>
                    <a:pt x="6098" y="2029"/>
                  </a:lnTo>
                  <a:lnTo>
                    <a:pt x="6161" y="2006"/>
                  </a:lnTo>
                  <a:lnTo>
                    <a:pt x="6225" y="1981"/>
                  </a:lnTo>
                  <a:lnTo>
                    <a:pt x="6289" y="1958"/>
                  </a:lnTo>
                  <a:lnTo>
                    <a:pt x="6351" y="1934"/>
                  </a:lnTo>
                  <a:lnTo>
                    <a:pt x="6414" y="1911"/>
                  </a:lnTo>
                  <a:lnTo>
                    <a:pt x="6476" y="1887"/>
                  </a:lnTo>
                  <a:lnTo>
                    <a:pt x="6539" y="1863"/>
                  </a:lnTo>
                  <a:lnTo>
                    <a:pt x="6600" y="1839"/>
                  </a:lnTo>
                  <a:lnTo>
                    <a:pt x="6663" y="1816"/>
                  </a:lnTo>
                  <a:lnTo>
                    <a:pt x="6725" y="1792"/>
                  </a:lnTo>
                  <a:lnTo>
                    <a:pt x="6788" y="1768"/>
                  </a:lnTo>
                  <a:lnTo>
                    <a:pt x="6850" y="1744"/>
                  </a:lnTo>
                  <a:lnTo>
                    <a:pt x="6914" y="1720"/>
                  </a:lnTo>
                  <a:lnTo>
                    <a:pt x="6978" y="1695"/>
                  </a:lnTo>
                  <a:lnTo>
                    <a:pt x="7041" y="1671"/>
                  </a:lnTo>
                  <a:lnTo>
                    <a:pt x="7087" y="1653"/>
                  </a:lnTo>
                  <a:lnTo>
                    <a:pt x="7140" y="1632"/>
                  </a:lnTo>
                  <a:lnTo>
                    <a:pt x="7201" y="1607"/>
                  </a:lnTo>
                  <a:lnTo>
                    <a:pt x="7266" y="1581"/>
                  </a:lnTo>
                  <a:lnTo>
                    <a:pt x="7337" y="1553"/>
                  </a:lnTo>
                  <a:lnTo>
                    <a:pt x="7410" y="1525"/>
                  </a:lnTo>
                  <a:lnTo>
                    <a:pt x="7487" y="1494"/>
                  </a:lnTo>
                  <a:lnTo>
                    <a:pt x="7564" y="1465"/>
                  </a:lnTo>
                  <a:lnTo>
                    <a:pt x="7639" y="1437"/>
                  </a:lnTo>
                  <a:lnTo>
                    <a:pt x="7715" y="1410"/>
                  </a:lnTo>
                  <a:lnTo>
                    <a:pt x="7787" y="1385"/>
                  </a:lnTo>
                  <a:lnTo>
                    <a:pt x="7855" y="1361"/>
                  </a:lnTo>
                  <a:lnTo>
                    <a:pt x="7918" y="1342"/>
                  </a:lnTo>
                  <a:lnTo>
                    <a:pt x="7975" y="1326"/>
                  </a:lnTo>
                  <a:lnTo>
                    <a:pt x="8000" y="1320"/>
                  </a:lnTo>
                  <a:lnTo>
                    <a:pt x="8025" y="1315"/>
                  </a:lnTo>
                  <a:lnTo>
                    <a:pt x="8046" y="1311"/>
                  </a:lnTo>
                  <a:lnTo>
                    <a:pt x="8065" y="1309"/>
                  </a:lnTo>
                  <a:lnTo>
                    <a:pt x="8051" y="1293"/>
                  </a:lnTo>
                  <a:lnTo>
                    <a:pt x="8046" y="1285"/>
                  </a:lnTo>
                  <a:lnTo>
                    <a:pt x="8044" y="1281"/>
                  </a:lnTo>
                  <a:lnTo>
                    <a:pt x="8043" y="1279"/>
                  </a:lnTo>
                  <a:lnTo>
                    <a:pt x="8040" y="1277"/>
                  </a:lnTo>
                  <a:lnTo>
                    <a:pt x="8031" y="1273"/>
                  </a:lnTo>
                  <a:lnTo>
                    <a:pt x="8013" y="1264"/>
                  </a:lnTo>
                  <a:lnTo>
                    <a:pt x="7982" y="1246"/>
                  </a:lnTo>
                  <a:lnTo>
                    <a:pt x="7970" y="1241"/>
                  </a:lnTo>
                  <a:lnTo>
                    <a:pt x="7948" y="1231"/>
                  </a:lnTo>
                  <a:lnTo>
                    <a:pt x="7925" y="1222"/>
                  </a:lnTo>
                  <a:lnTo>
                    <a:pt x="7910" y="1216"/>
                  </a:lnTo>
                  <a:lnTo>
                    <a:pt x="7889" y="1208"/>
                  </a:lnTo>
                  <a:lnTo>
                    <a:pt x="7870" y="1201"/>
                  </a:lnTo>
                  <a:lnTo>
                    <a:pt x="7852" y="1195"/>
                  </a:lnTo>
                  <a:lnTo>
                    <a:pt x="7834" y="1189"/>
                  </a:lnTo>
                  <a:lnTo>
                    <a:pt x="7816" y="1183"/>
                  </a:lnTo>
                  <a:lnTo>
                    <a:pt x="7798" y="1176"/>
                  </a:lnTo>
                  <a:lnTo>
                    <a:pt x="7779" y="1169"/>
                  </a:lnTo>
                  <a:lnTo>
                    <a:pt x="7758" y="1162"/>
                  </a:lnTo>
                  <a:lnTo>
                    <a:pt x="7711" y="1145"/>
                  </a:lnTo>
                  <a:lnTo>
                    <a:pt x="7657" y="1125"/>
                  </a:lnTo>
                  <a:lnTo>
                    <a:pt x="7600" y="1104"/>
                  </a:lnTo>
                  <a:lnTo>
                    <a:pt x="7537" y="1082"/>
                  </a:lnTo>
                  <a:lnTo>
                    <a:pt x="7473" y="1059"/>
                  </a:lnTo>
                  <a:lnTo>
                    <a:pt x="7406" y="1035"/>
                  </a:lnTo>
                  <a:lnTo>
                    <a:pt x="7340" y="1009"/>
                  </a:lnTo>
                  <a:lnTo>
                    <a:pt x="7272" y="984"/>
                  </a:lnTo>
                  <a:lnTo>
                    <a:pt x="7206" y="959"/>
                  </a:lnTo>
                  <a:lnTo>
                    <a:pt x="7142" y="934"/>
                  </a:lnTo>
                  <a:lnTo>
                    <a:pt x="7080" y="910"/>
                  </a:lnTo>
                  <a:lnTo>
                    <a:pt x="7023" y="885"/>
                  </a:lnTo>
                  <a:lnTo>
                    <a:pt x="6971" y="862"/>
                  </a:lnTo>
                  <a:lnTo>
                    <a:pt x="6925" y="840"/>
                  </a:lnTo>
                  <a:lnTo>
                    <a:pt x="6904" y="830"/>
                  </a:lnTo>
                  <a:lnTo>
                    <a:pt x="6885" y="820"/>
                  </a:lnTo>
                  <a:lnTo>
                    <a:pt x="6869" y="811"/>
                  </a:lnTo>
                  <a:lnTo>
                    <a:pt x="6853" y="802"/>
                  </a:lnTo>
                  <a:lnTo>
                    <a:pt x="6851" y="849"/>
                  </a:lnTo>
                  <a:lnTo>
                    <a:pt x="6855" y="954"/>
                  </a:lnTo>
                  <a:lnTo>
                    <a:pt x="6857" y="1046"/>
                  </a:lnTo>
                  <a:lnTo>
                    <a:pt x="6855" y="1087"/>
                  </a:lnTo>
                  <a:lnTo>
                    <a:pt x="6852" y="1125"/>
                  </a:lnTo>
                  <a:lnTo>
                    <a:pt x="6850" y="1144"/>
                  </a:lnTo>
                  <a:lnTo>
                    <a:pt x="6847" y="1162"/>
                  </a:lnTo>
                  <a:lnTo>
                    <a:pt x="6843" y="1179"/>
                  </a:lnTo>
                  <a:lnTo>
                    <a:pt x="6839" y="1196"/>
                  </a:lnTo>
                  <a:lnTo>
                    <a:pt x="6834" y="1212"/>
                  </a:lnTo>
                  <a:lnTo>
                    <a:pt x="6829" y="1227"/>
                  </a:lnTo>
                  <a:lnTo>
                    <a:pt x="6822" y="1242"/>
                  </a:lnTo>
                  <a:lnTo>
                    <a:pt x="6815" y="1257"/>
                  </a:lnTo>
                  <a:lnTo>
                    <a:pt x="6806" y="1272"/>
                  </a:lnTo>
                  <a:lnTo>
                    <a:pt x="6797" y="1285"/>
                  </a:lnTo>
                  <a:lnTo>
                    <a:pt x="6786" y="1298"/>
                  </a:lnTo>
                  <a:lnTo>
                    <a:pt x="6775" y="1311"/>
                  </a:lnTo>
                  <a:lnTo>
                    <a:pt x="6762" y="1323"/>
                  </a:lnTo>
                  <a:lnTo>
                    <a:pt x="6748" y="1335"/>
                  </a:lnTo>
                  <a:lnTo>
                    <a:pt x="6731" y="1347"/>
                  </a:lnTo>
                  <a:lnTo>
                    <a:pt x="6715" y="1358"/>
                  </a:lnTo>
                  <a:lnTo>
                    <a:pt x="6696" y="1370"/>
                  </a:lnTo>
                  <a:lnTo>
                    <a:pt x="6677" y="1380"/>
                  </a:lnTo>
                  <a:lnTo>
                    <a:pt x="6656" y="1392"/>
                  </a:lnTo>
                  <a:lnTo>
                    <a:pt x="6633" y="1402"/>
                  </a:lnTo>
                  <a:lnTo>
                    <a:pt x="6597" y="1417"/>
                  </a:lnTo>
                  <a:lnTo>
                    <a:pt x="6561" y="1430"/>
                  </a:lnTo>
                  <a:lnTo>
                    <a:pt x="6525" y="1442"/>
                  </a:lnTo>
                  <a:lnTo>
                    <a:pt x="6488" y="1453"/>
                  </a:lnTo>
                  <a:lnTo>
                    <a:pt x="6451" y="1463"/>
                  </a:lnTo>
                  <a:lnTo>
                    <a:pt x="6414" y="1472"/>
                  </a:lnTo>
                  <a:lnTo>
                    <a:pt x="6376" y="1480"/>
                  </a:lnTo>
                  <a:lnTo>
                    <a:pt x="6338" y="1486"/>
                  </a:lnTo>
                  <a:lnTo>
                    <a:pt x="6299" y="1492"/>
                  </a:lnTo>
                  <a:lnTo>
                    <a:pt x="6259" y="1496"/>
                  </a:lnTo>
                  <a:lnTo>
                    <a:pt x="6220" y="1500"/>
                  </a:lnTo>
                  <a:lnTo>
                    <a:pt x="6180" y="1503"/>
                  </a:lnTo>
                  <a:lnTo>
                    <a:pt x="6139" y="1506"/>
                  </a:lnTo>
                  <a:lnTo>
                    <a:pt x="6098" y="1507"/>
                  </a:lnTo>
                  <a:lnTo>
                    <a:pt x="6056" y="1507"/>
                  </a:lnTo>
                  <a:lnTo>
                    <a:pt x="6013" y="1506"/>
                  </a:lnTo>
                  <a:lnTo>
                    <a:pt x="5931" y="1503"/>
                  </a:lnTo>
                  <a:lnTo>
                    <a:pt x="5857" y="1498"/>
                  </a:lnTo>
                  <a:lnTo>
                    <a:pt x="5786" y="1492"/>
                  </a:lnTo>
                  <a:lnTo>
                    <a:pt x="5722" y="1483"/>
                  </a:lnTo>
                  <a:lnTo>
                    <a:pt x="5662" y="1473"/>
                  </a:lnTo>
                  <a:lnTo>
                    <a:pt x="5609" y="1461"/>
                  </a:lnTo>
                  <a:lnTo>
                    <a:pt x="5559" y="1448"/>
                  </a:lnTo>
                  <a:lnTo>
                    <a:pt x="5514" y="1433"/>
                  </a:lnTo>
                  <a:lnTo>
                    <a:pt x="5474" y="1417"/>
                  </a:lnTo>
                  <a:lnTo>
                    <a:pt x="5437" y="1399"/>
                  </a:lnTo>
                  <a:lnTo>
                    <a:pt x="5405" y="1379"/>
                  </a:lnTo>
                  <a:lnTo>
                    <a:pt x="5376" y="1359"/>
                  </a:lnTo>
                  <a:lnTo>
                    <a:pt x="5350" y="1338"/>
                  </a:lnTo>
                  <a:lnTo>
                    <a:pt x="5328" y="1316"/>
                  </a:lnTo>
                  <a:lnTo>
                    <a:pt x="5309" y="1293"/>
                  </a:lnTo>
                  <a:lnTo>
                    <a:pt x="5293" y="1269"/>
                  </a:lnTo>
                  <a:lnTo>
                    <a:pt x="5280" y="1243"/>
                  </a:lnTo>
                  <a:lnTo>
                    <a:pt x="5269" y="1218"/>
                  </a:lnTo>
                  <a:lnTo>
                    <a:pt x="5260" y="1191"/>
                  </a:lnTo>
                  <a:lnTo>
                    <a:pt x="5253" y="1165"/>
                  </a:lnTo>
                  <a:lnTo>
                    <a:pt x="5248" y="1137"/>
                  </a:lnTo>
                  <a:lnTo>
                    <a:pt x="5245" y="1109"/>
                  </a:lnTo>
                  <a:lnTo>
                    <a:pt x="5243" y="1082"/>
                  </a:lnTo>
                  <a:lnTo>
                    <a:pt x="5241" y="1054"/>
                  </a:lnTo>
                  <a:lnTo>
                    <a:pt x="5242" y="997"/>
                  </a:lnTo>
                  <a:lnTo>
                    <a:pt x="5244" y="940"/>
                  </a:lnTo>
                  <a:lnTo>
                    <a:pt x="5246" y="884"/>
                  </a:lnTo>
                  <a:lnTo>
                    <a:pt x="5246" y="830"/>
                  </a:lnTo>
                  <a:lnTo>
                    <a:pt x="5249" y="804"/>
                  </a:lnTo>
                  <a:lnTo>
                    <a:pt x="5252" y="779"/>
                  </a:lnTo>
                  <a:lnTo>
                    <a:pt x="5257" y="754"/>
                  </a:lnTo>
                  <a:lnTo>
                    <a:pt x="5262" y="732"/>
                  </a:lnTo>
                  <a:lnTo>
                    <a:pt x="5269" y="711"/>
                  </a:lnTo>
                  <a:lnTo>
                    <a:pt x="5277" y="691"/>
                  </a:lnTo>
                  <a:lnTo>
                    <a:pt x="5286" y="672"/>
                  </a:lnTo>
                  <a:lnTo>
                    <a:pt x="5296" y="655"/>
                  </a:lnTo>
                  <a:lnTo>
                    <a:pt x="5307" y="637"/>
                  </a:lnTo>
                  <a:lnTo>
                    <a:pt x="5319" y="622"/>
                  </a:lnTo>
                  <a:lnTo>
                    <a:pt x="5332" y="607"/>
                  </a:lnTo>
                  <a:lnTo>
                    <a:pt x="5346" y="593"/>
                  </a:lnTo>
                  <a:lnTo>
                    <a:pt x="5362" y="581"/>
                  </a:lnTo>
                  <a:lnTo>
                    <a:pt x="5378" y="569"/>
                  </a:lnTo>
                  <a:lnTo>
                    <a:pt x="5394" y="557"/>
                  </a:lnTo>
                  <a:lnTo>
                    <a:pt x="5412" y="547"/>
                  </a:lnTo>
                  <a:lnTo>
                    <a:pt x="5430" y="537"/>
                  </a:lnTo>
                  <a:lnTo>
                    <a:pt x="5449" y="528"/>
                  </a:lnTo>
                  <a:lnTo>
                    <a:pt x="5469" y="519"/>
                  </a:lnTo>
                  <a:lnTo>
                    <a:pt x="5490" y="511"/>
                  </a:lnTo>
                  <a:lnTo>
                    <a:pt x="5511" y="503"/>
                  </a:lnTo>
                  <a:lnTo>
                    <a:pt x="5533" y="496"/>
                  </a:lnTo>
                  <a:lnTo>
                    <a:pt x="5556" y="490"/>
                  </a:lnTo>
                  <a:lnTo>
                    <a:pt x="5579" y="484"/>
                  </a:lnTo>
                  <a:lnTo>
                    <a:pt x="5628" y="472"/>
                  </a:lnTo>
                  <a:lnTo>
                    <a:pt x="5678" y="462"/>
                  </a:lnTo>
                  <a:lnTo>
                    <a:pt x="5731" y="452"/>
                  </a:lnTo>
                  <a:lnTo>
                    <a:pt x="5785" y="443"/>
                  </a:lnTo>
                  <a:lnTo>
                    <a:pt x="5772" y="434"/>
                  </a:lnTo>
                  <a:lnTo>
                    <a:pt x="5761" y="426"/>
                  </a:lnTo>
                  <a:lnTo>
                    <a:pt x="5021" y="137"/>
                  </a:lnTo>
                  <a:lnTo>
                    <a:pt x="5027" y="225"/>
                  </a:lnTo>
                  <a:lnTo>
                    <a:pt x="5031" y="302"/>
                  </a:lnTo>
                  <a:lnTo>
                    <a:pt x="5032" y="336"/>
                  </a:lnTo>
                  <a:lnTo>
                    <a:pt x="5031" y="367"/>
                  </a:lnTo>
                  <a:lnTo>
                    <a:pt x="5031" y="382"/>
                  </a:lnTo>
                  <a:lnTo>
                    <a:pt x="5029" y="397"/>
                  </a:lnTo>
                  <a:lnTo>
                    <a:pt x="5028" y="412"/>
                  </a:lnTo>
                  <a:lnTo>
                    <a:pt x="5026" y="425"/>
                  </a:lnTo>
                  <a:lnTo>
                    <a:pt x="5023" y="438"/>
                  </a:lnTo>
                  <a:lnTo>
                    <a:pt x="5020" y="451"/>
                  </a:lnTo>
                  <a:lnTo>
                    <a:pt x="5016" y="464"/>
                  </a:lnTo>
                  <a:lnTo>
                    <a:pt x="5012" y="476"/>
                  </a:lnTo>
                  <a:lnTo>
                    <a:pt x="5005" y="487"/>
                  </a:lnTo>
                  <a:lnTo>
                    <a:pt x="5000" y="499"/>
                  </a:lnTo>
                  <a:lnTo>
                    <a:pt x="4993" y="510"/>
                  </a:lnTo>
                  <a:lnTo>
                    <a:pt x="4986" y="521"/>
                  </a:lnTo>
                  <a:lnTo>
                    <a:pt x="4978" y="532"/>
                  </a:lnTo>
                  <a:lnTo>
                    <a:pt x="4969" y="542"/>
                  </a:lnTo>
                  <a:lnTo>
                    <a:pt x="4959" y="553"/>
                  </a:lnTo>
                  <a:lnTo>
                    <a:pt x="4948" y="563"/>
                  </a:lnTo>
                  <a:lnTo>
                    <a:pt x="4936" y="573"/>
                  </a:lnTo>
                  <a:lnTo>
                    <a:pt x="4924" y="582"/>
                  </a:lnTo>
                  <a:lnTo>
                    <a:pt x="4910" y="592"/>
                  </a:lnTo>
                  <a:lnTo>
                    <a:pt x="4894" y="602"/>
                  </a:lnTo>
                  <a:lnTo>
                    <a:pt x="4869" y="617"/>
                  </a:lnTo>
                  <a:lnTo>
                    <a:pt x="4843" y="631"/>
                  </a:lnTo>
                  <a:lnTo>
                    <a:pt x="4816" y="644"/>
                  </a:lnTo>
                  <a:lnTo>
                    <a:pt x="4788" y="657"/>
                  </a:lnTo>
                  <a:lnTo>
                    <a:pt x="4758" y="668"/>
                  </a:lnTo>
                  <a:lnTo>
                    <a:pt x="4729" y="678"/>
                  </a:lnTo>
                  <a:lnTo>
                    <a:pt x="4699" y="688"/>
                  </a:lnTo>
                  <a:lnTo>
                    <a:pt x="4668" y="696"/>
                  </a:lnTo>
                  <a:lnTo>
                    <a:pt x="4636" y="704"/>
                  </a:lnTo>
                  <a:lnTo>
                    <a:pt x="4605" y="711"/>
                  </a:lnTo>
                  <a:lnTo>
                    <a:pt x="4574" y="718"/>
                  </a:lnTo>
                  <a:lnTo>
                    <a:pt x="4541" y="724"/>
                  </a:lnTo>
                  <a:lnTo>
                    <a:pt x="4509" y="729"/>
                  </a:lnTo>
                  <a:lnTo>
                    <a:pt x="4477" y="734"/>
                  </a:lnTo>
                  <a:lnTo>
                    <a:pt x="4445" y="738"/>
                  </a:lnTo>
                  <a:lnTo>
                    <a:pt x="4413" y="741"/>
                  </a:lnTo>
                  <a:lnTo>
                    <a:pt x="4379" y="744"/>
                  </a:lnTo>
                  <a:lnTo>
                    <a:pt x="4344" y="747"/>
                  </a:lnTo>
                  <a:lnTo>
                    <a:pt x="4308" y="749"/>
                  </a:lnTo>
                  <a:lnTo>
                    <a:pt x="4272" y="750"/>
                  </a:lnTo>
                  <a:lnTo>
                    <a:pt x="4236" y="751"/>
                  </a:lnTo>
                  <a:lnTo>
                    <a:pt x="4199" y="751"/>
                  </a:lnTo>
                  <a:lnTo>
                    <a:pt x="4162" y="750"/>
                  </a:lnTo>
                  <a:lnTo>
                    <a:pt x="4125" y="749"/>
                  </a:lnTo>
                  <a:lnTo>
                    <a:pt x="4087" y="746"/>
                  </a:lnTo>
                  <a:lnTo>
                    <a:pt x="4050" y="744"/>
                  </a:lnTo>
                  <a:lnTo>
                    <a:pt x="4014" y="740"/>
                  </a:lnTo>
                  <a:lnTo>
                    <a:pt x="3978" y="735"/>
                  </a:lnTo>
                  <a:lnTo>
                    <a:pt x="3940" y="730"/>
                  </a:lnTo>
                  <a:lnTo>
                    <a:pt x="3905" y="724"/>
                  </a:lnTo>
                  <a:lnTo>
                    <a:pt x="3870" y="718"/>
                  </a:lnTo>
                  <a:lnTo>
                    <a:pt x="3834" y="710"/>
                  </a:lnTo>
                  <a:lnTo>
                    <a:pt x="3801" y="702"/>
                  </a:lnTo>
                  <a:lnTo>
                    <a:pt x="3768" y="692"/>
                  </a:lnTo>
                  <a:lnTo>
                    <a:pt x="3735" y="682"/>
                  </a:lnTo>
                  <a:lnTo>
                    <a:pt x="3704" y="671"/>
                  </a:lnTo>
                  <a:lnTo>
                    <a:pt x="3674" y="659"/>
                  </a:lnTo>
                  <a:lnTo>
                    <a:pt x="3645" y="646"/>
                  </a:lnTo>
                  <a:lnTo>
                    <a:pt x="3616" y="632"/>
                  </a:lnTo>
                  <a:lnTo>
                    <a:pt x="3590" y="618"/>
                  </a:lnTo>
                  <a:lnTo>
                    <a:pt x="3566" y="602"/>
                  </a:lnTo>
                  <a:lnTo>
                    <a:pt x="3542" y="586"/>
                  </a:lnTo>
                  <a:lnTo>
                    <a:pt x="3521" y="568"/>
                  </a:lnTo>
                  <a:lnTo>
                    <a:pt x="3500" y="550"/>
                  </a:lnTo>
                  <a:lnTo>
                    <a:pt x="3482" y="531"/>
                  </a:lnTo>
                  <a:lnTo>
                    <a:pt x="3466" y="509"/>
                  </a:lnTo>
                  <a:lnTo>
                    <a:pt x="3452" y="488"/>
                  </a:lnTo>
                  <a:lnTo>
                    <a:pt x="3440" y="466"/>
                  </a:lnTo>
                  <a:lnTo>
                    <a:pt x="3435" y="456"/>
                  </a:lnTo>
                  <a:lnTo>
                    <a:pt x="3431" y="445"/>
                  </a:lnTo>
                  <a:lnTo>
                    <a:pt x="3426" y="433"/>
                  </a:lnTo>
                  <a:lnTo>
                    <a:pt x="3423" y="421"/>
                  </a:lnTo>
                  <a:lnTo>
                    <a:pt x="3416" y="395"/>
                  </a:lnTo>
                  <a:lnTo>
                    <a:pt x="3411" y="368"/>
                  </a:lnTo>
                  <a:lnTo>
                    <a:pt x="3408" y="339"/>
                  </a:lnTo>
                  <a:lnTo>
                    <a:pt x="3405" y="309"/>
                  </a:lnTo>
                  <a:lnTo>
                    <a:pt x="3404" y="278"/>
                  </a:lnTo>
                  <a:lnTo>
                    <a:pt x="3404" y="247"/>
                  </a:lnTo>
                  <a:lnTo>
                    <a:pt x="3404" y="183"/>
                  </a:lnTo>
                  <a:lnTo>
                    <a:pt x="3406" y="119"/>
                  </a:lnTo>
                  <a:lnTo>
                    <a:pt x="3407" y="58"/>
                  </a:lnTo>
                  <a:lnTo>
                    <a:pt x="3407" y="0"/>
                  </a:lnTo>
                  <a:lnTo>
                    <a:pt x="3363" y="12"/>
                  </a:lnTo>
                  <a:lnTo>
                    <a:pt x="3319" y="25"/>
                  </a:lnTo>
                  <a:lnTo>
                    <a:pt x="3274" y="40"/>
                  </a:lnTo>
                  <a:lnTo>
                    <a:pt x="3231" y="55"/>
                  </a:lnTo>
                  <a:lnTo>
                    <a:pt x="3143" y="86"/>
                  </a:lnTo>
                  <a:lnTo>
                    <a:pt x="3056" y="119"/>
                  </a:lnTo>
                  <a:lnTo>
                    <a:pt x="2968" y="153"/>
                  </a:lnTo>
                  <a:lnTo>
                    <a:pt x="2881" y="188"/>
                  </a:lnTo>
                  <a:lnTo>
                    <a:pt x="2794" y="223"/>
                  </a:lnTo>
                  <a:lnTo>
                    <a:pt x="2707" y="256"/>
                  </a:lnTo>
                  <a:lnTo>
                    <a:pt x="2668" y="271"/>
                  </a:lnTo>
                  <a:lnTo>
                    <a:pt x="2629" y="288"/>
                  </a:lnTo>
                  <a:lnTo>
                    <a:pt x="2588" y="303"/>
                  </a:lnTo>
                  <a:lnTo>
                    <a:pt x="2548" y="319"/>
                  </a:lnTo>
                  <a:lnTo>
                    <a:pt x="2507" y="335"/>
                  </a:lnTo>
                  <a:lnTo>
                    <a:pt x="2464" y="350"/>
                  </a:lnTo>
                  <a:lnTo>
                    <a:pt x="2422" y="365"/>
                  </a:lnTo>
                  <a:lnTo>
                    <a:pt x="2379" y="379"/>
                  </a:lnTo>
                  <a:lnTo>
                    <a:pt x="2351" y="387"/>
                  </a:lnTo>
                  <a:lnTo>
                    <a:pt x="2324" y="393"/>
                  </a:lnTo>
                  <a:lnTo>
                    <a:pt x="2297" y="398"/>
                  </a:lnTo>
                  <a:lnTo>
                    <a:pt x="2271" y="402"/>
                  </a:lnTo>
                  <a:lnTo>
                    <a:pt x="2219" y="408"/>
                  </a:lnTo>
                  <a:lnTo>
                    <a:pt x="2171" y="412"/>
                  </a:lnTo>
                  <a:lnTo>
                    <a:pt x="2123" y="414"/>
                  </a:lnTo>
                  <a:lnTo>
                    <a:pt x="2078" y="419"/>
                  </a:lnTo>
                  <a:lnTo>
                    <a:pt x="2057" y="421"/>
                  </a:lnTo>
                  <a:lnTo>
                    <a:pt x="2036" y="425"/>
                  </a:lnTo>
                  <a:lnTo>
                    <a:pt x="2016" y="430"/>
                  </a:lnTo>
                  <a:lnTo>
                    <a:pt x="1995" y="43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15" name="Freeform 14"/>
            <p:cNvSpPr>
              <a:spLocks noEditPoints="1"/>
            </p:cNvSpPr>
            <p:nvPr/>
          </p:nvSpPr>
          <p:spPr bwMode="auto">
            <a:xfrm>
              <a:off x="4972407" y="2434613"/>
              <a:ext cx="2228910" cy="780953"/>
            </a:xfrm>
            <a:custGeom>
              <a:avLst/>
              <a:gdLst>
                <a:gd name="T0" fmla="*/ 4920 w 8020"/>
                <a:gd name="T1" fmla="*/ 1851 h 2810"/>
                <a:gd name="T2" fmla="*/ 4812 w 8020"/>
                <a:gd name="T3" fmla="*/ 1999 h 2810"/>
                <a:gd name="T4" fmla="*/ 4474 w 8020"/>
                <a:gd name="T5" fmla="*/ 2130 h 2810"/>
                <a:gd name="T6" fmla="*/ 4065 w 8020"/>
                <a:gd name="T7" fmla="*/ 2163 h 2810"/>
                <a:gd name="T8" fmla="*/ 3638 w 8020"/>
                <a:gd name="T9" fmla="*/ 2100 h 2810"/>
                <a:gd name="T10" fmla="*/ 3347 w 8020"/>
                <a:gd name="T11" fmla="*/ 1898 h 2810"/>
                <a:gd name="T12" fmla="*/ 3293 w 8020"/>
                <a:gd name="T13" fmla="*/ 1669 h 2810"/>
                <a:gd name="T14" fmla="*/ 3324 w 8020"/>
                <a:gd name="T15" fmla="*/ 1411 h 2810"/>
                <a:gd name="T16" fmla="*/ 3431 w 8020"/>
                <a:gd name="T17" fmla="*/ 1246 h 2810"/>
                <a:gd name="T18" fmla="*/ 3821 w 8020"/>
                <a:gd name="T19" fmla="*/ 1102 h 2810"/>
                <a:gd name="T20" fmla="*/ 4310 w 8020"/>
                <a:gd name="T21" fmla="*/ 1088 h 2810"/>
                <a:gd name="T22" fmla="*/ 4747 w 8020"/>
                <a:gd name="T23" fmla="*/ 1194 h 2810"/>
                <a:gd name="T24" fmla="*/ 4882 w 8020"/>
                <a:gd name="T25" fmla="*/ 1304 h 2810"/>
                <a:gd name="T26" fmla="*/ 2287 w 8020"/>
                <a:gd name="T27" fmla="*/ 455 h 2810"/>
                <a:gd name="T28" fmla="*/ 2707 w 8020"/>
                <a:gd name="T29" fmla="*/ 509 h 2810"/>
                <a:gd name="T30" fmla="*/ 2950 w 8020"/>
                <a:gd name="T31" fmla="*/ 694 h 2810"/>
                <a:gd name="T32" fmla="*/ 2985 w 8020"/>
                <a:gd name="T33" fmla="*/ 1123 h 2810"/>
                <a:gd name="T34" fmla="*/ 2928 w 8020"/>
                <a:gd name="T35" fmla="*/ 1304 h 2810"/>
                <a:gd name="T36" fmla="*/ 2662 w 8020"/>
                <a:gd name="T37" fmla="*/ 1454 h 2810"/>
                <a:gd name="T38" fmla="*/ 2185 w 8020"/>
                <a:gd name="T39" fmla="*/ 1520 h 2810"/>
                <a:gd name="T40" fmla="*/ 1707 w 8020"/>
                <a:gd name="T41" fmla="*/ 1454 h 2810"/>
                <a:gd name="T42" fmla="*/ 1445 w 8020"/>
                <a:gd name="T43" fmla="*/ 1308 h 2810"/>
                <a:gd name="T44" fmla="*/ 1384 w 8020"/>
                <a:gd name="T45" fmla="*/ 1122 h 2810"/>
                <a:gd name="T46" fmla="*/ 1185 w 8020"/>
                <a:gd name="T47" fmla="*/ 842 h 2810"/>
                <a:gd name="T48" fmla="*/ 605 w 8020"/>
                <a:gd name="T49" fmla="*/ 1060 h 2810"/>
                <a:gd name="T50" fmla="*/ 100 w 8020"/>
                <a:gd name="T51" fmla="*/ 1257 h 2810"/>
                <a:gd name="T52" fmla="*/ 170 w 8020"/>
                <a:gd name="T53" fmla="*/ 1379 h 2810"/>
                <a:gd name="T54" fmla="*/ 1452 w 8020"/>
                <a:gd name="T55" fmla="*/ 1842 h 2810"/>
                <a:gd name="T56" fmla="*/ 2443 w 8020"/>
                <a:gd name="T57" fmla="*/ 2223 h 2810"/>
                <a:gd name="T58" fmla="*/ 3173 w 8020"/>
                <a:gd name="T59" fmla="*/ 2503 h 2810"/>
                <a:gd name="T60" fmla="*/ 3954 w 8020"/>
                <a:gd name="T61" fmla="*/ 2791 h 2810"/>
                <a:gd name="T62" fmla="*/ 5495 w 8020"/>
                <a:gd name="T63" fmla="*/ 2148 h 2810"/>
                <a:gd name="T64" fmla="*/ 5720 w 8020"/>
                <a:gd name="T65" fmla="*/ 2025 h 2810"/>
                <a:gd name="T66" fmla="*/ 6104 w 8020"/>
                <a:gd name="T67" fmla="*/ 1956 h 2810"/>
                <a:gd name="T68" fmla="*/ 6574 w 8020"/>
                <a:gd name="T69" fmla="*/ 1856 h 2810"/>
                <a:gd name="T70" fmla="*/ 7345 w 8020"/>
                <a:gd name="T71" fmla="*/ 1562 h 2810"/>
                <a:gd name="T72" fmla="*/ 7609 w 8020"/>
                <a:gd name="T73" fmla="*/ 1325 h 2810"/>
                <a:gd name="T74" fmla="*/ 7903 w 8020"/>
                <a:gd name="T75" fmla="*/ 1260 h 2810"/>
                <a:gd name="T76" fmla="*/ 7835 w 8020"/>
                <a:gd name="T77" fmla="*/ 1190 h 2810"/>
                <a:gd name="T78" fmla="*/ 7088 w 8020"/>
                <a:gd name="T79" fmla="*/ 934 h 2810"/>
                <a:gd name="T80" fmla="*/ 6852 w 8020"/>
                <a:gd name="T81" fmla="*/ 1114 h 2810"/>
                <a:gd name="T82" fmla="*/ 6786 w 8020"/>
                <a:gd name="T83" fmla="*/ 1308 h 2810"/>
                <a:gd name="T84" fmla="*/ 6526 w 8020"/>
                <a:gd name="T85" fmla="*/ 1455 h 2810"/>
                <a:gd name="T86" fmla="*/ 6049 w 8020"/>
                <a:gd name="T87" fmla="*/ 1520 h 2810"/>
                <a:gd name="T88" fmla="*/ 5407 w 8020"/>
                <a:gd name="T89" fmla="*/ 1393 h 2810"/>
                <a:gd name="T90" fmla="*/ 5243 w 8020"/>
                <a:gd name="T91" fmla="*/ 1093 h 2810"/>
                <a:gd name="T92" fmla="*/ 5328 w 8020"/>
                <a:gd name="T93" fmla="*/ 619 h 2810"/>
                <a:gd name="T94" fmla="*/ 5630 w 8020"/>
                <a:gd name="T95" fmla="*/ 495 h 2810"/>
                <a:gd name="T96" fmla="*/ 5893 w 8020"/>
                <a:gd name="T97" fmla="*/ 433 h 2810"/>
                <a:gd name="T98" fmla="*/ 5524 w 8020"/>
                <a:gd name="T99" fmla="*/ 343 h 2810"/>
                <a:gd name="T100" fmla="*/ 5027 w 8020"/>
                <a:gd name="T101" fmla="*/ 246 h 2810"/>
                <a:gd name="T102" fmla="*/ 5000 w 8020"/>
                <a:gd name="T103" fmla="*/ 503 h 2810"/>
                <a:gd name="T104" fmla="*/ 4844 w 8020"/>
                <a:gd name="T105" fmla="*/ 639 h 2810"/>
                <a:gd name="T106" fmla="*/ 4470 w 8020"/>
                <a:gd name="T107" fmla="*/ 749 h 2810"/>
                <a:gd name="T108" fmla="*/ 4066 w 8020"/>
                <a:gd name="T109" fmla="*/ 761 h 2810"/>
                <a:gd name="T110" fmla="*/ 3682 w 8020"/>
                <a:gd name="T111" fmla="*/ 676 h 2810"/>
                <a:gd name="T112" fmla="*/ 3429 w 8020"/>
                <a:gd name="T113" fmla="*/ 479 h 2810"/>
                <a:gd name="T114" fmla="*/ 3400 w 8020"/>
                <a:gd name="T115" fmla="*/ 157 h 2810"/>
                <a:gd name="T116" fmla="*/ 2380 w 8020"/>
                <a:gd name="T117" fmla="*/ 395 h 2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020" h="2810">
                  <a:moveTo>
                    <a:pt x="4931" y="1502"/>
                  </a:moveTo>
                  <a:lnTo>
                    <a:pt x="4929" y="1550"/>
                  </a:lnTo>
                  <a:lnTo>
                    <a:pt x="4928" y="1595"/>
                  </a:lnTo>
                  <a:lnTo>
                    <a:pt x="4928" y="1636"/>
                  </a:lnTo>
                  <a:lnTo>
                    <a:pt x="4928" y="1675"/>
                  </a:lnTo>
                  <a:lnTo>
                    <a:pt x="4929" y="1712"/>
                  </a:lnTo>
                  <a:lnTo>
                    <a:pt x="4929" y="1746"/>
                  </a:lnTo>
                  <a:lnTo>
                    <a:pt x="4929" y="1778"/>
                  </a:lnTo>
                  <a:lnTo>
                    <a:pt x="4927" y="1808"/>
                  </a:lnTo>
                  <a:lnTo>
                    <a:pt x="4925" y="1823"/>
                  </a:lnTo>
                  <a:lnTo>
                    <a:pt x="4923" y="1837"/>
                  </a:lnTo>
                  <a:lnTo>
                    <a:pt x="4920" y="1851"/>
                  </a:lnTo>
                  <a:lnTo>
                    <a:pt x="4916" y="1864"/>
                  </a:lnTo>
                  <a:lnTo>
                    <a:pt x="4912" y="1877"/>
                  </a:lnTo>
                  <a:lnTo>
                    <a:pt x="4907" y="1890"/>
                  </a:lnTo>
                  <a:lnTo>
                    <a:pt x="4901" y="1903"/>
                  </a:lnTo>
                  <a:lnTo>
                    <a:pt x="4894" y="1915"/>
                  </a:lnTo>
                  <a:lnTo>
                    <a:pt x="4885" y="1927"/>
                  </a:lnTo>
                  <a:lnTo>
                    <a:pt x="4876" y="1939"/>
                  </a:lnTo>
                  <a:lnTo>
                    <a:pt x="4866" y="1952"/>
                  </a:lnTo>
                  <a:lnTo>
                    <a:pt x="4854" y="1964"/>
                  </a:lnTo>
                  <a:lnTo>
                    <a:pt x="4842" y="1976"/>
                  </a:lnTo>
                  <a:lnTo>
                    <a:pt x="4828" y="1987"/>
                  </a:lnTo>
                  <a:lnTo>
                    <a:pt x="4812" y="1999"/>
                  </a:lnTo>
                  <a:lnTo>
                    <a:pt x="4796" y="2011"/>
                  </a:lnTo>
                  <a:lnTo>
                    <a:pt x="4772" y="2025"/>
                  </a:lnTo>
                  <a:lnTo>
                    <a:pt x="4746" y="2039"/>
                  </a:lnTo>
                  <a:lnTo>
                    <a:pt x="4719" y="2052"/>
                  </a:lnTo>
                  <a:lnTo>
                    <a:pt x="4692" y="2066"/>
                  </a:lnTo>
                  <a:lnTo>
                    <a:pt x="4663" y="2077"/>
                  </a:lnTo>
                  <a:lnTo>
                    <a:pt x="4633" y="2088"/>
                  </a:lnTo>
                  <a:lnTo>
                    <a:pt x="4602" y="2098"/>
                  </a:lnTo>
                  <a:lnTo>
                    <a:pt x="4571" y="2107"/>
                  </a:lnTo>
                  <a:lnTo>
                    <a:pt x="4539" y="2115"/>
                  </a:lnTo>
                  <a:lnTo>
                    <a:pt x="4507" y="2123"/>
                  </a:lnTo>
                  <a:lnTo>
                    <a:pt x="4474" y="2130"/>
                  </a:lnTo>
                  <a:lnTo>
                    <a:pt x="4441" y="2136"/>
                  </a:lnTo>
                  <a:lnTo>
                    <a:pt x="4407" y="2141"/>
                  </a:lnTo>
                  <a:lnTo>
                    <a:pt x="4374" y="2146"/>
                  </a:lnTo>
                  <a:lnTo>
                    <a:pt x="4340" y="2151"/>
                  </a:lnTo>
                  <a:lnTo>
                    <a:pt x="4306" y="2154"/>
                  </a:lnTo>
                  <a:lnTo>
                    <a:pt x="4274" y="2157"/>
                  </a:lnTo>
                  <a:lnTo>
                    <a:pt x="4241" y="2160"/>
                  </a:lnTo>
                  <a:lnTo>
                    <a:pt x="4208" y="2161"/>
                  </a:lnTo>
                  <a:lnTo>
                    <a:pt x="4172" y="2163"/>
                  </a:lnTo>
                  <a:lnTo>
                    <a:pt x="4137" y="2164"/>
                  </a:lnTo>
                  <a:lnTo>
                    <a:pt x="4102" y="2164"/>
                  </a:lnTo>
                  <a:lnTo>
                    <a:pt x="4065" y="2163"/>
                  </a:lnTo>
                  <a:lnTo>
                    <a:pt x="4029" y="2162"/>
                  </a:lnTo>
                  <a:lnTo>
                    <a:pt x="3992" y="2160"/>
                  </a:lnTo>
                  <a:lnTo>
                    <a:pt x="3955" y="2158"/>
                  </a:lnTo>
                  <a:lnTo>
                    <a:pt x="3919" y="2155"/>
                  </a:lnTo>
                  <a:lnTo>
                    <a:pt x="3882" y="2151"/>
                  </a:lnTo>
                  <a:lnTo>
                    <a:pt x="3845" y="2146"/>
                  </a:lnTo>
                  <a:lnTo>
                    <a:pt x="3810" y="2140"/>
                  </a:lnTo>
                  <a:lnTo>
                    <a:pt x="3774" y="2134"/>
                  </a:lnTo>
                  <a:lnTo>
                    <a:pt x="3739" y="2127"/>
                  </a:lnTo>
                  <a:lnTo>
                    <a:pt x="3704" y="2119"/>
                  </a:lnTo>
                  <a:lnTo>
                    <a:pt x="3671" y="2110"/>
                  </a:lnTo>
                  <a:lnTo>
                    <a:pt x="3638" y="2100"/>
                  </a:lnTo>
                  <a:lnTo>
                    <a:pt x="3606" y="2089"/>
                  </a:lnTo>
                  <a:lnTo>
                    <a:pt x="3575" y="2077"/>
                  </a:lnTo>
                  <a:lnTo>
                    <a:pt x="3546" y="2064"/>
                  </a:lnTo>
                  <a:lnTo>
                    <a:pt x="3518" y="2049"/>
                  </a:lnTo>
                  <a:lnTo>
                    <a:pt x="3490" y="2034"/>
                  </a:lnTo>
                  <a:lnTo>
                    <a:pt x="3464" y="2018"/>
                  </a:lnTo>
                  <a:lnTo>
                    <a:pt x="3441" y="2001"/>
                  </a:lnTo>
                  <a:lnTo>
                    <a:pt x="3418" y="1983"/>
                  </a:lnTo>
                  <a:lnTo>
                    <a:pt x="3398" y="1964"/>
                  </a:lnTo>
                  <a:lnTo>
                    <a:pt x="3378" y="1943"/>
                  </a:lnTo>
                  <a:lnTo>
                    <a:pt x="3362" y="1921"/>
                  </a:lnTo>
                  <a:lnTo>
                    <a:pt x="3347" y="1898"/>
                  </a:lnTo>
                  <a:lnTo>
                    <a:pt x="3335" y="1874"/>
                  </a:lnTo>
                  <a:lnTo>
                    <a:pt x="3328" y="1859"/>
                  </a:lnTo>
                  <a:lnTo>
                    <a:pt x="3322" y="1844"/>
                  </a:lnTo>
                  <a:lnTo>
                    <a:pt x="3317" y="1828"/>
                  </a:lnTo>
                  <a:lnTo>
                    <a:pt x="3311" y="1810"/>
                  </a:lnTo>
                  <a:lnTo>
                    <a:pt x="3307" y="1792"/>
                  </a:lnTo>
                  <a:lnTo>
                    <a:pt x="3303" y="1773"/>
                  </a:lnTo>
                  <a:lnTo>
                    <a:pt x="3300" y="1754"/>
                  </a:lnTo>
                  <a:lnTo>
                    <a:pt x="3297" y="1733"/>
                  </a:lnTo>
                  <a:lnTo>
                    <a:pt x="3295" y="1713"/>
                  </a:lnTo>
                  <a:lnTo>
                    <a:pt x="3294" y="1691"/>
                  </a:lnTo>
                  <a:lnTo>
                    <a:pt x="3293" y="1669"/>
                  </a:lnTo>
                  <a:lnTo>
                    <a:pt x="3292" y="1648"/>
                  </a:lnTo>
                  <a:lnTo>
                    <a:pt x="3292" y="1626"/>
                  </a:lnTo>
                  <a:lnTo>
                    <a:pt x="3293" y="1604"/>
                  </a:lnTo>
                  <a:lnTo>
                    <a:pt x="3294" y="1582"/>
                  </a:lnTo>
                  <a:lnTo>
                    <a:pt x="3296" y="1559"/>
                  </a:lnTo>
                  <a:lnTo>
                    <a:pt x="3298" y="1537"/>
                  </a:lnTo>
                  <a:lnTo>
                    <a:pt x="3301" y="1515"/>
                  </a:lnTo>
                  <a:lnTo>
                    <a:pt x="3305" y="1493"/>
                  </a:lnTo>
                  <a:lnTo>
                    <a:pt x="3309" y="1472"/>
                  </a:lnTo>
                  <a:lnTo>
                    <a:pt x="3313" y="1451"/>
                  </a:lnTo>
                  <a:lnTo>
                    <a:pt x="3318" y="1430"/>
                  </a:lnTo>
                  <a:lnTo>
                    <a:pt x="3324" y="1411"/>
                  </a:lnTo>
                  <a:lnTo>
                    <a:pt x="3330" y="1392"/>
                  </a:lnTo>
                  <a:lnTo>
                    <a:pt x="3336" y="1374"/>
                  </a:lnTo>
                  <a:lnTo>
                    <a:pt x="3344" y="1357"/>
                  </a:lnTo>
                  <a:lnTo>
                    <a:pt x="3351" y="1340"/>
                  </a:lnTo>
                  <a:lnTo>
                    <a:pt x="3359" y="1324"/>
                  </a:lnTo>
                  <a:lnTo>
                    <a:pt x="3368" y="1309"/>
                  </a:lnTo>
                  <a:lnTo>
                    <a:pt x="3377" y="1296"/>
                  </a:lnTo>
                  <a:lnTo>
                    <a:pt x="3388" y="1284"/>
                  </a:lnTo>
                  <a:lnTo>
                    <a:pt x="3398" y="1274"/>
                  </a:lnTo>
                  <a:lnTo>
                    <a:pt x="3408" y="1264"/>
                  </a:lnTo>
                  <a:lnTo>
                    <a:pt x="3419" y="1255"/>
                  </a:lnTo>
                  <a:lnTo>
                    <a:pt x="3431" y="1246"/>
                  </a:lnTo>
                  <a:lnTo>
                    <a:pt x="3443" y="1237"/>
                  </a:lnTo>
                  <a:lnTo>
                    <a:pt x="3470" y="1220"/>
                  </a:lnTo>
                  <a:lnTo>
                    <a:pt x="3499" y="1203"/>
                  </a:lnTo>
                  <a:lnTo>
                    <a:pt x="3531" y="1188"/>
                  </a:lnTo>
                  <a:lnTo>
                    <a:pt x="3564" y="1173"/>
                  </a:lnTo>
                  <a:lnTo>
                    <a:pt x="3598" y="1160"/>
                  </a:lnTo>
                  <a:lnTo>
                    <a:pt x="3635" y="1148"/>
                  </a:lnTo>
                  <a:lnTo>
                    <a:pt x="3671" y="1137"/>
                  </a:lnTo>
                  <a:lnTo>
                    <a:pt x="3708" y="1126"/>
                  </a:lnTo>
                  <a:lnTo>
                    <a:pt x="3746" y="1117"/>
                  </a:lnTo>
                  <a:lnTo>
                    <a:pt x="3784" y="1109"/>
                  </a:lnTo>
                  <a:lnTo>
                    <a:pt x="3821" y="1102"/>
                  </a:lnTo>
                  <a:lnTo>
                    <a:pt x="3859" y="1096"/>
                  </a:lnTo>
                  <a:lnTo>
                    <a:pt x="3894" y="1091"/>
                  </a:lnTo>
                  <a:lnTo>
                    <a:pt x="3929" y="1087"/>
                  </a:lnTo>
                  <a:lnTo>
                    <a:pt x="3972" y="1082"/>
                  </a:lnTo>
                  <a:lnTo>
                    <a:pt x="4014" y="1080"/>
                  </a:lnTo>
                  <a:lnTo>
                    <a:pt x="4056" y="1078"/>
                  </a:lnTo>
                  <a:lnTo>
                    <a:pt x="4099" y="1077"/>
                  </a:lnTo>
                  <a:lnTo>
                    <a:pt x="4141" y="1077"/>
                  </a:lnTo>
                  <a:lnTo>
                    <a:pt x="4183" y="1078"/>
                  </a:lnTo>
                  <a:lnTo>
                    <a:pt x="4226" y="1080"/>
                  </a:lnTo>
                  <a:lnTo>
                    <a:pt x="4268" y="1083"/>
                  </a:lnTo>
                  <a:lnTo>
                    <a:pt x="4310" y="1088"/>
                  </a:lnTo>
                  <a:lnTo>
                    <a:pt x="4351" y="1092"/>
                  </a:lnTo>
                  <a:lnTo>
                    <a:pt x="4391" y="1098"/>
                  </a:lnTo>
                  <a:lnTo>
                    <a:pt x="4432" y="1104"/>
                  </a:lnTo>
                  <a:lnTo>
                    <a:pt x="4470" y="1111"/>
                  </a:lnTo>
                  <a:lnTo>
                    <a:pt x="4509" y="1120"/>
                  </a:lnTo>
                  <a:lnTo>
                    <a:pt x="4547" y="1129"/>
                  </a:lnTo>
                  <a:lnTo>
                    <a:pt x="4583" y="1139"/>
                  </a:lnTo>
                  <a:lnTo>
                    <a:pt x="4624" y="1151"/>
                  </a:lnTo>
                  <a:lnTo>
                    <a:pt x="4664" y="1163"/>
                  </a:lnTo>
                  <a:lnTo>
                    <a:pt x="4699" y="1175"/>
                  </a:lnTo>
                  <a:lnTo>
                    <a:pt x="4732" y="1187"/>
                  </a:lnTo>
                  <a:lnTo>
                    <a:pt x="4747" y="1194"/>
                  </a:lnTo>
                  <a:lnTo>
                    <a:pt x="4762" y="1201"/>
                  </a:lnTo>
                  <a:lnTo>
                    <a:pt x="4777" y="1209"/>
                  </a:lnTo>
                  <a:lnTo>
                    <a:pt x="4790" y="1216"/>
                  </a:lnTo>
                  <a:lnTo>
                    <a:pt x="4803" y="1224"/>
                  </a:lnTo>
                  <a:lnTo>
                    <a:pt x="4815" y="1232"/>
                  </a:lnTo>
                  <a:lnTo>
                    <a:pt x="4826" y="1240"/>
                  </a:lnTo>
                  <a:lnTo>
                    <a:pt x="4837" y="1250"/>
                  </a:lnTo>
                  <a:lnTo>
                    <a:pt x="4847" y="1259"/>
                  </a:lnTo>
                  <a:lnTo>
                    <a:pt x="4857" y="1269"/>
                  </a:lnTo>
                  <a:lnTo>
                    <a:pt x="4866" y="1280"/>
                  </a:lnTo>
                  <a:lnTo>
                    <a:pt x="4874" y="1292"/>
                  </a:lnTo>
                  <a:lnTo>
                    <a:pt x="4882" y="1304"/>
                  </a:lnTo>
                  <a:lnTo>
                    <a:pt x="4890" y="1317"/>
                  </a:lnTo>
                  <a:lnTo>
                    <a:pt x="4896" y="1332"/>
                  </a:lnTo>
                  <a:lnTo>
                    <a:pt x="4902" y="1347"/>
                  </a:lnTo>
                  <a:lnTo>
                    <a:pt x="4908" y="1363"/>
                  </a:lnTo>
                  <a:lnTo>
                    <a:pt x="4913" y="1379"/>
                  </a:lnTo>
                  <a:lnTo>
                    <a:pt x="4917" y="1397"/>
                  </a:lnTo>
                  <a:lnTo>
                    <a:pt x="4921" y="1415"/>
                  </a:lnTo>
                  <a:lnTo>
                    <a:pt x="4924" y="1435"/>
                  </a:lnTo>
                  <a:lnTo>
                    <a:pt x="4927" y="1457"/>
                  </a:lnTo>
                  <a:lnTo>
                    <a:pt x="4930" y="1479"/>
                  </a:lnTo>
                  <a:lnTo>
                    <a:pt x="4931" y="1502"/>
                  </a:lnTo>
                  <a:close/>
                  <a:moveTo>
                    <a:pt x="2287" y="455"/>
                  </a:moveTo>
                  <a:lnTo>
                    <a:pt x="2351" y="456"/>
                  </a:lnTo>
                  <a:lnTo>
                    <a:pt x="2413" y="458"/>
                  </a:lnTo>
                  <a:lnTo>
                    <a:pt x="2444" y="460"/>
                  </a:lnTo>
                  <a:lnTo>
                    <a:pt x="2476" y="463"/>
                  </a:lnTo>
                  <a:lnTo>
                    <a:pt x="2506" y="466"/>
                  </a:lnTo>
                  <a:lnTo>
                    <a:pt x="2536" y="469"/>
                  </a:lnTo>
                  <a:lnTo>
                    <a:pt x="2566" y="475"/>
                  </a:lnTo>
                  <a:lnTo>
                    <a:pt x="2596" y="480"/>
                  </a:lnTo>
                  <a:lnTo>
                    <a:pt x="2625" y="486"/>
                  </a:lnTo>
                  <a:lnTo>
                    <a:pt x="2653" y="493"/>
                  </a:lnTo>
                  <a:lnTo>
                    <a:pt x="2680" y="501"/>
                  </a:lnTo>
                  <a:lnTo>
                    <a:pt x="2707" y="509"/>
                  </a:lnTo>
                  <a:lnTo>
                    <a:pt x="2733" y="519"/>
                  </a:lnTo>
                  <a:lnTo>
                    <a:pt x="2758" y="529"/>
                  </a:lnTo>
                  <a:lnTo>
                    <a:pt x="2782" y="540"/>
                  </a:lnTo>
                  <a:lnTo>
                    <a:pt x="2805" y="553"/>
                  </a:lnTo>
                  <a:lnTo>
                    <a:pt x="2828" y="566"/>
                  </a:lnTo>
                  <a:lnTo>
                    <a:pt x="2849" y="581"/>
                  </a:lnTo>
                  <a:lnTo>
                    <a:pt x="2869" y="596"/>
                  </a:lnTo>
                  <a:lnTo>
                    <a:pt x="2888" y="614"/>
                  </a:lnTo>
                  <a:lnTo>
                    <a:pt x="2905" y="632"/>
                  </a:lnTo>
                  <a:lnTo>
                    <a:pt x="2921" y="651"/>
                  </a:lnTo>
                  <a:lnTo>
                    <a:pt x="2937" y="672"/>
                  </a:lnTo>
                  <a:lnTo>
                    <a:pt x="2950" y="694"/>
                  </a:lnTo>
                  <a:lnTo>
                    <a:pt x="2961" y="717"/>
                  </a:lnTo>
                  <a:lnTo>
                    <a:pt x="2971" y="743"/>
                  </a:lnTo>
                  <a:lnTo>
                    <a:pt x="2980" y="769"/>
                  </a:lnTo>
                  <a:lnTo>
                    <a:pt x="2987" y="796"/>
                  </a:lnTo>
                  <a:lnTo>
                    <a:pt x="2992" y="825"/>
                  </a:lnTo>
                  <a:lnTo>
                    <a:pt x="2995" y="857"/>
                  </a:lnTo>
                  <a:lnTo>
                    <a:pt x="2991" y="909"/>
                  </a:lnTo>
                  <a:lnTo>
                    <a:pt x="2988" y="957"/>
                  </a:lnTo>
                  <a:lnTo>
                    <a:pt x="2987" y="1003"/>
                  </a:lnTo>
                  <a:lnTo>
                    <a:pt x="2986" y="1046"/>
                  </a:lnTo>
                  <a:lnTo>
                    <a:pt x="2986" y="1085"/>
                  </a:lnTo>
                  <a:lnTo>
                    <a:pt x="2985" y="1123"/>
                  </a:lnTo>
                  <a:lnTo>
                    <a:pt x="2984" y="1141"/>
                  </a:lnTo>
                  <a:lnTo>
                    <a:pt x="2982" y="1158"/>
                  </a:lnTo>
                  <a:lnTo>
                    <a:pt x="2980" y="1174"/>
                  </a:lnTo>
                  <a:lnTo>
                    <a:pt x="2978" y="1190"/>
                  </a:lnTo>
                  <a:lnTo>
                    <a:pt x="2975" y="1206"/>
                  </a:lnTo>
                  <a:lnTo>
                    <a:pt x="2971" y="1222"/>
                  </a:lnTo>
                  <a:lnTo>
                    <a:pt x="2966" y="1236"/>
                  </a:lnTo>
                  <a:lnTo>
                    <a:pt x="2961" y="1251"/>
                  </a:lnTo>
                  <a:lnTo>
                    <a:pt x="2954" y="1264"/>
                  </a:lnTo>
                  <a:lnTo>
                    <a:pt x="2947" y="1278"/>
                  </a:lnTo>
                  <a:lnTo>
                    <a:pt x="2938" y="1291"/>
                  </a:lnTo>
                  <a:lnTo>
                    <a:pt x="2928" y="1304"/>
                  </a:lnTo>
                  <a:lnTo>
                    <a:pt x="2916" y="1317"/>
                  </a:lnTo>
                  <a:lnTo>
                    <a:pt x="2904" y="1329"/>
                  </a:lnTo>
                  <a:lnTo>
                    <a:pt x="2890" y="1342"/>
                  </a:lnTo>
                  <a:lnTo>
                    <a:pt x="2874" y="1354"/>
                  </a:lnTo>
                  <a:lnTo>
                    <a:pt x="2857" y="1366"/>
                  </a:lnTo>
                  <a:lnTo>
                    <a:pt x="2838" y="1378"/>
                  </a:lnTo>
                  <a:lnTo>
                    <a:pt x="2818" y="1389"/>
                  </a:lnTo>
                  <a:lnTo>
                    <a:pt x="2795" y="1401"/>
                  </a:lnTo>
                  <a:lnTo>
                    <a:pt x="2764" y="1415"/>
                  </a:lnTo>
                  <a:lnTo>
                    <a:pt x="2731" y="1429"/>
                  </a:lnTo>
                  <a:lnTo>
                    <a:pt x="2698" y="1441"/>
                  </a:lnTo>
                  <a:lnTo>
                    <a:pt x="2662" y="1454"/>
                  </a:lnTo>
                  <a:lnTo>
                    <a:pt x="2626" y="1465"/>
                  </a:lnTo>
                  <a:lnTo>
                    <a:pt x="2590" y="1474"/>
                  </a:lnTo>
                  <a:lnTo>
                    <a:pt x="2551" y="1483"/>
                  </a:lnTo>
                  <a:lnTo>
                    <a:pt x="2513" y="1491"/>
                  </a:lnTo>
                  <a:lnTo>
                    <a:pt x="2474" y="1498"/>
                  </a:lnTo>
                  <a:lnTo>
                    <a:pt x="2433" y="1504"/>
                  </a:lnTo>
                  <a:lnTo>
                    <a:pt x="2393" y="1509"/>
                  </a:lnTo>
                  <a:lnTo>
                    <a:pt x="2352" y="1513"/>
                  </a:lnTo>
                  <a:lnTo>
                    <a:pt x="2310" y="1516"/>
                  </a:lnTo>
                  <a:lnTo>
                    <a:pt x="2269" y="1519"/>
                  </a:lnTo>
                  <a:lnTo>
                    <a:pt x="2226" y="1520"/>
                  </a:lnTo>
                  <a:lnTo>
                    <a:pt x="2185" y="1520"/>
                  </a:lnTo>
                  <a:lnTo>
                    <a:pt x="2143" y="1520"/>
                  </a:lnTo>
                  <a:lnTo>
                    <a:pt x="2101" y="1519"/>
                  </a:lnTo>
                  <a:lnTo>
                    <a:pt x="2060" y="1516"/>
                  </a:lnTo>
                  <a:lnTo>
                    <a:pt x="2019" y="1513"/>
                  </a:lnTo>
                  <a:lnTo>
                    <a:pt x="1977" y="1509"/>
                  </a:lnTo>
                  <a:lnTo>
                    <a:pt x="1937" y="1504"/>
                  </a:lnTo>
                  <a:lnTo>
                    <a:pt x="1897" y="1498"/>
                  </a:lnTo>
                  <a:lnTo>
                    <a:pt x="1857" y="1491"/>
                  </a:lnTo>
                  <a:lnTo>
                    <a:pt x="1819" y="1483"/>
                  </a:lnTo>
                  <a:lnTo>
                    <a:pt x="1781" y="1474"/>
                  </a:lnTo>
                  <a:lnTo>
                    <a:pt x="1743" y="1465"/>
                  </a:lnTo>
                  <a:lnTo>
                    <a:pt x="1707" y="1454"/>
                  </a:lnTo>
                  <a:lnTo>
                    <a:pt x="1672" y="1442"/>
                  </a:lnTo>
                  <a:lnTo>
                    <a:pt x="1638" y="1429"/>
                  </a:lnTo>
                  <a:lnTo>
                    <a:pt x="1605" y="1416"/>
                  </a:lnTo>
                  <a:lnTo>
                    <a:pt x="1574" y="1402"/>
                  </a:lnTo>
                  <a:lnTo>
                    <a:pt x="1552" y="1391"/>
                  </a:lnTo>
                  <a:lnTo>
                    <a:pt x="1532" y="1380"/>
                  </a:lnTo>
                  <a:lnTo>
                    <a:pt x="1514" y="1369"/>
                  </a:lnTo>
                  <a:lnTo>
                    <a:pt x="1497" y="1357"/>
                  </a:lnTo>
                  <a:lnTo>
                    <a:pt x="1482" y="1346"/>
                  </a:lnTo>
                  <a:lnTo>
                    <a:pt x="1468" y="1334"/>
                  </a:lnTo>
                  <a:lnTo>
                    <a:pt x="1456" y="1320"/>
                  </a:lnTo>
                  <a:lnTo>
                    <a:pt x="1445" y="1308"/>
                  </a:lnTo>
                  <a:lnTo>
                    <a:pt x="1435" y="1295"/>
                  </a:lnTo>
                  <a:lnTo>
                    <a:pt x="1425" y="1281"/>
                  </a:lnTo>
                  <a:lnTo>
                    <a:pt x="1418" y="1267"/>
                  </a:lnTo>
                  <a:lnTo>
                    <a:pt x="1411" y="1253"/>
                  </a:lnTo>
                  <a:lnTo>
                    <a:pt x="1405" y="1239"/>
                  </a:lnTo>
                  <a:lnTo>
                    <a:pt x="1400" y="1223"/>
                  </a:lnTo>
                  <a:lnTo>
                    <a:pt x="1396" y="1207"/>
                  </a:lnTo>
                  <a:lnTo>
                    <a:pt x="1392" y="1191"/>
                  </a:lnTo>
                  <a:lnTo>
                    <a:pt x="1390" y="1174"/>
                  </a:lnTo>
                  <a:lnTo>
                    <a:pt x="1387" y="1157"/>
                  </a:lnTo>
                  <a:lnTo>
                    <a:pt x="1385" y="1140"/>
                  </a:lnTo>
                  <a:lnTo>
                    <a:pt x="1384" y="1122"/>
                  </a:lnTo>
                  <a:lnTo>
                    <a:pt x="1382" y="1083"/>
                  </a:lnTo>
                  <a:lnTo>
                    <a:pt x="1380" y="1042"/>
                  </a:lnTo>
                  <a:lnTo>
                    <a:pt x="1379" y="999"/>
                  </a:lnTo>
                  <a:lnTo>
                    <a:pt x="1377" y="952"/>
                  </a:lnTo>
                  <a:lnTo>
                    <a:pt x="1374" y="904"/>
                  </a:lnTo>
                  <a:lnTo>
                    <a:pt x="1370" y="852"/>
                  </a:lnTo>
                  <a:lnTo>
                    <a:pt x="1399" y="762"/>
                  </a:lnTo>
                  <a:lnTo>
                    <a:pt x="1358" y="777"/>
                  </a:lnTo>
                  <a:lnTo>
                    <a:pt x="1317" y="792"/>
                  </a:lnTo>
                  <a:lnTo>
                    <a:pt x="1273" y="808"/>
                  </a:lnTo>
                  <a:lnTo>
                    <a:pt x="1230" y="824"/>
                  </a:lnTo>
                  <a:lnTo>
                    <a:pt x="1185" y="842"/>
                  </a:lnTo>
                  <a:lnTo>
                    <a:pt x="1140" y="859"/>
                  </a:lnTo>
                  <a:lnTo>
                    <a:pt x="1095" y="877"/>
                  </a:lnTo>
                  <a:lnTo>
                    <a:pt x="1049" y="894"/>
                  </a:lnTo>
                  <a:lnTo>
                    <a:pt x="1004" y="912"/>
                  </a:lnTo>
                  <a:lnTo>
                    <a:pt x="957" y="930"/>
                  </a:lnTo>
                  <a:lnTo>
                    <a:pt x="912" y="947"/>
                  </a:lnTo>
                  <a:lnTo>
                    <a:pt x="867" y="966"/>
                  </a:lnTo>
                  <a:lnTo>
                    <a:pt x="821" y="983"/>
                  </a:lnTo>
                  <a:lnTo>
                    <a:pt x="776" y="1000"/>
                  </a:lnTo>
                  <a:lnTo>
                    <a:pt x="731" y="1016"/>
                  </a:lnTo>
                  <a:lnTo>
                    <a:pt x="688" y="1032"/>
                  </a:lnTo>
                  <a:lnTo>
                    <a:pt x="605" y="1060"/>
                  </a:lnTo>
                  <a:lnTo>
                    <a:pt x="510" y="1092"/>
                  </a:lnTo>
                  <a:lnTo>
                    <a:pt x="459" y="1108"/>
                  </a:lnTo>
                  <a:lnTo>
                    <a:pt x="408" y="1125"/>
                  </a:lnTo>
                  <a:lnTo>
                    <a:pt x="356" y="1143"/>
                  </a:lnTo>
                  <a:lnTo>
                    <a:pt x="305" y="1161"/>
                  </a:lnTo>
                  <a:lnTo>
                    <a:pt x="254" y="1181"/>
                  </a:lnTo>
                  <a:lnTo>
                    <a:pt x="207" y="1201"/>
                  </a:lnTo>
                  <a:lnTo>
                    <a:pt x="184" y="1212"/>
                  </a:lnTo>
                  <a:lnTo>
                    <a:pt x="162" y="1223"/>
                  </a:lnTo>
                  <a:lnTo>
                    <a:pt x="140" y="1234"/>
                  </a:lnTo>
                  <a:lnTo>
                    <a:pt x="119" y="1246"/>
                  </a:lnTo>
                  <a:lnTo>
                    <a:pt x="100" y="1257"/>
                  </a:lnTo>
                  <a:lnTo>
                    <a:pt x="82" y="1269"/>
                  </a:lnTo>
                  <a:lnTo>
                    <a:pt x="65" y="1281"/>
                  </a:lnTo>
                  <a:lnTo>
                    <a:pt x="49" y="1294"/>
                  </a:lnTo>
                  <a:lnTo>
                    <a:pt x="34" y="1306"/>
                  </a:lnTo>
                  <a:lnTo>
                    <a:pt x="21" y="1319"/>
                  </a:lnTo>
                  <a:lnTo>
                    <a:pt x="10" y="1334"/>
                  </a:lnTo>
                  <a:lnTo>
                    <a:pt x="0" y="1347"/>
                  </a:lnTo>
                  <a:lnTo>
                    <a:pt x="19" y="1347"/>
                  </a:lnTo>
                  <a:lnTo>
                    <a:pt x="47" y="1350"/>
                  </a:lnTo>
                  <a:lnTo>
                    <a:pt x="81" y="1357"/>
                  </a:lnTo>
                  <a:lnTo>
                    <a:pt x="122" y="1367"/>
                  </a:lnTo>
                  <a:lnTo>
                    <a:pt x="170" y="1379"/>
                  </a:lnTo>
                  <a:lnTo>
                    <a:pt x="223" y="1395"/>
                  </a:lnTo>
                  <a:lnTo>
                    <a:pt x="282" y="1413"/>
                  </a:lnTo>
                  <a:lnTo>
                    <a:pt x="344" y="1433"/>
                  </a:lnTo>
                  <a:lnTo>
                    <a:pt x="412" y="1457"/>
                  </a:lnTo>
                  <a:lnTo>
                    <a:pt x="483" y="1481"/>
                  </a:lnTo>
                  <a:lnTo>
                    <a:pt x="558" y="1507"/>
                  </a:lnTo>
                  <a:lnTo>
                    <a:pt x="636" y="1534"/>
                  </a:lnTo>
                  <a:lnTo>
                    <a:pt x="796" y="1593"/>
                  </a:lnTo>
                  <a:lnTo>
                    <a:pt x="962" y="1655"/>
                  </a:lnTo>
                  <a:lnTo>
                    <a:pt x="1130" y="1718"/>
                  </a:lnTo>
                  <a:lnTo>
                    <a:pt x="1294" y="1781"/>
                  </a:lnTo>
                  <a:lnTo>
                    <a:pt x="1452" y="1842"/>
                  </a:lnTo>
                  <a:lnTo>
                    <a:pt x="1599" y="1899"/>
                  </a:lnTo>
                  <a:lnTo>
                    <a:pt x="1731" y="1951"/>
                  </a:lnTo>
                  <a:lnTo>
                    <a:pt x="1844" y="1995"/>
                  </a:lnTo>
                  <a:lnTo>
                    <a:pt x="1934" y="2030"/>
                  </a:lnTo>
                  <a:lnTo>
                    <a:pt x="1997" y="2054"/>
                  </a:lnTo>
                  <a:lnTo>
                    <a:pt x="2063" y="2079"/>
                  </a:lnTo>
                  <a:lnTo>
                    <a:pt x="2128" y="2103"/>
                  </a:lnTo>
                  <a:lnTo>
                    <a:pt x="2191" y="2127"/>
                  </a:lnTo>
                  <a:lnTo>
                    <a:pt x="2255" y="2151"/>
                  </a:lnTo>
                  <a:lnTo>
                    <a:pt x="2318" y="2175"/>
                  </a:lnTo>
                  <a:lnTo>
                    <a:pt x="2381" y="2199"/>
                  </a:lnTo>
                  <a:lnTo>
                    <a:pt x="2443" y="2223"/>
                  </a:lnTo>
                  <a:lnTo>
                    <a:pt x="2506" y="2246"/>
                  </a:lnTo>
                  <a:lnTo>
                    <a:pt x="2567" y="2270"/>
                  </a:lnTo>
                  <a:lnTo>
                    <a:pt x="2630" y="2293"/>
                  </a:lnTo>
                  <a:lnTo>
                    <a:pt x="2692" y="2318"/>
                  </a:lnTo>
                  <a:lnTo>
                    <a:pt x="2755" y="2341"/>
                  </a:lnTo>
                  <a:lnTo>
                    <a:pt x="2818" y="2365"/>
                  </a:lnTo>
                  <a:lnTo>
                    <a:pt x="2880" y="2389"/>
                  </a:lnTo>
                  <a:lnTo>
                    <a:pt x="2944" y="2413"/>
                  </a:lnTo>
                  <a:lnTo>
                    <a:pt x="3008" y="2438"/>
                  </a:lnTo>
                  <a:lnTo>
                    <a:pt x="3057" y="2457"/>
                  </a:lnTo>
                  <a:lnTo>
                    <a:pt x="3112" y="2479"/>
                  </a:lnTo>
                  <a:lnTo>
                    <a:pt x="3173" y="2503"/>
                  </a:lnTo>
                  <a:lnTo>
                    <a:pt x="3237" y="2529"/>
                  </a:lnTo>
                  <a:lnTo>
                    <a:pt x="3305" y="2557"/>
                  </a:lnTo>
                  <a:lnTo>
                    <a:pt x="3374" y="2585"/>
                  </a:lnTo>
                  <a:lnTo>
                    <a:pt x="3447" y="2613"/>
                  </a:lnTo>
                  <a:lnTo>
                    <a:pt x="3520" y="2642"/>
                  </a:lnTo>
                  <a:lnTo>
                    <a:pt x="3592" y="2669"/>
                  </a:lnTo>
                  <a:lnTo>
                    <a:pt x="3664" y="2697"/>
                  </a:lnTo>
                  <a:lnTo>
                    <a:pt x="3735" y="2722"/>
                  </a:lnTo>
                  <a:lnTo>
                    <a:pt x="3802" y="2745"/>
                  </a:lnTo>
                  <a:lnTo>
                    <a:pt x="3866" y="2766"/>
                  </a:lnTo>
                  <a:lnTo>
                    <a:pt x="3926" y="2784"/>
                  </a:lnTo>
                  <a:lnTo>
                    <a:pt x="3954" y="2791"/>
                  </a:lnTo>
                  <a:lnTo>
                    <a:pt x="3981" y="2799"/>
                  </a:lnTo>
                  <a:lnTo>
                    <a:pt x="4006" y="2805"/>
                  </a:lnTo>
                  <a:lnTo>
                    <a:pt x="4029" y="2810"/>
                  </a:lnTo>
                  <a:lnTo>
                    <a:pt x="5407" y="2284"/>
                  </a:lnTo>
                  <a:lnTo>
                    <a:pt x="5415" y="2265"/>
                  </a:lnTo>
                  <a:lnTo>
                    <a:pt x="5424" y="2246"/>
                  </a:lnTo>
                  <a:lnTo>
                    <a:pt x="5433" y="2228"/>
                  </a:lnTo>
                  <a:lnTo>
                    <a:pt x="5444" y="2211"/>
                  </a:lnTo>
                  <a:lnTo>
                    <a:pt x="5455" y="2194"/>
                  </a:lnTo>
                  <a:lnTo>
                    <a:pt x="5468" y="2177"/>
                  </a:lnTo>
                  <a:lnTo>
                    <a:pt x="5481" y="2162"/>
                  </a:lnTo>
                  <a:lnTo>
                    <a:pt x="5495" y="2148"/>
                  </a:lnTo>
                  <a:lnTo>
                    <a:pt x="5510" y="2134"/>
                  </a:lnTo>
                  <a:lnTo>
                    <a:pt x="5525" y="2122"/>
                  </a:lnTo>
                  <a:lnTo>
                    <a:pt x="5542" y="2109"/>
                  </a:lnTo>
                  <a:lnTo>
                    <a:pt x="5559" y="2098"/>
                  </a:lnTo>
                  <a:lnTo>
                    <a:pt x="5576" y="2087"/>
                  </a:lnTo>
                  <a:lnTo>
                    <a:pt x="5595" y="2076"/>
                  </a:lnTo>
                  <a:lnTo>
                    <a:pt x="5614" y="2066"/>
                  </a:lnTo>
                  <a:lnTo>
                    <a:pt x="5634" y="2056"/>
                  </a:lnTo>
                  <a:lnTo>
                    <a:pt x="5654" y="2047"/>
                  </a:lnTo>
                  <a:lnTo>
                    <a:pt x="5675" y="2039"/>
                  </a:lnTo>
                  <a:lnTo>
                    <a:pt x="5698" y="2032"/>
                  </a:lnTo>
                  <a:lnTo>
                    <a:pt x="5720" y="2025"/>
                  </a:lnTo>
                  <a:lnTo>
                    <a:pt x="5742" y="2018"/>
                  </a:lnTo>
                  <a:lnTo>
                    <a:pt x="5765" y="2012"/>
                  </a:lnTo>
                  <a:lnTo>
                    <a:pt x="5789" y="2006"/>
                  </a:lnTo>
                  <a:lnTo>
                    <a:pt x="5814" y="2001"/>
                  </a:lnTo>
                  <a:lnTo>
                    <a:pt x="5863" y="1992"/>
                  </a:lnTo>
                  <a:lnTo>
                    <a:pt x="5914" y="1984"/>
                  </a:lnTo>
                  <a:lnTo>
                    <a:pt x="5967" y="1978"/>
                  </a:lnTo>
                  <a:lnTo>
                    <a:pt x="6021" y="1973"/>
                  </a:lnTo>
                  <a:lnTo>
                    <a:pt x="6042" y="1967"/>
                  </a:lnTo>
                  <a:lnTo>
                    <a:pt x="6062" y="1962"/>
                  </a:lnTo>
                  <a:lnTo>
                    <a:pt x="6083" y="1958"/>
                  </a:lnTo>
                  <a:lnTo>
                    <a:pt x="6104" y="1956"/>
                  </a:lnTo>
                  <a:lnTo>
                    <a:pt x="6149" y="1951"/>
                  </a:lnTo>
                  <a:lnTo>
                    <a:pt x="6197" y="1949"/>
                  </a:lnTo>
                  <a:lnTo>
                    <a:pt x="6245" y="1945"/>
                  </a:lnTo>
                  <a:lnTo>
                    <a:pt x="6297" y="1939"/>
                  </a:lnTo>
                  <a:lnTo>
                    <a:pt x="6323" y="1935"/>
                  </a:lnTo>
                  <a:lnTo>
                    <a:pt x="6350" y="1930"/>
                  </a:lnTo>
                  <a:lnTo>
                    <a:pt x="6377" y="1924"/>
                  </a:lnTo>
                  <a:lnTo>
                    <a:pt x="6405" y="1916"/>
                  </a:lnTo>
                  <a:lnTo>
                    <a:pt x="6448" y="1902"/>
                  </a:lnTo>
                  <a:lnTo>
                    <a:pt x="6490" y="1887"/>
                  </a:lnTo>
                  <a:lnTo>
                    <a:pt x="6533" y="1872"/>
                  </a:lnTo>
                  <a:lnTo>
                    <a:pt x="6574" y="1856"/>
                  </a:lnTo>
                  <a:lnTo>
                    <a:pt x="6614" y="1840"/>
                  </a:lnTo>
                  <a:lnTo>
                    <a:pt x="6655" y="1825"/>
                  </a:lnTo>
                  <a:lnTo>
                    <a:pt x="6694" y="1808"/>
                  </a:lnTo>
                  <a:lnTo>
                    <a:pt x="6733" y="1793"/>
                  </a:lnTo>
                  <a:lnTo>
                    <a:pt x="6820" y="1760"/>
                  </a:lnTo>
                  <a:lnTo>
                    <a:pt x="6907" y="1725"/>
                  </a:lnTo>
                  <a:lnTo>
                    <a:pt x="6994" y="1690"/>
                  </a:lnTo>
                  <a:lnTo>
                    <a:pt x="7082" y="1656"/>
                  </a:lnTo>
                  <a:lnTo>
                    <a:pt x="7169" y="1623"/>
                  </a:lnTo>
                  <a:lnTo>
                    <a:pt x="7257" y="1592"/>
                  </a:lnTo>
                  <a:lnTo>
                    <a:pt x="7300" y="1577"/>
                  </a:lnTo>
                  <a:lnTo>
                    <a:pt x="7345" y="1562"/>
                  </a:lnTo>
                  <a:lnTo>
                    <a:pt x="7389" y="1549"/>
                  </a:lnTo>
                  <a:lnTo>
                    <a:pt x="7433" y="1537"/>
                  </a:lnTo>
                  <a:lnTo>
                    <a:pt x="7451" y="1504"/>
                  </a:lnTo>
                  <a:lnTo>
                    <a:pt x="7468" y="1474"/>
                  </a:lnTo>
                  <a:lnTo>
                    <a:pt x="7486" y="1446"/>
                  </a:lnTo>
                  <a:lnTo>
                    <a:pt x="7503" y="1422"/>
                  </a:lnTo>
                  <a:lnTo>
                    <a:pt x="7520" y="1400"/>
                  </a:lnTo>
                  <a:lnTo>
                    <a:pt x="7539" y="1381"/>
                  </a:lnTo>
                  <a:lnTo>
                    <a:pt x="7556" y="1364"/>
                  </a:lnTo>
                  <a:lnTo>
                    <a:pt x="7574" y="1350"/>
                  </a:lnTo>
                  <a:lnTo>
                    <a:pt x="7591" y="1337"/>
                  </a:lnTo>
                  <a:lnTo>
                    <a:pt x="7609" y="1325"/>
                  </a:lnTo>
                  <a:lnTo>
                    <a:pt x="7626" y="1316"/>
                  </a:lnTo>
                  <a:lnTo>
                    <a:pt x="7644" y="1308"/>
                  </a:lnTo>
                  <a:lnTo>
                    <a:pt x="7663" y="1301"/>
                  </a:lnTo>
                  <a:lnTo>
                    <a:pt x="7681" y="1296"/>
                  </a:lnTo>
                  <a:lnTo>
                    <a:pt x="7698" y="1291"/>
                  </a:lnTo>
                  <a:lnTo>
                    <a:pt x="7716" y="1288"/>
                  </a:lnTo>
                  <a:lnTo>
                    <a:pt x="7752" y="1282"/>
                  </a:lnTo>
                  <a:lnTo>
                    <a:pt x="7790" y="1278"/>
                  </a:lnTo>
                  <a:lnTo>
                    <a:pt x="7827" y="1274"/>
                  </a:lnTo>
                  <a:lnTo>
                    <a:pt x="7864" y="1268"/>
                  </a:lnTo>
                  <a:lnTo>
                    <a:pt x="7884" y="1264"/>
                  </a:lnTo>
                  <a:lnTo>
                    <a:pt x="7903" y="1260"/>
                  </a:lnTo>
                  <a:lnTo>
                    <a:pt x="7922" y="1254"/>
                  </a:lnTo>
                  <a:lnTo>
                    <a:pt x="7941" y="1248"/>
                  </a:lnTo>
                  <a:lnTo>
                    <a:pt x="7960" y="1240"/>
                  </a:lnTo>
                  <a:lnTo>
                    <a:pt x="7980" y="1231"/>
                  </a:lnTo>
                  <a:lnTo>
                    <a:pt x="8000" y="1220"/>
                  </a:lnTo>
                  <a:lnTo>
                    <a:pt x="8020" y="1206"/>
                  </a:lnTo>
                  <a:lnTo>
                    <a:pt x="7994" y="1209"/>
                  </a:lnTo>
                  <a:lnTo>
                    <a:pt x="7966" y="1207"/>
                  </a:lnTo>
                  <a:lnTo>
                    <a:pt x="7937" y="1206"/>
                  </a:lnTo>
                  <a:lnTo>
                    <a:pt x="7905" y="1202"/>
                  </a:lnTo>
                  <a:lnTo>
                    <a:pt x="7870" y="1197"/>
                  </a:lnTo>
                  <a:lnTo>
                    <a:pt x="7835" y="1190"/>
                  </a:lnTo>
                  <a:lnTo>
                    <a:pt x="7798" y="1183"/>
                  </a:lnTo>
                  <a:lnTo>
                    <a:pt x="7759" y="1173"/>
                  </a:lnTo>
                  <a:lnTo>
                    <a:pt x="7720" y="1163"/>
                  </a:lnTo>
                  <a:lnTo>
                    <a:pt x="7679" y="1152"/>
                  </a:lnTo>
                  <a:lnTo>
                    <a:pt x="7637" y="1139"/>
                  </a:lnTo>
                  <a:lnTo>
                    <a:pt x="7595" y="1126"/>
                  </a:lnTo>
                  <a:lnTo>
                    <a:pt x="7509" y="1098"/>
                  </a:lnTo>
                  <a:lnTo>
                    <a:pt x="7421" y="1066"/>
                  </a:lnTo>
                  <a:lnTo>
                    <a:pt x="7335" y="1033"/>
                  </a:lnTo>
                  <a:lnTo>
                    <a:pt x="7249" y="1000"/>
                  </a:lnTo>
                  <a:lnTo>
                    <a:pt x="7166" y="967"/>
                  </a:lnTo>
                  <a:lnTo>
                    <a:pt x="7088" y="934"/>
                  </a:lnTo>
                  <a:lnTo>
                    <a:pt x="7015" y="903"/>
                  </a:lnTo>
                  <a:lnTo>
                    <a:pt x="6948" y="875"/>
                  </a:lnTo>
                  <a:lnTo>
                    <a:pt x="6890" y="850"/>
                  </a:lnTo>
                  <a:lnTo>
                    <a:pt x="6840" y="828"/>
                  </a:lnTo>
                  <a:lnTo>
                    <a:pt x="6837" y="850"/>
                  </a:lnTo>
                  <a:lnTo>
                    <a:pt x="6841" y="905"/>
                  </a:lnTo>
                  <a:lnTo>
                    <a:pt x="6847" y="957"/>
                  </a:lnTo>
                  <a:lnTo>
                    <a:pt x="6850" y="1006"/>
                  </a:lnTo>
                  <a:lnTo>
                    <a:pt x="6852" y="1051"/>
                  </a:lnTo>
                  <a:lnTo>
                    <a:pt x="6852" y="1072"/>
                  </a:lnTo>
                  <a:lnTo>
                    <a:pt x="6852" y="1094"/>
                  </a:lnTo>
                  <a:lnTo>
                    <a:pt x="6852" y="1114"/>
                  </a:lnTo>
                  <a:lnTo>
                    <a:pt x="6851" y="1133"/>
                  </a:lnTo>
                  <a:lnTo>
                    <a:pt x="6849" y="1152"/>
                  </a:lnTo>
                  <a:lnTo>
                    <a:pt x="6846" y="1170"/>
                  </a:lnTo>
                  <a:lnTo>
                    <a:pt x="6842" y="1187"/>
                  </a:lnTo>
                  <a:lnTo>
                    <a:pt x="6838" y="1204"/>
                  </a:lnTo>
                  <a:lnTo>
                    <a:pt x="6834" y="1221"/>
                  </a:lnTo>
                  <a:lnTo>
                    <a:pt x="6828" y="1237"/>
                  </a:lnTo>
                  <a:lnTo>
                    <a:pt x="6822" y="1252"/>
                  </a:lnTo>
                  <a:lnTo>
                    <a:pt x="6814" y="1266"/>
                  </a:lnTo>
                  <a:lnTo>
                    <a:pt x="6806" y="1281"/>
                  </a:lnTo>
                  <a:lnTo>
                    <a:pt x="6796" y="1294"/>
                  </a:lnTo>
                  <a:lnTo>
                    <a:pt x="6786" y="1308"/>
                  </a:lnTo>
                  <a:lnTo>
                    <a:pt x="6774" y="1321"/>
                  </a:lnTo>
                  <a:lnTo>
                    <a:pt x="6761" y="1334"/>
                  </a:lnTo>
                  <a:lnTo>
                    <a:pt x="6747" y="1347"/>
                  </a:lnTo>
                  <a:lnTo>
                    <a:pt x="6731" y="1359"/>
                  </a:lnTo>
                  <a:lnTo>
                    <a:pt x="6713" y="1370"/>
                  </a:lnTo>
                  <a:lnTo>
                    <a:pt x="6695" y="1382"/>
                  </a:lnTo>
                  <a:lnTo>
                    <a:pt x="6675" y="1393"/>
                  </a:lnTo>
                  <a:lnTo>
                    <a:pt x="6654" y="1404"/>
                  </a:lnTo>
                  <a:lnTo>
                    <a:pt x="6631" y="1415"/>
                  </a:lnTo>
                  <a:lnTo>
                    <a:pt x="6597" y="1429"/>
                  </a:lnTo>
                  <a:lnTo>
                    <a:pt x="6562" y="1442"/>
                  </a:lnTo>
                  <a:lnTo>
                    <a:pt x="6526" y="1455"/>
                  </a:lnTo>
                  <a:lnTo>
                    <a:pt x="6489" y="1466"/>
                  </a:lnTo>
                  <a:lnTo>
                    <a:pt x="6452" y="1476"/>
                  </a:lnTo>
                  <a:lnTo>
                    <a:pt x="6414" y="1485"/>
                  </a:lnTo>
                  <a:lnTo>
                    <a:pt x="6375" y="1492"/>
                  </a:lnTo>
                  <a:lnTo>
                    <a:pt x="6335" y="1499"/>
                  </a:lnTo>
                  <a:lnTo>
                    <a:pt x="6296" y="1505"/>
                  </a:lnTo>
                  <a:lnTo>
                    <a:pt x="6255" y="1510"/>
                  </a:lnTo>
                  <a:lnTo>
                    <a:pt x="6214" y="1513"/>
                  </a:lnTo>
                  <a:lnTo>
                    <a:pt x="6174" y="1516"/>
                  </a:lnTo>
                  <a:lnTo>
                    <a:pt x="6132" y="1518"/>
                  </a:lnTo>
                  <a:lnTo>
                    <a:pt x="6091" y="1520"/>
                  </a:lnTo>
                  <a:lnTo>
                    <a:pt x="6049" y="1520"/>
                  </a:lnTo>
                  <a:lnTo>
                    <a:pt x="6007" y="1519"/>
                  </a:lnTo>
                  <a:lnTo>
                    <a:pt x="5928" y="1517"/>
                  </a:lnTo>
                  <a:lnTo>
                    <a:pt x="5853" y="1512"/>
                  </a:lnTo>
                  <a:lnTo>
                    <a:pt x="5784" y="1505"/>
                  </a:lnTo>
                  <a:lnTo>
                    <a:pt x="5721" y="1497"/>
                  </a:lnTo>
                  <a:lnTo>
                    <a:pt x="5662" y="1487"/>
                  </a:lnTo>
                  <a:lnTo>
                    <a:pt x="5609" y="1475"/>
                  </a:lnTo>
                  <a:lnTo>
                    <a:pt x="5560" y="1462"/>
                  </a:lnTo>
                  <a:lnTo>
                    <a:pt x="5516" y="1446"/>
                  </a:lnTo>
                  <a:lnTo>
                    <a:pt x="5476" y="1430"/>
                  </a:lnTo>
                  <a:lnTo>
                    <a:pt x="5439" y="1412"/>
                  </a:lnTo>
                  <a:lnTo>
                    <a:pt x="5407" y="1393"/>
                  </a:lnTo>
                  <a:lnTo>
                    <a:pt x="5379" y="1373"/>
                  </a:lnTo>
                  <a:lnTo>
                    <a:pt x="5354" y="1352"/>
                  </a:lnTo>
                  <a:lnTo>
                    <a:pt x="5331" y="1329"/>
                  </a:lnTo>
                  <a:lnTo>
                    <a:pt x="5312" y="1306"/>
                  </a:lnTo>
                  <a:lnTo>
                    <a:pt x="5296" y="1282"/>
                  </a:lnTo>
                  <a:lnTo>
                    <a:pt x="5282" y="1257"/>
                  </a:lnTo>
                  <a:lnTo>
                    <a:pt x="5271" y="1231"/>
                  </a:lnTo>
                  <a:lnTo>
                    <a:pt x="5262" y="1204"/>
                  </a:lnTo>
                  <a:lnTo>
                    <a:pt x="5255" y="1177"/>
                  </a:lnTo>
                  <a:lnTo>
                    <a:pt x="5249" y="1149"/>
                  </a:lnTo>
                  <a:lnTo>
                    <a:pt x="5245" y="1122"/>
                  </a:lnTo>
                  <a:lnTo>
                    <a:pt x="5243" y="1093"/>
                  </a:lnTo>
                  <a:lnTo>
                    <a:pt x="5241" y="1064"/>
                  </a:lnTo>
                  <a:lnTo>
                    <a:pt x="5240" y="1006"/>
                  </a:lnTo>
                  <a:lnTo>
                    <a:pt x="5241" y="946"/>
                  </a:lnTo>
                  <a:lnTo>
                    <a:pt x="5242" y="888"/>
                  </a:lnTo>
                  <a:lnTo>
                    <a:pt x="5242" y="830"/>
                  </a:lnTo>
                  <a:lnTo>
                    <a:pt x="5247" y="791"/>
                  </a:lnTo>
                  <a:lnTo>
                    <a:pt x="5255" y="755"/>
                  </a:lnTo>
                  <a:lnTo>
                    <a:pt x="5266" y="723"/>
                  </a:lnTo>
                  <a:lnTo>
                    <a:pt x="5279" y="692"/>
                  </a:lnTo>
                  <a:lnTo>
                    <a:pt x="5293" y="665"/>
                  </a:lnTo>
                  <a:lnTo>
                    <a:pt x="5310" y="640"/>
                  </a:lnTo>
                  <a:lnTo>
                    <a:pt x="5328" y="619"/>
                  </a:lnTo>
                  <a:lnTo>
                    <a:pt x="5348" y="599"/>
                  </a:lnTo>
                  <a:lnTo>
                    <a:pt x="5370" y="581"/>
                  </a:lnTo>
                  <a:lnTo>
                    <a:pt x="5392" y="566"/>
                  </a:lnTo>
                  <a:lnTo>
                    <a:pt x="5416" y="552"/>
                  </a:lnTo>
                  <a:lnTo>
                    <a:pt x="5440" y="541"/>
                  </a:lnTo>
                  <a:lnTo>
                    <a:pt x="5467" y="531"/>
                  </a:lnTo>
                  <a:lnTo>
                    <a:pt x="5493" y="522"/>
                  </a:lnTo>
                  <a:lnTo>
                    <a:pt x="5519" y="515"/>
                  </a:lnTo>
                  <a:lnTo>
                    <a:pt x="5546" y="509"/>
                  </a:lnTo>
                  <a:lnTo>
                    <a:pt x="5574" y="503"/>
                  </a:lnTo>
                  <a:lnTo>
                    <a:pt x="5602" y="499"/>
                  </a:lnTo>
                  <a:lnTo>
                    <a:pt x="5630" y="495"/>
                  </a:lnTo>
                  <a:lnTo>
                    <a:pt x="5657" y="492"/>
                  </a:lnTo>
                  <a:lnTo>
                    <a:pt x="5712" y="486"/>
                  </a:lnTo>
                  <a:lnTo>
                    <a:pt x="5763" y="481"/>
                  </a:lnTo>
                  <a:lnTo>
                    <a:pt x="5788" y="478"/>
                  </a:lnTo>
                  <a:lnTo>
                    <a:pt x="5812" y="473"/>
                  </a:lnTo>
                  <a:lnTo>
                    <a:pt x="5834" y="469"/>
                  </a:lnTo>
                  <a:lnTo>
                    <a:pt x="5855" y="464"/>
                  </a:lnTo>
                  <a:lnTo>
                    <a:pt x="5875" y="458"/>
                  </a:lnTo>
                  <a:lnTo>
                    <a:pt x="5893" y="452"/>
                  </a:lnTo>
                  <a:lnTo>
                    <a:pt x="5909" y="444"/>
                  </a:lnTo>
                  <a:lnTo>
                    <a:pt x="5924" y="434"/>
                  </a:lnTo>
                  <a:lnTo>
                    <a:pt x="5893" y="433"/>
                  </a:lnTo>
                  <a:lnTo>
                    <a:pt x="5864" y="431"/>
                  </a:lnTo>
                  <a:lnTo>
                    <a:pt x="5835" y="427"/>
                  </a:lnTo>
                  <a:lnTo>
                    <a:pt x="5805" y="423"/>
                  </a:lnTo>
                  <a:lnTo>
                    <a:pt x="5777" y="418"/>
                  </a:lnTo>
                  <a:lnTo>
                    <a:pt x="5748" y="413"/>
                  </a:lnTo>
                  <a:lnTo>
                    <a:pt x="5720" y="406"/>
                  </a:lnTo>
                  <a:lnTo>
                    <a:pt x="5691" y="399"/>
                  </a:lnTo>
                  <a:lnTo>
                    <a:pt x="5663" y="391"/>
                  </a:lnTo>
                  <a:lnTo>
                    <a:pt x="5635" y="382"/>
                  </a:lnTo>
                  <a:lnTo>
                    <a:pt x="5608" y="373"/>
                  </a:lnTo>
                  <a:lnTo>
                    <a:pt x="5580" y="364"/>
                  </a:lnTo>
                  <a:lnTo>
                    <a:pt x="5524" y="343"/>
                  </a:lnTo>
                  <a:lnTo>
                    <a:pt x="5470" y="321"/>
                  </a:lnTo>
                  <a:lnTo>
                    <a:pt x="5415" y="299"/>
                  </a:lnTo>
                  <a:lnTo>
                    <a:pt x="5360" y="277"/>
                  </a:lnTo>
                  <a:lnTo>
                    <a:pt x="5305" y="255"/>
                  </a:lnTo>
                  <a:lnTo>
                    <a:pt x="5251" y="233"/>
                  </a:lnTo>
                  <a:lnTo>
                    <a:pt x="5195" y="211"/>
                  </a:lnTo>
                  <a:lnTo>
                    <a:pt x="5140" y="192"/>
                  </a:lnTo>
                  <a:lnTo>
                    <a:pt x="5111" y="183"/>
                  </a:lnTo>
                  <a:lnTo>
                    <a:pt x="5083" y="175"/>
                  </a:lnTo>
                  <a:lnTo>
                    <a:pt x="5055" y="167"/>
                  </a:lnTo>
                  <a:lnTo>
                    <a:pt x="5027" y="160"/>
                  </a:lnTo>
                  <a:lnTo>
                    <a:pt x="5027" y="246"/>
                  </a:lnTo>
                  <a:lnTo>
                    <a:pt x="5028" y="320"/>
                  </a:lnTo>
                  <a:lnTo>
                    <a:pt x="5029" y="354"/>
                  </a:lnTo>
                  <a:lnTo>
                    <a:pt x="5028" y="385"/>
                  </a:lnTo>
                  <a:lnTo>
                    <a:pt x="5027" y="399"/>
                  </a:lnTo>
                  <a:lnTo>
                    <a:pt x="5026" y="413"/>
                  </a:lnTo>
                  <a:lnTo>
                    <a:pt x="5024" y="427"/>
                  </a:lnTo>
                  <a:lnTo>
                    <a:pt x="5022" y="441"/>
                  </a:lnTo>
                  <a:lnTo>
                    <a:pt x="5019" y="454"/>
                  </a:lnTo>
                  <a:lnTo>
                    <a:pt x="5016" y="466"/>
                  </a:lnTo>
                  <a:lnTo>
                    <a:pt x="5012" y="479"/>
                  </a:lnTo>
                  <a:lnTo>
                    <a:pt x="5007" y="491"/>
                  </a:lnTo>
                  <a:lnTo>
                    <a:pt x="5000" y="503"/>
                  </a:lnTo>
                  <a:lnTo>
                    <a:pt x="4994" y="515"/>
                  </a:lnTo>
                  <a:lnTo>
                    <a:pt x="4987" y="526"/>
                  </a:lnTo>
                  <a:lnTo>
                    <a:pt x="4978" y="537"/>
                  </a:lnTo>
                  <a:lnTo>
                    <a:pt x="4969" y="548"/>
                  </a:lnTo>
                  <a:lnTo>
                    <a:pt x="4958" y="559"/>
                  </a:lnTo>
                  <a:lnTo>
                    <a:pt x="4947" y="570"/>
                  </a:lnTo>
                  <a:lnTo>
                    <a:pt x="4934" y="581"/>
                  </a:lnTo>
                  <a:lnTo>
                    <a:pt x="4920" y="591"/>
                  </a:lnTo>
                  <a:lnTo>
                    <a:pt x="4904" y="603"/>
                  </a:lnTo>
                  <a:lnTo>
                    <a:pt x="4888" y="614"/>
                  </a:lnTo>
                  <a:lnTo>
                    <a:pt x="4868" y="625"/>
                  </a:lnTo>
                  <a:lnTo>
                    <a:pt x="4844" y="639"/>
                  </a:lnTo>
                  <a:lnTo>
                    <a:pt x="4817" y="651"/>
                  </a:lnTo>
                  <a:lnTo>
                    <a:pt x="4789" y="664"/>
                  </a:lnTo>
                  <a:lnTo>
                    <a:pt x="4759" y="675"/>
                  </a:lnTo>
                  <a:lnTo>
                    <a:pt x="4730" y="686"/>
                  </a:lnTo>
                  <a:lnTo>
                    <a:pt x="4699" y="696"/>
                  </a:lnTo>
                  <a:lnTo>
                    <a:pt x="4667" y="706"/>
                  </a:lnTo>
                  <a:lnTo>
                    <a:pt x="4634" y="715"/>
                  </a:lnTo>
                  <a:lnTo>
                    <a:pt x="4601" y="724"/>
                  </a:lnTo>
                  <a:lnTo>
                    <a:pt x="4569" y="731"/>
                  </a:lnTo>
                  <a:lnTo>
                    <a:pt x="4535" y="738"/>
                  </a:lnTo>
                  <a:lnTo>
                    <a:pt x="4502" y="743"/>
                  </a:lnTo>
                  <a:lnTo>
                    <a:pt x="4470" y="749"/>
                  </a:lnTo>
                  <a:lnTo>
                    <a:pt x="4438" y="753"/>
                  </a:lnTo>
                  <a:lnTo>
                    <a:pt x="4406" y="757"/>
                  </a:lnTo>
                  <a:lnTo>
                    <a:pt x="4376" y="759"/>
                  </a:lnTo>
                  <a:lnTo>
                    <a:pt x="4342" y="762"/>
                  </a:lnTo>
                  <a:lnTo>
                    <a:pt x="4308" y="764"/>
                  </a:lnTo>
                  <a:lnTo>
                    <a:pt x="4274" y="765"/>
                  </a:lnTo>
                  <a:lnTo>
                    <a:pt x="4239" y="766"/>
                  </a:lnTo>
                  <a:lnTo>
                    <a:pt x="4205" y="766"/>
                  </a:lnTo>
                  <a:lnTo>
                    <a:pt x="4170" y="766"/>
                  </a:lnTo>
                  <a:lnTo>
                    <a:pt x="4136" y="765"/>
                  </a:lnTo>
                  <a:lnTo>
                    <a:pt x="4101" y="763"/>
                  </a:lnTo>
                  <a:lnTo>
                    <a:pt x="4066" y="761"/>
                  </a:lnTo>
                  <a:lnTo>
                    <a:pt x="4032" y="758"/>
                  </a:lnTo>
                  <a:lnTo>
                    <a:pt x="3998" y="754"/>
                  </a:lnTo>
                  <a:lnTo>
                    <a:pt x="3965" y="750"/>
                  </a:lnTo>
                  <a:lnTo>
                    <a:pt x="3931" y="745"/>
                  </a:lnTo>
                  <a:lnTo>
                    <a:pt x="3898" y="739"/>
                  </a:lnTo>
                  <a:lnTo>
                    <a:pt x="3866" y="733"/>
                  </a:lnTo>
                  <a:lnTo>
                    <a:pt x="3833" y="725"/>
                  </a:lnTo>
                  <a:lnTo>
                    <a:pt x="3802" y="716"/>
                  </a:lnTo>
                  <a:lnTo>
                    <a:pt x="3771" y="707"/>
                  </a:lnTo>
                  <a:lnTo>
                    <a:pt x="3741" y="698"/>
                  </a:lnTo>
                  <a:lnTo>
                    <a:pt x="3711" y="687"/>
                  </a:lnTo>
                  <a:lnTo>
                    <a:pt x="3682" y="676"/>
                  </a:lnTo>
                  <a:lnTo>
                    <a:pt x="3655" y="664"/>
                  </a:lnTo>
                  <a:lnTo>
                    <a:pt x="3628" y="650"/>
                  </a:lnTo>
                  <a:lnTo>
                    <a:pt x="3601" y="637"/>
                  </a:lnTo>
                  <a:lnTo>
                    <a:pt x="3576" y="622"/>
                  </a:lnTo>
                  <a:lnTo>
                    <a:pt x="3553" y="606"/>
                  </a:lnTo>
                  <a:lnTo>
                    <a:pt x="3530" y="588"/>
                  </a:lnTo>
                  <a:lnTo>
                    <a:pt x="3509" y="571"/>
                  </a:lnTo>
                  <a:lnTo>
                    <a:pt x="3488" y="552"/>
                  </a:lnTo>
                  <a:lnTo>
                    <a:pt x="3469" y="532"/>
                  </a:lnTo>
                  <a:lnTo>
                    <a:pt x="3451" y="512"/>
                  </a:lnTo>
                  <a:lnTo>
                    <a:pt x="3435" y="490"/>
                  </a:lnTo>
                  <a:lnTo>
                    <a:pt x="3429" y="479"/>
                  </a:lnTo>
                  <a:lnTo>
                    <a:pt x="3424" y="466"/>
                  </a:lnTo>
                  <a:lnTo>
                    <a:pt x="3419" y="454"/>
                  </a:lnTo>
                  <a:lnTo>
                    <a:pt x="3415" y="441"/>
                  </a:lnTo>
                  <a:lnTo>
                    <a:pt x="3407" y="414"/>
                  </a:lnTo>
                  <a:lnTo>
                    <a:pt x="3401" y="385"/>
                  </a:lnTo>
                  <a:lnTo>
                    <a:pt x="3397" y="355"/>
                  </a:lnTo>
                  <a:lnTo>
                    <a:pt x="3394" y="323"/>
                  </a:lnTo>
                  <a:lnTo>
                    <a:pt x="3392" y="291"/>
                  </a:lnTo>
                  <a:lnTo>
                    <a:pt x="3392" y="258"/>
                  </a:lnTo>
                  <a:lnTo>
                    <a:pt x="3393" y="224"/>
                  </a:lnTo>
                  <a:lnTo>
                    <a:pt x="3396" y="191"/>
                  </a:lnTo>
                  <a:lnTo>
                    <a:pt x="3400" y="157"/>
                  </a:lnTo>
                  <a:lnTo>
                    <a:pt x="3405" y="124"/>
                  </a:lnTo>
                  <a:lnTo>
                    <a:pt x="3411" y="91"/>
                  </a:lnTo>
                  <a:lnTo>
                    <a:pt x="3418" y="60"/>
                  </a:lnTo>
                  <a:lnTo>
                    <a:pt x="3427" y="29"/>
                  </a:lnTo>
                  <a:lnTo>
                    <a:pt x="3436" y="0"/>
                  </a:lnTo>
                  <a:lnTo>
                    <a:pt x="2555" y="327"/>
                  </a:lnTo>
                  <a:lnTo>
                    <a:pt x="2520" y="339"/>
                  </a:lnTo>
                  <a:lnTo>
                    <a:pt x="2485" y="351"/>
                  </a:lnTo>
                  <a:lnTo>
                    <a:pt x="2448" y="365"/>
                  </a:lnTo>
                  <a:lnTo>
                    <a:pt x="2414" y="379"/>
                  </a:lnTo>
                  <a:lnTo>
                    <a:pt x="2397" y="387"/>
                  </a:lnTo>
                  <a:lnTo>
                    <a:pt x="2380" y="395"/>
                  </a:lnTo>
                  <a:lnTo>
                    <a:pt x="2363" y="403"/>
                  </a:lnTo>
                  <a:lnTo>
                    <a:pt x="2346" y="412"/>
                  </a:lnTo>
                  <a:lnTo>
                    <a:pt x="2331" y="422"/>
                  </a:lnTo>
                  <a:lnTo>
                    <a:pt x="2316" y="432"/>
                  </a:lnTo>
                  <a:lnTo>
                    <a:pt x="2301" y="443"/>
                  </a:lnTo>
                  <a:lnTo>
                    <a:pt x="2287" y="45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16" name="Freeform 15"/>
            <p:cNvSpPr/>
            <p:nvPr/>
          </p:nvSpPr>
          <p:spPr bwMode="auto">
            <a:xfrm>
              <a:off x="4805656" y="3833936"/>
              <a:ext cx="454398" cy="240400"/>
            </a:xfrm>
            <a:custGeom>
              <a:avLst/>
              <a:gdLst>
                <a:gd name="T0" fmla="*/ 4 w 1634"/>
                <a:gd name="T1" fmla="*/ 471 h 865"/>
                <a:gd name="T2" fmla="*/ 0 w 1634"/>
                <a:gd name="T3" fmla="*/ 573 h 865"/>
                <a:gd name="T4" fmla="*/ 4 w 1634"/>
                <a:gd name="T5" fmla="*/ 673 h 865"/>
                <a:gd name="T6" fmla="*/ 18 w 1634"/>
                <a:gd name="T7" fmla="*/ 755 h 865"/>
                <a:gd name="T8" fmla="*/ 33 w 1634"/>
                <a:gd name="T9" fmla="*/ 803 h 865"/>
                <a:gd name="T10" fmla="*/ 53 w 1634"/>
                <a:gd name="T11" fmla="*/ 850 h 865"/>
                <a:gd name="T12" fmla="*/ 62 w 1634"/>
                <a:gd name="T13" fmla="*/ 430 h 865"/>
                <a:gd name="T14" fmla="*/ 122 w 1634"/>
                <a:gd name="T15" fmla="*/ 474 h 865"/>
                <a:gd name="T16" fmla="*/ 184 w 1634"/>
                <a:gd name="T17" fmla="*/ 513 h 865"/>
                <a:gd name="T18" fmla="*/ 247 w 1634"/>
                <a:gd name="T19" fmla="*/ 546 h 865"/>
                <a:gd name="T20" fmla="*/ 314 w 1634"/>
                <a:gd name="T21" fmla="*/ 576 h 865"/>
                <a:gd name="T22" fmla="*/ 384 w 1634"/>
                <a:gd name="T23" fmla="*/ 600 h 865"/>
                <a:gd name="T24" fmla="*/ 458 w 1634"/>
                <a:gd name="T25" fmla="*/ 619 h 865"/>
                <a:gd name="T26" fmla="*/ 537 w 1634"/>
                <a:gd name="T27" fmla="*/ 635 h 865"/>
                <a:gd name="T28" fmla="*/ 620 w 1634"/>
                <a:gd name="T29" fmla="*/ 646 h 865"/>
                <a:gd name="T30" fmla="*/ 709 w 1634"/>
                <a:gd name="T31" fmla="*/ 652 h 865"/>
                <a:gd name="T32" fmla="*/ 906 w 1634"/>
                <a:gd name="T33" fmla="*/ 655 h 865"/>
                <a:gd name="T34" fmla="*/ 1032 w 1634"/>
                <a:gd name="T35" fmla="*/ 647 h 865"/>
                <a:gd name="T36" fmla="*/ 1118 w 1634"/>
                <a:gd name="T37" fmla="*/ 637 h 865"/>
                <a:gd name="T38" fmla="*/ 1197 w 1634"/>
                <a:gd name="T39" fmla="*/ 622 h 865"/>
                <a:gd name="T40" fmla="*/ 1271 w 1634"/>
                <a:gd name="T41" fmla="*/ 602 h 865"/>
                <a:gd name="T42" fmla="*/ 1340 w 1634"/>
                <a:gd name="T43" fmla="*/ 578 h 865"/>
                <a:gd name="T44" fmla="*/ 1405 w 1634"/>
                <a:gd name="T45" fmla="*/ 547 h 865"/>
                <a:gd name="T46" fmla="*/ 1469 w 1634"/>
                <a:gd name="T47" fmla="*/ 511 h 865"/>
                <a:gd name="T48" fmla="*/ 1531 w 1634"/>
                <a:gd name="T49" fmla="*/ 470 h 865"/>
                <a:gd name="T50" fmla="*/ 1634 w 1634"/>
                <a:gd name="T51" fmla="*/ 386 h 865"/>
                <a:gd name="T52" fmla="*/ 1607 w 1634"/>
                <a:gd name="T53" fmla="*/ 283 h 865"/>
                <a:gd name="T54" fmla="*/ 1554 w 1634"/>
                <a:gd name="T55" fmla="*/ 199 h 865"/>
                <a:gd name="T56" fmla="*/ 1481 w 1634"/>
                <a:gd name="T57" fmla="*/ 134 h 865"/>
                <a:gd name="T58" fmla="*/ 1388 w 1634"/>
                <a:gd name="T59" fmla="*/ 83 h 865"/>
                <a:gd name="T60" fmla="*/ 1282 w 1634"/>
                <a:gd name="T61" fmla="*/ 47 h 865"/>
                <a:gd name="T62" fmla="*/ 1165 w 1634"/>
                <a:gd name="T63" fmla="*/ 22 h 865"/>
                <a:gd name="T64" fmla="*/ 1041 w 1634"/>
                <a:gd name="T65" fmla="*/ 8 h 865"/>
                <a:gd name="T66" fmla="*/ 914 w 1634"/>
                <a:gd name="T67" fmla="*/ 1 h 865"/>
                <a:gd name="T68" fmla="*/ 787 w 1634"/>
                <a:gd name="T69" fmla="*/ 0 h 865"/>
                <a:gd name="T70" fmla="*/ 585 w 1634"/>
                <a:gd name="T71" fmla="*/ 6 h 865"/>
                <a:gd name="T72" fmla="*/ 329 w 1634"/>
                <a:gd name="T73" fmla="*/ 70 h 865"/>
                <a:gd name="T74" fmla="*/ 253 w 1634"/>
                <a:gd name="T75" fmla="*/ 97 h 865"/>
                <a:gd name="T76" fmla="*/ 204 w 1634"/>
                <a:gd name="T77" fmla="*/ 120 h 865"/>
                <a:gd name="T78" fmla="*/ 159 w 1634"/>
                <a:gd name="T79" fmla="*/ 148 h 865"/>
                <a:gd name="T80" fmla="*/ 120 w 1634"/>
                <a:gd name="T81" fmla="*/ 181 h 865"/>
                <a:gd name="T82" fmla="*/ 83 w 1634"/>
                <a:gd name="T83" fmla="*/ 223 h 865"/>
                <a:gd name="T84" fmla="*/ 46 w 1634"/>
                <a:gd name="T85" fmla="*/ 272 h 865"/>
                <a:gd name="T86" fmla="*/ 11 w 1634"/>
                <a:gd name="T87" fmla="*/ 332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34" h="865">
                  <a:moveTo>
                    <a:pt x="11" y="332"/>
                  </a:moveTo>
                  <a:lnTo>
                    <a:pt x="8" y="401"/>
                  </a:lnTo>
                  <a:lnTo>
                    <a:pt x="4" y="471"/>
                  </a:lnTo>
                  <a:lnTo>
                    <a:pt x="2" y="505"/>
                  </a:lnTo>
                  <a:lnTo>
                    <a:pt x="1" y="539"/>
                  </a:lnTo>
                  <a:lnTo>
                    <a:pt x="0" y="573"/>
                  </a:lnTo>
                  <a:lnTo>
                    <a:pt x="0" y="607"/>
                  </a:lnTo>
                  <a:lnTo>
                    <a:pt x="2" y="640"/>
                  </a:lnTo>
                  <a:lnTo>
                    <a:pt x="4" y="673"/>
                  </a:lnTo>
                  <a:lnTo>
                    <a:pt x="8" y="707"/>
                  </a:lnTo>
                  <a:lnTo>
                    <a:pt x="14" y="739"/>
                  </a:lnTo>
                  <a:lnTo>
                    <a:pt x="18" y="755"/>
                  </a:lnTo>
                  <a:lnTo>
                    <a:pt x="23" y="771"/>
                  </a:lnTo>
                  <a:lnTo>
                    <a:pt x="27" y="787"/>
                  </a:lnTo>
                  <a:lnTo>
                    <a:pt x="33" y="803"/>
                  </a:lnTo>
                  <a:lnTo>
                    <a:pt x="39" y="818"/>
                  </a:lnTo>
                  <a:lnTo>
                    <a:pt x="46" y="835"/>
                  </a:lnTo>
                  <a:lnTo>
                    <a:pt x="53" y="850"/>
                  </a:lnTo>
                  <a:lnTo>
                    <a:pt x="61" y="865"/>
                  </a:lnTo>
                  <a:lnTo>
                    <a:pt x="43" y="415"/>
                  </a:lnTo>
                  <a:lnTo>
                    <a:pt x="62" y="430"/>
                  </a:lnTo>
                  <a:lnTo>
                    <a:pt x="83" y="445"/>
                  </a:lnTo>
                  <a:lnTo>
                    <a:pt x="102" y="460"/>
                  </a:lnTo>
                  <a:lnTo>
                    <a:pt x="122" y="474"/>
                  </a:lnTo>
                  <a:lnTo>
                    <a:pt x="142" y="488"/>
                  </a:lnTo>
                  <a:lnTo>
                    <a:pt x="162" y="500"/>
                  </a:lnTo>
                  <a:lnTo>
                    <a:pt x="184" y="513"/>
                  </a:lnTo>
                  <a:lnTo>
                    <a:pt x="205" y="524"/>
                  </a:lnTo>
                  <a:lnTo>
                    <a:pt x="226" y="535"/>
                  </a:lnTo>
                  <a:lnTo>
                    <a:pt x="247" y="546"/>
                  </a:lnTo>
                  <a:lnTo>
                    <a:pt x="269" y="556"/>
                  </a:lnTo>
                  <a:lnTo>
                    <a:pt x="291" y="566"/>
                  </a:lnTo>
                  <a:lnTo>
                    <a:pt x="314" y="576"/>
                  </a:lnTo>
                  <a:lnTo>
                    <a:pt x="337" y="584"/>
                  </a:lnTo>
                  <a:lnTo>
                    <a:pt x="360" y="592"/>
                  </a:lnTo>
                  <a:lnTo>
                    <a:pt x="384" y="600"/>
                  </a:lnTo>
                  <a:lnTo>
                    <a:pt x="408" y="607"/>
                  </a:lnTo>
                  <a:lnTo>
                    <a:pt x="433" y="613"/>
                  </a:lnTo>
                  <a:lnTo>
                    <a:pt x="458" y="619"/>
                  </a:lnTo>
                  <a:lnTo>
                    <a:pt x="484" y="625"/>
                  </a:lnTo>
                  <a:lnTo>
                    <a:pt x="510" y="630"/>
                  </a:lnTo>
                  <a:lnTo>
                    <a:pt x="537" y="635"/>
                  </a:lnTo>
                  <a:lnTo>
                    <a:pt x="564" y="639"/>
                  </a:lnTo>
                  <a:lnTo>
                    <a:pt x="592" y="642"/>
                  </a:lnTo>
                  <a:lnTo>
                    <a:pt x="620" y="646"/>
                  </a:lnTo>
                  <a:lnTo>
                    <a:pt x="650" y="648"/>
                  </a:lnTo>
                  <a:lnTo>
                    <a:pt x="679" y="651"/>
                  </a:lnTo>
                  <a:lnTo>
                    <a:pt x="709" y="652"/>
                  </a:lnTo>
                  <a:lnTo>
                    <a:pt x="771" y="655"/>
                  </a:lnTo>
                  <a:lnTo>
                    <a:pt x="836" y="656"/>
                  </a:lnTo>
                  <a:lnTo>
                    <a:pt x="906" y="655"/>
                  </a:lnTo>
                  <a:lnTo>
                    <a:pt x="970" y="652"/>
                  </a:lnTo>
                  <a:lnTo>
                    <a:pt x="1002" y="650"/>
                  </a:lnTo>
                  <a:lnTo>
                    <a:pt x="1032" y="647"/>
                  </a:lnTo>
                  <a:lnTo>
                    <a:pt x="1061" y="644"/>
                  </a:lnTo>
                  <a:lnTo>
                    <a:pt x="1090" y="641"/>
                  </a:lnTo>
                  <a:lnTo>
                    <a:pt x="1118" y="637"/>
                  </a:lnTo>
                  <a:lnTo>
                    <a:pt x="1145" y="632"/>
                  </a:lnTo>
                  <a:lnTo>
                    <a:pt x="1171" y="628"/>
                  </a:lnTo>
                  <a:lnTo>
                    <a:pt x="1197" y="622"/>
                  </a:lnTo>
                  <a:lnTo>
                    <a:pt x="1223" y="616"/>
                  </a:lnTo>
                  <a:lnTo>
                    <a:pt x="1247" y="610"/>
                  </a:lnTo>
                  <a:lnTo>
                    <a:pt x="1271" y="602"/>
                  </a:lnTo>
                  <a:lnTo>
                    <a:pt x="1294" y="595"/>
                  </a:lnTo>
                  <a:lnTo>
                    <a:pt x="1317" y="587"/>
                  </a:lnTo>
                  <a:lnTo>
                    <a:pt x="1340" y="578"/>
                  </a:lnTo>
                  <a:lnTo>
                    <a:pt x="1362" y="567"/>
                  </a:lnTo>
                  <a:lnTo>
                    <a:pt x="1384" y="557"/>
                  </a:lnTo>
                  <a:lnTo>
                    <a:pt x="1405" y="547"/>
                  </a:lnTo>
                  <a:lnTo>
                    <a:pt x="1427" y="536"/>
                  </a:lnTo>
                  <a:lnTo>
                    <a:pt x="1447" y="524"/>
                  </a:lnTo>
                  <a:lnTo>
                    <a:pt x="1469" y="511"/>
                  </a:lnTo>
                  <a:lnTo>
                    <a:pt x="1490" y="498"/>
                  </a:lnTo>
                  <a:lnTo>
                    <a:pt x="1510" y="484"/>
                  </a:lnTo>
                  <a:lnTo>
                    <a:pt x="1531" y="470"/>
                  </a:lnTo>
                  <a:lnTo>
                    <a:pt x="1551" y="454"/>
                  </a:lnTo>
                  <a:lnTo>
                    <a:pt x="1593" y="421"/>
                  </a:lnTo>
                  <a:lnTo>
                    <a:pt x="1634" y="386"/>
                  </a:lnTo>
                  <a:lnTo>
                    <a:pt x="1628" y="349"/>
                  </a:lnTo>
                  <a:lnTo>
                    <a:pt x="1619" y="314"/>
                  </a:lnTo>
                  <a:lnTo>
                    <a:pt x="1607" y="283"/>
                  </a:lnTo>
                  <a:lnTo>
                    <a:pt x="1592" y="253"/>
                  </a:lnTo>
                  <a:lnTo>
                    <a:pt x="1575" y="225"/>
                  </a:lnTo>
                  <a:lnTo>
                    <a:pt x="1554" y="199"/>
                  </a:lnTo>
                  <a:lnTo>
                    <a:pt x="1532" y="175"/>
                  </a:lnTo>
                  <a:lnTo>
                    <a:pt x="1507" y="153"/>
                  </a:lnTo>
                  <a:lnTo>
                    <a:pt x="1481" y="134"/>
                  </a:lnTo>
                  <a:lnTo>
                    <a:pt x="1452" y="115"/>
                  </a:lnTo>
                  <a:lnTo>
                    <a:pt x="1421" y="99"/>
                  </a:lnTo>
                  <a:lnTo>
                    <a:pt x="1388" y="83"/>
                  </a:lnTo>
                  <a:lnTo>
                    <a:pt x="1355" y="69"/>
                  </a:lnTo>
                  <a:lnTo>
                    <a:pt x="1318" y="57"/>
                  </a:lnTo>
                  <a:lnTo>
                    <a:pt x="1282" y="47"/>
                  </a:lnTo>
                  <a:lnTo>
                    <a:pt x="1244" y="38"/>
                  </a:lnTo>
                  <a:lnTo>
                    <a:pt x="1205" y="29"/>
                  </a:lnTo>
                  <a:lnTo>
                    <a:pt x="1165" y="22"/>
                  </a:lnTo>
                  <a:lnTo>
                    <a:pt x="1125" y="17"/>
                  </a:lnTo>
                  <a:lnTo>
                    <a:pt x="1083" y="12"/>
                  </a:lnTo>
                  <a:lnTo>
                    <a:pt x="1041" y="8"/>
                  </a:lnTo>
                  <a:lnTo>
                    <a:pt x="999" y="5"/>
                  </a:lnTo>
                  <a:lnTo>
                    <a:pt x="956" y="3"/>
                  </a:lnTo>
                  <a:lnTo>
                    <a:pt x="914" y="1"/>
                  </a:lnTo>
                  <a:lnTo>
                    <a:pt x="872" y="0"/>
                  </a:lnTo>
                  <a:lnTo>
                    <a:pt x="828" y="0"/>
                  </a:lnTo>
                  <a:lnTo>
                    <a:pt x="787" y="0"/>
                  </a:lnTo>
                  <a:lnTo>
                    <a:pt x="744" y="1"/>
                  </a:lnTo>
                  <a:lnTo>
                    <a:pt x="664" y="3"/>
                  </a:lnTo>
                  <a:lnTo>
                    <a:pt x="585" y="6"/>
                  </a:lnTo>
                  <a:lnTo>
                    <a:pt x="469" y="34"/>
                  </a:lnTo>
                  <a:lnTo>
                    <a:pt x="371" y="58"/>
                  </a:lnTo>
                  <a:lnTo>
                    <a:pt x="329" y="70"/>
                  </a:lnTo>
                  <a:lnTo>
                    <a:pt x="289" y="83"/>
                  </a:lnTo>
                  <a:lnTo>
                    <a:pt x="270" y="90"/>
                  </a:lnTo>
                  <a:lnTo>
                    <a:pt x="253" y="97"/>
                  </a:lnTo>
                  <a:lnTo>
                    <a:pt x="236" y="105"/>
                  </a:lnTo>
                  <a:lnTo>
                    <a:pt x="220" y="112"/>
                  </a:lnTo>
                  <a:lnTo>
                    <a:pt x="204" y="120"/>
                  </a:lnTo>
                  <a:lnTo>
                    <a:pt x="189" y="129"/>
                  </a:lnTo>
                  <a:lnTo>
                    <a:pt x="174" y="138"/>
                  </a:lnTo>
                  <a:lnTo>
                    <a:pt x="159" y="148"/>
                  </a:lnTo>
                  <a:lnTo>
                    <a:pt x="146" y="158"/>
                  </a:lnTo>
                  <a:lnTo>
                    <a:pt x="133" y="169"/>
                  </a:lnTo>
                  <a:lnTo>
                    <a:pt x="120" y="181"/>
                  </a:lnTo>
                  <a:lnTo>
                    <a:pt x="107" y="194"/>
                  </a:lnTo>
                  <a:lnTo>
                    <a:pt x="95" y="207"/>
                  </a:lnTo>
                  <a:lnTo>
                    <a:pt x="83" y="223"/>
                  </a:lnTo>
                  <a:lnTo>
                    <a:pt x="71" y="238"/>
                  </a:lnTo>
                  <a:lnTo>
                    <a:pt x="58" y="254"/>
                  </a:lnTo>
                  <a:lnTo>
                    <a:pt x="46" y="272"/>
                  </a:lnTo>
                  <a:lnTo>
                    <a:pt x="35" y="290"/>
                  </a:lnTo>
                  <a:lnTo>
                    <a:pt x="23" y="310"/>
                  </a:lnTo>
                  <a:lnTo>
                    <a:pt x="11" y="3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4784812" y="4220243"/>
              <a:ext cx="455788" cy="222336"/>
            </a:xfrm>
            <a:custGeom>
              <a:avLst/>
              <a:gdLst>
                <a:gd name="T0" fmla="*/ 27 w 1640"/>
                <a:gd name="T1" fmla="*/ 435 h 796"/>
                <a:gd name="T2" fmla="*/ 81 w 1640"/>
                <a:gd name="T3" fmla="*/ 463 h 796"/>
                <a:gd name="T4" fmla="*/ 174 w 1640"/>
                <a:gd name="T5" fmla="*/ 518 h 796"/>
                <a:gd name="T6" fmla="*/ 275 w 1640"/>
                <a:gd name="T7" fmla="*/ 569 h 796"/>
                <a:gd name="T8" fmla="*/ 349 w 1640"/>
                <a:gd name="T9" fmla="*/ 597 h 796"/>
                <a:gd name="T10" fmla="*/ 437 w 1640"/>
                <a:gd name="T11" fmla="*/ 622 h 796"/>
                <a:gd name="T12" fmla="*/ 541 w 1640"/>
                <a:gd name="T13" fmla="*/ 641 h 796"/>
                <a:gd name="T14" fmla="*/ 664 w 1640"/>
                <a:gd name="T15" fmla="*/ 656 h 796"/>
                <a:gd name="T16" fmla="*/ 806 w 1640"/>
                <a:gd name="T17" fmla="*/ 660 h 796"/>
                <a:gd name="T18" fmla="*/ 986 w 1640"/>
                <a:gd name="T19" fmla="*/ 653 h 796"/>
                <a:gd name="T20" fmla="*/ 1100 w 1640"/>
                <a:gd name="T21" fmla="*/ 637 h 796"/>
                <a:gd name="T22" fmla="*/ 1183 w 1640"/>
                <a:gd name="T23" fmla="*/ 621 h 796"/>
                <a:gd name="T24" fmla="*/ 1261 w 1640"/>
                <a:gd name="T25" fmla="*/ 601 h 796"/>
                <a:gd name="T26" fmla="*/ 1335 w 1640"/>
                <a:gd name="T27" fmla="*/ 576 h 796"/>
                <a:gd name="T28" fmla="*/ 1404 w 1640"/>
                <a:gd name="T29" fmla="*/ 547 h 796"/>
                <a:gd name="T30" fmla="*/ 1468 w 1640"/>
                <a:gd name="T31" fmla="*/ 512 h 796"/>
                <a:gd name="T32" fmla="*/ 1525 w 1640"/>
                <a:gd name="T33" fmla="*/ 473 h 796"/>
                <a:gd name="T34" fmla="*/ 1575 w 1640"/>
                <a:gd name="T35" fmla="*/ 429 h 796"/>
                <a:gd name="T36" fmla="*/ 1608 w 1640"/>
                <a:gd name="T37" fmla="*/ 779 h 796"/>
                <a:gd name="T38" fmla="*/ 1626 w 1640"/>
                <a:gd name="T39" fmla="*/ 719 h 796"/>
                <a:gd name="T40" fmla="*/ 1636 w 1640"/>
                <a:gd name="T41" fmla="*/ 651 h 796"/>
                <a:gd name="T42" fmla="*/ 1638 w 1640"/>
                <a:gd name="T43" fmla="*/ 531 h 796"/>
                <a:gd name="T44" fmla="*/ 1630 w 1640"/>
                <a:gd name="T45" fmla="*/ 414 h 796"/>
                <a:gd name="T46" fmla="*/ 1612 w 1640"/>
                <a:gd name="T47" fmla="*/ 333 h 796"/>
                <a:gd name="T48" fmla="*/ 1582 w 1640"/>
                <a:gd name="T49" fmla="*/ 264 h 796"/>
                <a:gd name="T50" fmla="*/ 1540 w 1640"/>
                <a:gd name="T51" fmla="*/ 206 h 796"/>
                <a:gd name="T52" fmla="*/ 1487 w 1640"/>
                <a:gd name="T53" fmla="*/ 156 h 796"/>
                <a:gd name="T54" fmla="*/ 1427 w 1640"/>
                <a:gd name="T55" fmla="*/ 116 h 796"/>
                <a:gd name="T56" fmla="*/ 1359 w 1640"/>
                <a:gd name="T57" fmla="*/ 84 h 796"/>
                <a:gd name="T58" fmla="*/ 1284 w 1640"/>
                <a:gd name="T59" fmla="*/ 59 h 796"/>
                <a:gd name="T60" fmla="*/ 1206 w 1640"/>
                <a:gd name="T61" fmla="*/ 39 h 796"/>
                <a:gd name="T62" fmla="*/ 1124 w 1640"/>
                <a:gd name="T63" fmla="*/ 24 h 796"/>
                <a:gd name="T64" fmla="*/ 975 w 1640"/>
                <a:gd name="T65" fmla="*/ 7 h 796"/>
                <a:gd name="T66" fmla="*/ 857 w 1640"/>
                <a:gd name="T67" fmla="*/ 1 h 796"/>
                <a:gd name="T68" fmla="*/ 734 w 1640"/>
                <a:gd name="T69" fmla="*/ 0 h 796"/>
                <a:gd name="T70" fmla="*/ 609 w 1640"/>
                <a:gd name="T71" fmla="*/ 6 h 796"/>
                <a:gd name="T72" fmla="*/ 485 w 1640"/>
                <a:gd name="T73" fmla="*/ 21 h 796"/>
                <a:gd name="T74" fmla="*/ 368 w 1640"/>
                <a:gd name="T75" fmla="*/ 47 h 796"/>
                <a:gd name="T76" fmla="*/ 261 w 1640"/>
                <a:gd name="T77" fmla="*/ 85 h 796"/>
                <a:gd name="T78" fmla="*/ 167 w 1640"/>
                <a:gd name="T79" fmla="*/ 136 h 796"/>
                <a:gd name="T80" fmla="*/ 90 w 1640"/>
                <a:gd name="T81" fmla="*/ 202 h 796"/>
                <a:gd name="T82" fmla="*/ 35 w 1640"/>
                <a:gd name="T83" fmla="*/ 286 h 796"/>
                <a:gd name="T84" fmla="*/ 3 w 1640"/>
                <a:gd name="T85" fmla="*/ 387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40" h="796">
                  <a:moveTo>
                    <a:pt x="0" y="426"/>
                  </a:moveTo>
                  <a:lnTo>
                    <a:pt x="13" y="430"/>
                  </a:lnTo>
                  <a:lnTo>
                    <a:pt x="27" y="435"/>
                  </a:lnTo>
                  <a:lnTo>
                    <a:pt x="40" y="441"/>
                  </a:lnTo>
                  <a:lnTo>
                    <a:pt x="54" y="448"/>
                  </a:lnTo>
                  <a:lnTo>
                    <a:pt x="81" y="463"/>
                  </a:lnTo>
                  <a:lnTo>
                    <a:pt x="109" y="480"/>
                  </a:lnTo>
                  <a:lnTo>
                    <a:pt x="141" y="498"/>
                  </a:lnTo>
                  <a:lnTo>
                    <a:pt x="174" y="518"/>
                  </a:lnTo>
                  <a:lnTo>
                    <a:pt x="211" y="539"/>
                  </a:lnTo>
                  <a:lnTo>
                    <a:pt x="252" y="559"/>
                  </a:lnTo>
                  <a:lnTo>
                    <a:pt x="275" y="569"/>
                  </a:lnTo>
                  <a:lnTo>
                    <a:pt x="298" y="578"/>
                  </a:lnTo>
                  <a:lnTo>
                    <a:pt x="323" y="588"/>
                  </a:lnTo>
                  <a:lnTo>
                    <a:pt x="349" y="597"/>
                  </a:lnTo>
                  <a:lnTo>
                    <a:pt x="377" y="605"/>
                  </a:lnTo>
                  <a:lnTo>
                    <a:pt x="406" y="614"/>
                  </a:lnTo>
                  <a:lnTo>
                    <a:pt x="437" y="622"/>
                  </a:lnTo>
                  <a:lnTo>
                    <a:pt x="470" y="629"/>
                  </a:lnTo>
                  <a:lnTo>
                    <a:pt x="505" y="635"/>
                  </a:lnTo>
                  <a:lnTo>
                    <a:pt x="541" y="641"/>
                  </a:lnTo>
                  <a:lnTo>
                    <a:pt x="580" y="647"/>
                  </a:lnTo>
                  <a:lnTo>
                    <a:pt x="621" y="652"/>
                  </a:lnTo>
                  <a:lnTo>
                    <a:pt x="664" y="656"/>
                  </a:lnTo>
                  <a:lnTo>
                    <a:pt x="709" y="658"/>
                  </a:lnTo>
                  <a:lnTo>
                    <a:pt x="757" y="660"/>
                  </a:lnTo>
                  <a:lnTo>
                    <a:pt x="806" y="660"/>
                  </a:lnTo>
                  <a:lnTo>
                    <a:pt x="867" y="660"/>
                  </a:lnTo>
                  <a:lnTo>
                    <a:pt x="926" y="657"/>
                  </a:lnTo>
                  <a:lnTo>
                    <a:pt x="986" y="653"/>
                  </a:lnTo>
                  <a:lnTo>
                    <a:pt x="1043" y="645"/>
                  </a:lnTo>
                  <a:lnTo>
                    <a:pt x="1072" y="641"/>
                  </a:lnTo>
                  <a:lnTo>
                    <a:pt x="1100" y="637"/>
                  </a:lnTo>
                  <a:lnTo>
                    <a:pt x="1128" y="632"/>
                  </a:lnTo>
                  <a:lnTo>
                    <a:pt x="1155" y="627"/>
                  </a:lnTo>
                  <a:lnTo>
                    <a:pt x="1183" y="621"/>
                  </a:lnTo>
                  <a:lnTo>
                    <a:pt x="1209" y="615"/>
                  </a:lnTo>
                  <a:lnTo>
                    <a:pt x="1235" y="608"/>
                  </a:lnTo>
                  <a:lnTo>
                    <a:pt x="1261" y="601"/>
                  </a:lnTo>
                  <a:lnTo>
                    <a:pt x="1286" y="593"/>
                  </a:lnTo>
                  <a:lnTo>
                    <a:pt x="1311" y="585"/>
                  </a:lnTo>
                  <a:lnTo>
                    <a:pt x="1335" y="576"/>
                  </a:lnTo>
                  <a:lnTo>
                    <a:pt x="1359" y="567"/>
                  </a:lnTo>
                  <a:lnTo>
                    <a:pt x="1381" y="557"/>
                  </a:lnTo>
                  <a:lnTo>
                    <a:pt x="1404" y="547"/>
                  </a:lnTo>
                  <a:lnTo>
                    <a:pt x="1426" y="536"/>
                  </a:lnTo>
                  <a:lnTo>
                    <a:pt x="1447" y="524"/>
                  </a:lnTo>
                  <a:lnTo>
                    <a:pt x="1468" y="512"/>
                  </a:lnTo>
                  <a:lnTo>
                    <a:pt x="1487" y="499"/>
                  </a:lnTo>
                  <a:lnTo>
                    <a:pt x="1506" y="486"/>
                  </a:lnTo>
                  <a:lnTo>
                    <a:pt x="1525" y="473"/>
                  </a:lnTo>
                  <a:lnTo>
                    <a:pt x="1543" y="459"/>
                  </a:lnTo>
                  <a:lnTo>
                    <a:pt x="1559" y="444"/>
                  </a:lnTo>
                  <a:lnTo>
                    <a:pt x="1575" y="429"/>
                  </a:lnTo>
                  <a:lnTo>
                    <a:pt x="1590" y="414"/>
                  </a:lnTo>
                  <a:lnTo>
                    <a:pt x="1600" y="796"/>
                  </a:lnTo>
                  <a:lnTo>
                    <a:pt x="1608" y="779"/>
                  </a:lnTo>
                  <a:lnTo>
                    <a:pt x="1615" y="760"/>
                  </a:lnTo>
                  <a:lnTo>
                    <a:pt x="1621" y="740"/>
                  </a:lnTo>
                  <a:lnTo>
                    <a:pt x="1626" y="719"/>
                  </a:lnTo>
                  <a:lnTo>
                    <a:pt x="1630" y="697"/>
                  </a:lnTo>
                  <a:lnTo>
                    <a:pt x="1634" y="674"/>
                  </a:lnTo>
                  <a:lnTo>
                    <a:pt x="1636" y="651"/>
                  </a:lnTo>
                  <a:lnTo>
                    <a:pt x="1637" y="626"/>
                  </a:lnTo>
                  <a:lnTo>
                    <a:pt x="1640" y="578"/>
                  </a:lnTo>
                  <a:lnTo>
                    <a:pt x="1638" y="531"/>
                  </a:lnTo>
                  <a:lnTo>
                    <a:pt x="1636" y="485"/>
                  </a:lnTo>
                  <a:lnTo>
                    <a:pt x="1633" y="444"/>
                  </a:lnTo>
                  <a:lnTo>
                    <a:pt x="1630" y="414"/>
                  </a:lnTo>
                  <a:lnTo>
                    <a:pt x="1626" y="385"/>
                  </a:lnTo>
                  <a:lnTo>
                    <a:pt x="1620" y="359"/>
                  </a:lnTo>
                  <a:lnTo>
                    <a:pt x="1612" y="333"/>
                  </a:lnTo>
                  <a:lnTo>
                    <a:pt x="1603" y="309"/>
                  </a:lnTo>
                  <a:lnTo>
                    <a:pt x="1593" y="286"/>
                  </a:lnTo>
                  <a:lnTo>
                    <a:pt x="1582" y="264"/>
                  </a:lnTo>
                  <a:lnTo>
                    <a:pt x="1569" y="243"/>
                  </a:lnTo>
                  <a:lnTo>
                    <a:pt x="1555" y="224"/>
                  </a:lnTo>
                  <a:lnTo>
                    <a:pt x="1540" y="206"/>
                  </a:lnTo>
                  <a:lnTo>
                    <a:pt x="1523" y="188"/>
                  </a:lnTo>
                  <a:lnTo>
                    <a:pt x="1506" y="172"/>
                  </a:lnTo>
                  <a:lnTo>
                    <a:pt x="1487" y="156"/>
                  </a:lnTo>
                  <a:lnTo>
                    <a:pt x="1468" y="142"/>
                  </a:lnTo>
                  <a:lnTo>
                    <a:pt x="1448" y="129"/>
                  </a:lnTo>
                  <a:lnTo>
                    <a:pt x="1427" y="116"/>
                  </a:lnTo>
                  <a:lnTo>
                    <a:pt x="1404" y="105"/>
                  </a:lnTo>
                  <a:lnTo>
                    <a:pt x="1382" y="94"/>
                  </a:lnTo>
                  <a:lnTo>
                    <a:pt x="1359" y="84"/>
                  </a:lnTo>
                  <a:lnTo>
                    <a:pt x="1335" y="75"/>
                  </a:lnTo>
                  <a:lnTo>
                    <a:pt x="1310" y="67"/>
                  </a:lnTo>
                  <a:lnTo>
                    <a:pt x="1284" y="59"/>
                  </a:lnTo>
                  <a:lnTo>
                    <a:pt x="1259" y="52"/>
                  </a:lnTo>
                  <a:lnTo>
                    <a:pt x="1233" y="45"/>
                  </a:lnTo>
                  <a:lnTo>
                    <a:pt x="1206" y="39"/>
                  </a:lnTo>
                  <a:lnTo>
                    <a:pt x="1180" y="33"/>
                  </a:lnTo>
                  <a:lnTo>
                    <a:pt x="1152" y="28"/>
                  </a:lnTo>
                  <a:lnTo>
                    <a:pt x="1124" y="24"/>
                  </a:lnTo>
                  <a:lnTo>
                    <a:pt x="1069" y="16"/>
                  </a:lnTo>
                  <a:lnTo>
                    <a:pt x="1012" y="11"/>
                  </a:lnTo>
                  <a:lnTo>
                    <a:pt x="975" y="7"/>
                  </a:lnTo>
                  <a:lnTo>
                    <a:pt x="936" y="5"/>
                  </a:lnTo>
                  <a:lnTo>
                    <a:pt x="897" y="3"/>
                  </a:lnTo>
                  <a:lnTo>
                    <a:pt x="857" y="1"/>
                  </a:lnTo>
                  <a:lnTo>
                    <a:pt x="816" y="0"/>
                  </a:lnTo>
                  <a:lnTo>
                    <a:pt x="775" y="0"/>
                  </a:lnTo>
                  <a:lnTo>
                    <a:pt x="734" y="0"/>
                  </a:lnTo>
                  <a:lnTo>
                    <a:pt x="692" y="1"/>
                  </a:lnTo>
                  <a:lnTo>
                    <a:pt x="650" y="3"/>
                  </a:lnTo>
                  <a:lnTo>
                    <a:pt x="609" y="6"/>
                  </a:lnTo>
                  <a:lnTo>
                    <a:pt x="567" y="10"/>
                  </a:lnTo>
                  <a:lnTo>
                    <a:pt x="526" y="15"/>
                  </a:lnTo>
                  <a:lnTo>
                    <a:pt x="485" y="21"/>
                  </a:lnTo>
                  <a:lnTo>
                    <a:pt x="445" y="28"/>
                  </a:lnTo>
                  <a:lnTo>
                    <a:pt x="407" y="38"/>
                  </a:lnTo>
                  <a:lnTo>
                    <a:pt x="368" y="47"/>
                  </a:lnTo>
                  <a:lnTo>
                    <a:pt x="331" y="58"/>
                  </a:lnTo>
                  <a:lnTo>
                    <a:pt x="295" y="71"/>
                  </a:lnTo>
                  <a:lnTo>
                    <a:pt x="261" y="85"/>
                  </a:lnTo>
                  <a:lnTo>
                    <a:pt x="227" y="100"/>
                  </a:lnTo>
                  <a:lnTo>
                    <a:pt x="196" y="117"/>
                  </a:lnTo>
                  <a:lnTo>
                    <a:pt x="167" y="136"/>
                  </a:lnTo>
                  <a:lnTo>
                    <a:pt x="138" y="156"/>
                  </a:lnTo>
                  <a:lnTo>
                    <a:pt x="113" y="179"/>
                  </a:lnTo>
                  <a:lnTo>
                    <a:pt x="90" y="202"/>
                  </a:lnTo>
                  <a:lnTo>
                    <a:pt x="69" y="228"/>
                  </a:lnTo>
                  <a:lnTo>
                    <a:pt x="50" y="255"/>
                  </a:lnTo>
                  <a:lnTo>
                    <a:pt x="35" y="286"/>
                  </a:lnTo>
                  <a:lnTo>
                    <a:pt x="21" y="317"/>
                  </a:lnTo>
                  <a:lnTo>
                    <a:pt x="11" y="351"/>
                  </a:lnTo>
                  <a:lnTo>
                    <a:pt x="3" y="387"/>
                  </a:lnTo>
                  <a:lnTo>
                    <a:pt x="0" y="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5886761" y="2733376"/>
              <a:ext cx="455788" cy="222336"/>
            </a:xfrm>
            <a:custGeom>
              <a:avLst/>
              <a:gdLst>
                <a:gd name="T0" fmla="*/ 69 w 1639"/>
                <a:gd name="T1" fmla="*/ 440 h 797"/>
                <a:gd name="T2" fmla="*/ 152 w 1639"/>
                <a:gd name="T3" fmla="*/ 504 h 797"/>
                <a:gd name="T4" fmla="*/ 253 w 1639"/>
                <a:gd name="T5" fmla="*/ 556 h 797"/>
                <a:gd name="T6" fmla="*/ 367 w 1639"/>
                <a:gd name="T7" fmla="*/ 597 h 797"/>
                <a:gd name="T8" fmla="*/ 492 w 1639"/>
                <a:gd name="T9" fmla="*/ 628 h 797"/>
                <a:gd name="T10" fmla="*/ 623 w 1639"/>
                <a:gd name="T11" fmla="*/ 647 h 797"/>
                <a:gd name="T12" fmla="*/ 758 w 1639"/>
                <a:gd name="T13" fmla="*/ 657 h 797"/>
                <a:gd name="T14" fmla="*/ 893 w 1639"/>
                <a:gd name="T15" fmla="*/ 657 h 797"/>
                <a:gd name="T16" fmla="*/ 1026 w 1639"/>
                <a:gd name="T17" fmla="*/ 649 h 797"/>
                <a:gd name="T18" fmla="*/ 1152 w 1639"/>
                <a:gd name="T19" fmla="*/ 631 h 797"/>
                <a:gd name="T20" fmla="*/ 1268 w 1639"/>
                <a:gd name="T21" fmla="*/ 605 h 797"/>
                <a:gd name="T22" fmla="*/ 1362 w 1639"/>
                <a:gd name="T23" fmla="*/ 574 h 797"/>
                <a:gd name="T24" fmla="*/ 1435 w 1639"/>
                <a:gd name="T25" fmla="*/ 539 h 797"/>
                <a:gd name="T26" fmla="*/ 1495 w 1639"/>
                <a:gd name="T27" fmla="*/ 503 h 797"/>
                <a:gd name="T28" fmla="*/ 1582 w 1639"/>
                <a:gd name="T29" fmla="*/ 448 h 797"/>
                <a:gd name="T30" fmla="*/ 1639 w 1639"/>
                <a:gd name="T31" fmla="*/ 425 h 797"/>
                <a:gd name="T32" fmla="*/ 1632 w 1639"/>
                <a:gd name="T33" fmla="*/ 358 h 797"/>
                <a:gd name="T34" fmla="*/ 1621 w 1639"/>
                <a:gd name="T35" fmla="*/ 302 h 797"/>
                <a:gd name="T36" fmla="*/ 1604 w 1639"/>
                <a:gd name="T37" fmla="*/ 255 h 797"/>
                <a:gd name="T38" fmla="*/ 1582 w 1639"/>
                <a:gd name="T39" fmla="*/ 215 h 797"/>
                <a:gd name="T40" fmla="*/ 1555 w 1639"/>
                <a:gd name="T41" fmla="*/ 182 h 797"/>
                <a:gd name="T42" fmla="*/ 1523 w 1639"/>
                <a:gd name="T43" fmla="*/ 155 h 797"/>
                <a:gd name="T44" fmla="*/ 1485 w 1639"/>
                <a:gd name="T45" fmla="*/ 132 h 797"/>
                <a:gd name="T46" fmla="*/ 1440 w 1639"/>
                <a:gd name="T47" fmla="*/ 110 h 797"/>
                <a:gd name="T48" fmla="*/ 1332 w 1639"/>
                <a:gd name="T49" fmla="*/ 74 h 797"/>
                <a:gd name="T50" fmla="*/ 1217 w 1639"/>
                <a:gd name="T51" fmla="*/ 43 h 797"/>
                <a:gd name="T52" fmla="*/ 1099 w 1639"/>
                <a:gd name="T53" fmla="*/ 21 h 797"/>
                <a:gd name="T54" fmla="*/ 976 w 1639"/>
                <a:gd name="T55" fmla="*/ 6 h 797"/>
                <a:gd name="T56" fmla="*/ 849 w 1639"/>
                <a:gd name="T57" fmla="*/ 0 h 797"/>
                <a:gd name="T58" fmla="*/ 722 w 1639"/>
                <a:gd name="T59" fmla="*/ 3 h 797"/>
                <a:gd name="T60" fmla="*/ 602 w 1639"/>
                <a:gd name="T61" fmla="*/ 14 h 797"/>
                <a:gd name="T62" fmla="*/ 492 w 1639"/>
                <a:gd name="T63" fmla="*/ 32 h 797"/>
                <a:gd name="T64" fmla="*/ 379 w 1639"/>
                <a:gd name="T65" fmla="*/ 60 h 797"/>
                <a:gd name="T66" fmla="*/ 272 w 1639"/>
                <a:gd name="T67" fmla="*/ 96 h 797"/>
                <a:gd name="T68" fmla="*/ 178 w 1639"/>
                <a:gd name="T69" fmla="*/ 143 h 797"/>
                <a:gd name="T70" fmla="*/ 127 w 1639"/>
                <a:gd name="T71" fmla="*/ 178 h 797"/>
                <a:gd name="T72" fmla="*/ 96 w 1639"/>
                <a:gd name="T73" fmla="*/ 207 h 797"/>
                <a:gd name="T74" fmla="*/ 67 w 1639"/>
                <a:gd name="T75" fmla="*/ 247 h 797"/>
                <a:gd name="T76" fmla="*/ 44 w 1639"/>
                <a:gd name="T77" fmla="*/ 297 h 797"/>
                <a:gd name="T78" fmla="*/ 26 w 1639"/>
                <a:gd name="T79" fmla="*/ 353 h 797"/>
                <a:gd name="T80" fmla="*/ 13 w 1639"/>
                <a:gd name="T81" fmla="*/ 416 h 797"/>
                <a:gd name="T82" fmla="*/ 4 w 1639"/>
                <a:gd name="T83" fmla="*/ 482 h 797"/>
                <a:gd name="T84" fmla="*/ 0 w 1639"/>
                <a:gd name="T85" fmla="*/ 549 h 797"/>
                <a:gd name="T86" fmla="*/ 2 w 1639"/>
                <a:gd name="T87" fmla="*/ 614 h 797"/>
                <a:gd name="T88" fmla="*/ 8 w 1639"/>
                <a:gd name="T89" fmla="*/ 677 h 797"/>
                <a:gd name="T90" fmla="*/ 19 w 1639"/>
                <a:gd name="T91" fmla="*/ 733 h 797"/>
                <a:gd name="T92" fmla="*/ 36 w 1639"/>
                <a:gd name="T93" fmla="*/ 782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39" h="797">
                  <a:moveTo>
                    <a:pt x="43" y="797"/>
                  </a:moveTo>
                  <a:lnTo>
                    <a:pt x="46" y="416"/>
                  </a:lnTo>
                  <a:lnTo>
                    <a:pt x="69" y="440"/>
                  </a:lnTo>
                  <a:lnTo>
                    <a:pt x="94" y="462"/>
                  </a:lnTo>
                  <a:lnTo>
                    <a:pt x="123" y="483"/>
                  </a:lnTo>
                  <a:lnTo>
                    <a:pt x="152" y="504"/>
                  </a:lnTo>
                  <a:lnTo>
                    <a:pt x="184" y="523"/>
                  </a:lnTo>
                  <a:lnTo>
                    <a:pt x="218" y="540"/>
                  </a:lnTo>
                  <a:lnTo>
                    <a:pt x="253" y="556"/>
                  </a:lnTo>
                  <a:lnTo>
                    <a:pt x="289" y="571"/>
                  </a:lnTo>
                  <a:lnTo>
                    <a:pt x="328" y="585"/>
                  </a:lnTo>
                  <a:lnTo>
                    <a:pt x="367" y="597"/>
                  </a:lnTo>
                  <a:lnTo>
                    <a:pt x="407" y="608"/>
                  </a:lnTo>
                  <a:lnTo>
                    <a:pt x="450" y="618"/>
                  </a:lnTo>
                  <a:lnTo>
                    <a:pt x="492" y="628"/>
                  </a:lnTo>
                  <a:lnTo>
                    <a:pt x="534" y="636"/>
                  </a:lnTo>
                  <a:lnTo>
                    <a:pt x="579" y="642"/>
                  </a:lnTo>
                  <a:lnTo>
                    <a:pt x="623" y="647"/>
                  </a:lnTo>
                  <a:lnTo>
                    <a:pt x="667" y="652"/>
                  </a:lnTo>
                  <a:lnTo>
                    <a:pt x="713" y="655"/>
                  </a:lnTo>
                  <a:lnTo>
                    <a:pt x="758" y="657"/>
                  </a:lnTo>
                  <a:lnTo>
                    <a:pt x="804" y="658"/>
                  </a:lnTo>
                  <a:lnTo>
                    <a:pt x="849" y="658"/>
                  </a:lnTo>
                  <a:lnTo>
                    <a:pt x="893" y="657"/>
                  </a:lnTo>
                  <a:lnTo>
                    <a:pt x="938" y="655"/>
                  </a:lnTo>
                  <a:lnTo>
                    <a:pt x="982" y="652"/>
                  </a:lnTo>
                  <a:lnTo>
                    <a:pt x="1026" y="649"/>
                  </a:lnTo>
                  <a:lnTo>
                    <a:pt x="1069" y="644"/>
                  </a:lnTo>
                  <a:lnTo>
                    <a:pt x="1110" y="638"/>
                  </a:lnTo>
                  <a:lnTo>
                    <a:pt x="1152" y="631"/>
                  </a:lnTo>
                  <a:lnTo>
                    <a:pt x="1191" y="624"/>
                  </a:lnTo>
                  <a:lnTo>
                    <a:pt x="1230" y="614"/>
                  </a:lnTo>
                  <a:lnTo>
                    <a:pt x="1268" y="605"/>
                  </a:lnTo>
                  <a:lnTo>
                    <a:pt x="1303" y="595"/>
                  </a:lnTo>
                  <a:lnTo>
                    <a:pt x="1334" y="585"/>
                  </a:lnTo>
                  <a:lnTo>
                    <a:pt x="1362" y="574"/>
                  </a:lnTo>
                  <a:lnTo>
                    <a:pt x="1389" y="563"/>
                  </a:lnTo>
                  <a:lnTo>
                    <a:pt x="1413" y="551"/>
                  </a:lnTo>
                  <a:lnTo>
                    <a:pt x="1435" y="539"/>
                  </a:lnTo>
                  <a:lnTo>
                    <a:pt x="1456" y="527"/>
                  </a:lnTo>
                  <a:lnTo>
                    <a:pt x="1476" y="515"/>
                  </a:lnTo>
                  <a:lnTo>
                    <a:pt x="1495" y="503"/>
                  </a:lnTo>
                  <a:lnTo>
                    <a:pt x="1530" y="479"/>
                  </a:lnTo>
                  <a:lnTo>
                    <a:pt x="1564" y="458"/>
                  </a:lnTo>
                  <a:lnTo>
                    <a:pt x="1582" y="448"/>
                  </a:lnTo>
                  <a:lnTo>
                    <a:pt x="1601" y="439"/>
                  </a:lnTo>
                  <a:lnTo>
                    <a:pt x="1619" y="432"/>
                  </a:lnTo>
                  <a:lnTo>
                    <a:pt x="1639" y="425"/>
                  </a:lnTo>
                  <a:lnTo>
                    <a:pt x="1638" y="402"/>
                  </a:lnTo>
                  <a:lnTo>
                    <a:pt x="1635" y="380"/>
                  </a:lnTo>
                  <a:lnTo>
                    <a:pt x="1632" y="358"/>
                  </a:lnTo>
                  <a:lnTo>
                    <a:pt x="1629" y="338"/>
                  </a:lnTo>
                  <a:lnTo>
                    <a:pt x="1625" y="320"/>
                  </a:lnTo>
                  <a:lnTo>
                    <a:pt x="1621" y="302"/>
                  </a:lnTo>
                  <a:lnTo>
                    <a:pt x="1616" y="286"/>
                  </a:lnTo>
                  <a:lnTo>
                    <a:pt x="1610" y="270"/>
                  </a:lnTo>
                  <a:lnTo>
                    <a:pt x="1604" y="255"/>
                  </a:lnTo>
                  <a:lnTo>
                    <a:pt x="1598" y="240"/>
                  </a:lnTo>
                  <a:lnTo>
                    <a:pt x="1590" y="227"/>
                  </a:lnTo>
                  <a:lnTo>
                    <a:pt x="1582" y="215"/>
                  </a:lnTo>
                  <a:lnTo>
                    <a:pt x="1574" y="203"/>
                  </a:lnTo>
                  <a:lnTo>
                    <a:pt x="1565" y="192"/>
                  </a:lnTo>
                  <a:lnTo>
                    <a:pt x="1555" y="182"/>
                  </a:lnTo>
                  <a:lnTo>
                    <a:pt x="1545" y="173"/>
                  </a:lnTo>
                  <a:lnTo>
                    <a:pt x="1534" y="163"/>
                  </a:lnTo>
                  <a:lnTo>
                    <a:pt x="1523" y="155"/>
                  </a:lnTo>
                  <a:lnTo>
                    <a:pt x="1511" y="147"/>
                  </a:lnTo>
                  <a:lnTo>
                    <a:pt x="1498" y="139"/>
                  </a:lnTo>
                  <a:lnTo>
                    <a:pt x="1485" y="132"/>
                  </a:lnTo>
                  <a:lnTo>
                    <a:pt x="1470" y="124"/>
                  </a:lnTo>
                  <a:lnTo>
                    <a:pt x="1455" y="117"/>
                  </a:lnTo>
                  <a:lnTo>
                    <a:pt x="1440" y="110"/>
                  </a:lnTo>
                  <a:lnTo>
                    <a:pt x="1407" y="98"/>
                  </a:lnTo>
                  <a:lnTo>
                    <a:pt x="1372" y="86"/>
                  </a:lnTo>
                  <a:lnTo>
                    <a:pt x="1332" y="74"/>
                  </a:lnTo>
                  <a:lnTo>
                    <a:pt x="1291" y="62"/>
                  </a:lnTo>
                  <a:lnTo>
                    <a:pt x="1255" y="52"/>
                  </a:lnTo>
                  <a:lnTo>
                    <a:pt x="1217" y="43"/>
                  </a:lnTo>
                  <a:lnTo>
                    <a:pt x="1178" y="34"/>
                  </a:lnTo>
                  <a:lnTo>
                    <a:pt x="1140" y="27"/>
                  </a:lnTo>
                  <a:lnTo>
                    <a:pt x="1099" y="21"/>
                  </a:lnTo>
                  <a:lnTo>
                    <a:pt x="1059" y="15"/>
                  </a:lnTo>
                  <a:lnTo>
                    <a:pt x="1018" y="11"/>
                  </a:lnTo>
                  <a:lnTo>
                    <a:pt x="976" y="6"/>
                  </a:lnTo>
                  <a:lnTo>
                    <a:pt x="934" y="3"/>
                  </a:lnTo>
                  <a:lnTo>
                    <a:pt x="891" y="1"/>
                  </a:lnTo>
                  <a:lnTo>
                    <a:pt x="849" y="0"/>
                  </a:lnTo>
                  <a:lnTo>
                    <a:pt x="807" y="0"/>
                  </a:lnTo>
                  <a:lnTo>
                    <a:pt x="764" y="1"/>
                  </a:lnTo>
                  <a:lnTo>
                    <a:pt x="722" y="3"/>
                  </a:lnTo>
                  <a:lnTo>
                    <a:pt x="680" y="5"/>
                  </a:lnTo>
                  <a:lnTo>
                    <a:pt x="637" y="10"/>
                  </a:lnTo>
                  <a:lnTo>
                    <a:pt x="602" y="14"/>
                  </a:lnTo>
                  <a:lnTo>
                    <a:pt x="567" y="19"/>
                  </a:lnTo>
                  <a:lnTo>
                    <a:pt x="529" y="25"/>
                  </a:lnTo>
                  <a:lnTo>
                    <a:pt x="492" y="32"/>
                  </a:lnTo>
                  <a:lnTo>
                    <a:pt x="454" y="40"/>
                  </a:lnTo>
                  <a:lnTo>
                    <a:pt x="416" y="49"/>
                  </a:lnTo>
                  <a:lnTo>
                    <a:pt x="379" y="60"/>
                  </a:lnTo>
                  <a:lnTo>
                    <a:pt x="343" y="71"/>
                  </a:lnTo>
                  <a:lnTo>
                    <a:pt x="306" y="83"/>
                  </a:lnTo>
                  <a:lnTo>
                    <a:pt x="272" y="96"/>
                  </a:lnTo>
                  <a:lnTo>
                    <a:pt x="239" y="111"/>
                  </a:lnTo>
                  <a:lnTo>
                    <a:pt x="207" y="126"/>
                  </a:lnTo>
                  <a:lnTo>
                    <a:pt x="178" y="143"/>
                  </a:lnTo>
                  <a:lnTo>
                    <a:pt x="151" y="160"/>
                  </a:lnTo>
                  <a:lnTo>
                    <a:pt x="139" y="169"/>
                  </a:lnTo>
                  <a:lnTo>
                    <a:pt x="127" y="178"/>
                  </a:lnTo>
                  <a:lnTo>
                    <a:pt x="116" y="187"/>
                  </a:lnTo>
                  <a:lnTo>
                    <a:pt x="106" y="197"/>
                  </a:lnTo>
                  <a:lnTo>
                    <a:pt x="96" y="207"/>
                  </a:lnTo>
                  <a:lnTo>
                    <a:pt x="85" y="219"/>
                  </a:lnTo>
                  <a:lnTo>
                    <a:pt x="76" y="232"/>
                  </a:lnTo>
                  <a:lnTo>
                    <a:pt x="67" y="247"/>
                  </a:lnTo>
                  <a:lnTo>
                    <a:pt x="59" y="263"/>
                  </a:lnTo>
                  <a:lnTo>
                    <a:pt x="52" y="280"/>
                  </a:lnTo>
                  <a:lnTo>
                    <a:pt x="44" y="297"/>
                  </a:lnTo>
                  <a:lnTo>
                    <a:pt x="38" y="315"/>
                  </a:lnTo>
                  <a:lnTo>
                    <a:pt x="32" y="334"/>
                  </a:lnTo>
                  <a:lnTo>
                    <a:pt x="26" y="353"/>
                  </a:lnTo>
                  <a:lnTo>
                    <a:pt x="21" y="374"/>
                  </a:lnTo>
                  <a:lnTo>
                    <a:pt x="17" y="395"/>
                  </a:lnTo>
                  <a:lnTo>
                    <a:pt x="13" y="416"/>
                  </a:lnTo>
                  <a:lnTo>
                    <a:pt x="9" y="438"/>
                  </a:lnTo>
                  <a:lnTo>
                    <a:pt x="6" y="460"/>
                  </a:lnTo>
                  <a:lnTo>
                    <a:pt x="4" y="482"/>
                  </a:lnTo>
                  <a:lnTo>
                    <a:pt x="2" y="505"/>
                  </a:lnTo>
                  <a:lnTo>
                    <a:pt x="1" y="527"/>
                  </a:lnTo>
                  <a:lnTo>
                    <a:pt x="0" y="549"/>
                  </a:lnTo>
                  <a:lnTo>
                    <a:pt x="0" y="571"/>
                  </a:lnTo>
                  <a:lnTo>
                    <a:pt x="1" y="592"/>
                  </a:lnTo>
                  <a:lnTo>
                    <a:pt x="2" y="614"/>
                  </a:lnTo>
                  <a:lnTo>
                    <a:pt x="3" y="636"/>
                  </a:lnTo>
                  <a:lnTo>
                    <a:pt x="5" y="656"/>
                  </a:lnTo>
                  <a:lnTo>
                    <a:pt x="8" y="677"/>
                  </a:lnTo>
                  <a:lnTo>
                    <a:pt x="11" y="696"/>
                  </a:lnTo>
                  <a:lnTo>
                    <a:pt x="15" y="715"/>
                  </a:lnTo>
                  <a:lnTo>
                    <a:pt x="19" y="733"/>
                  </a:lnTo>
                  <a:lnTo>
                    <a:pt x="25" y="751"/>
                  </a:lnTo>
                  <a:lnTo>
                    <a:pt x="30" y="767"/>
                  </a:lnTo>
                  <a:lnTo>
                    <a:pt x="36" y="782"/>
                  </a:lnTo>
                  <a:lnTo>
                    <a:pt x="43" y="79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5914553" y="2345679"/>
              <a:ext cx="454398" cy="225115"/>
            </a:xfrm>
            <a:custGeom>
              <a:avLst/>
              <a:gdLst>
                <a:gd name="T0" fmla="*/ 26 w 1632"/>
                <a:gd name="T1" fmla="*/ 380 h 810"/>
                <a:gd name="T2" fmla="*/ 8 w 1632"/>
                <a:gd name="T3" fmla="*/ 477 h 810"/>
                <a:gd name="T4" fmla="*/ 0 w 1632"/>
                <a:gd name="T5" fmla="*/ 578 h 810"/>
                <a:gd name="T6" fmla="*/ 5 w 1632"/>
                <a:gd name="T7" fmla="*/ 675 h 810"/>
                <a:gd name="T8" fmla="*/ 23 w 1632"/>
                <a:gd name="T9" fmla="*/ 761 h 810"/>
                <a:gd name="T10" fmla="*/ 37 w 1632"/>
                <a:gd name="T11" fmla="*/ 799 h 810"/>
                <a:gd name="T12" fmla="*/ 59 w 1632"/>
                <a:gd name="T13" fmla="*/ 438 h 810"/>
                <a:gd name="T14" fmla="*/ 115 w 1632"/>
                <a:gd name="T15" fmla="*/ 482 h 810"/>
                <a:gd name="T16" fmla="*/ 177 w 1632"/>
                <a:gd name="T17" fmla="*/ 521 h 810"/>
                <a:gd name="T18" fmla="*/ 246 w 1632"/>
                <a:gd name="T19" fmla="*/ 556 h 810"/>
                <a:gd name="T20" fmla="*/ 320 w 1632"/>
                <a:gd name="T21" fmla="*/ 584 h 810"/>
                <a:gd name="T22" fmla="*/ 399 w 1632"/>
                <a:gd name="T23" fmla="*/ 607 h 810"/>
                <a:gd name="T24" fmla="*/ 483 w 1632"/>
                <a:gd name="T25" fmla="*/ 626 h 810"/>
                <a:gd name="T26" fmla="*/ 569 w 1632"/>
                <a:gd name="T27" fmla="*/ 640 h 810"/>
                <a:gd name="T28" fmla="*/ 691 w 1632"/>
                <a:gd name="T29" fmla="*/ 651 h 810"/>
                <a:gd name="T30" fmla="*/ 879 w 1632"/>
                <a:gd name="T31" fmla="*/ 655 h 810"/>
                <a:gd name="T32" fmla="*/ 957 w 1632"/>
                <a:gd name="T33" fmla="*/ 650 h 810"/>
                <a:gd name="T34" fmla="*/ 1104 w 1632"/>
                <a:gd name="T35" fmla="*/ 631 h 810"/>
                <a:gd name="T36" fmla="*/ 1259 w 1632"/>
                <a:gd name="T37" fmla="*/ 599 h 810"/>
                <a:gd name="T38" fmla="*/ 1350 w 1632"/>
                <a:gd name="T39" fmla="*/ 574 h 810"/>
                <a:gd name="T40" fmla="*/ 1433 w 1632"/>
                <a:gd name="T41" fmla="*/ 544 h 810"/>
                <a:gd name="T42" fmla="*/ 1507 w 1632"/>
                <a:gd name="T43" fmla="*/ 511 h 810"/>
                <a:gd name="T44" fmla="*/ 1566 w 1632"/>
                <a:gd name="T45" fmla="*/ 476 h 810"/>
                <a:gd name="T46" fmla="*/ 1608 w 1632"/>
                <a:gd name="T47" fmla="*/ 437 h 810"/>
                <a:gd name="T48" fmla="*/ 1630 w 1632"/>
                <a:gd name="T49" fmla="*/ 396 h 810"/>
                <a:gd name="T50" fmla="*/ 1619 w 1632"/>
                <a:gd name="T51" fmla="*/ 313 h 810"/>
                <a:gd name="T52" fmla="*/ 1605 w 1632"/>
                <a:gd name="T53" fmla="*/ 270 h 810"/>
                <a:gd name="T54" fmla="*/ 1590 w 1632"/>
                <a:gd name="T55" fmla="*/ 234 h 810"/>
                <a:gd name="T56" fmla="*/ 1571 w 1632"/>
                <a:gd name="T57" fmla="*/ 204 h 810"/>
                <a:gd name="T58" fmla="*/ 1549 w 1632"/>
                <a:gd name="T59" fmla="*/ 178 h 810"/>
                <a:gd name="T60" fmla="*/ 1523 w 1632"/>
                <a:gd name="T61" fmla="*/ 157 h 810"/>
                <a:gd name="T62" fmla="*/ 1469 w 1632"/>
                <a:gd name="T63" fmla="*/ 127 h 810"/>
                <a:gd name="T64" fmla="*/ 1386 w 1632"/>
                <a:gd name="T65" fmla="*/ 94 h 810"/>
                <a:gd name="T66" fmla="*/ 1294 w 1632"/>
                <a:gd name="T67" fmla="*/ 64 h 810"/>
                <a:gd name="T68" fmla="*/ 1203 w 1632"/>
                <a:gd name="T69" fmla="*/ 39 h 810"/>
                <a:gd name="T70" fmla="*/ 1108 w 1632"/>
                <a:gd name="T71" fmla="*/ 21 h 810"/>
                <a:gd name="T72" fmla="*/ 1011 w 1632"/>
                <a:gd name="T73" fmla="*/ 9 h 810"/>
                <a:gd name="T74" fmla="*/ 912 w 1632"/>
                <a:gd name="T75" fmla="*/ 2 h 810"/>
                <a:gd name="T76" fmla="*/ 786 w 1632"/>
                <a:gd name="T77" fmla="*/ 1 h 810"/>
                <a:gd name="T78" fmla="*/ 661 w 1632"/>
                <a:gd name="T79" fmla="*/ 8 h 810"/>
                <a:gd name="T80" fmla="*/ 562 w 1632"/>
                <a:gd name="T81" fmla="*/ 19 h 810"/>
                <a:gd name="T82" fmla="*/ 463 w 1632"/>
                <a:gd name="T83" fmla="*/ 36 h 810"/>
                <a:gd name="T84" fmla="*/ 366 w 1632"/>
                <a:gd name="T85" fmla="*/ 58 h 810"/>
                <a:gd name="T86" fmla="*/ 276 w 1632"/>
                <a:gd name="T87" fmla="*/ 88 h 810"/>
                <a:gd name="T88" fmla="*/ 195 w 1632"/>
                <a:gd name="T89" fmla="*/ 123 h 810"/>
                <a:gd name="T90" fmla="*/ 129 w 1632"/>
                <a:gd name="T91" fmla="*/ 166 h 810"/>
                <a:gd name="T92" fmla="*/ 79 w 1632"/>
                <a:gd name="T93" fmla="*/ 217 h 810"/>
                <a:gd name="T94" fmla="*/ 50 w 1632"/>
                <a:gd name="T95" fmla="*/ 275 h 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32" h="810">
                  <a:moveTo>
                    <a:pt x="44" y="320"/>
                  </a:moveTo>
                  <a:lnTo>
                    <a:pt x="35" y="349"/>
                  </a:lnTo>
                  <a:lnTo>
                    <a:pt x="26" y="380"/>
                  </a:lnTo>
                  <a:lnTo>
                    <a:pt x="19" y="411"/>
                  </a:lnTo>
                  <a:lnTo>
                    <a:pt x="13" y="444"/>
                  </a:lnTo>
                  <a:lnTo>
                    <a:pt x="8" y="477"/>
                  </a:lnTo>
                  <a:lnTo>
                    <a:pt x="4" y="511"/>
                  </a:lnTo>
                  <a:lnTo>
                    <a:pt x="1" y="544"/>
                  </a:lnTo>
                  <a:lnTo>
                    <a:pt x="0" y="578"/>
                  </a:lnTo>
                  <a:lnTo>
                    <a:pt x="0" y="611"/>
                  </a:lnTo>
                  <a:lnTo>
                    <a:pt x="2" y="643"/>
                  </a:lnTo>
                  <a:lnTo>
                    <a:pt x="5" y="675"/>
                  </a:lnTo>
                  <a:lnTo>
                    <a:pt x="9" y="705"/>
                  </a:lnTo>
                  <a:lnTo>
                    <a:pt x="15" y="734"/>
                  </a:lnTo>
                  <a:lnTo>
                    <a:pt x="23" y="761"/>
                  </a:lnTo>
                  <a:lnTo>
                    <a:pt x="27" y="774"/>
                  </a:lnTo>
                  <a:lnTo>
                    <a:pt x="32" y="786"/>
                  </a:lnTo>
                  <a:lnTo>
                    <a:pt x="37" y="799"/>
                  </a:lnTo>
                  <a:lnTo>
                    <a:pt x="43" y="810"/>
                  </a:lnTo>
                  <a:lnTo>
                    <a:pt x="43" y="421"/>
                  </a:lnTo>
                  <a:lnTo>
                    <a:pt x="59" y="438"/>
                  </a:lnTo>
                  <a:lnTo>
                    <a:pt x="77" y="454"/>
                  </a:lnTo>
                  <a:lnTo>
                    <a:pt x="95" y="468"/>
                  </a:lnTo>
                  <a:lnTo>
                    <a:pt x="115" y="482"/>
                  </a:lnTo>
                  <a:lnTo>
                    <a:pt x="135" y="496"/>
                  </a:lnTo>
                  <a:lnTo>
                    <a:pt x="156" y="509"/>
                  </a:lnTo>
                  <a:lnTo>
                    <a:pt x="177" y="521"/>
                  </a:lnTo>
                  <a:lnTo>
                    <a:pt x="199" y="533"/>
                  </a:lnTo>
                  <a:lnTo>
                    <a:pt x="222" y="544"/>
                  </a:lnTo>
                  <a:lnTo>
                    <a:pt x="246" y="556"/>
                  </a:lnTo>
                  <a:lnTo>
                    <a:pt x="270" y="566"/>
                  </a:lnTo>
                  <a:lnTo>
                    <a:pt x="295" y="575"/>
                  </a:lnTo>
                  <a:lnTo>
                    <a:pt x="320" y="584"/>
                  </a:lnTo>
                  <a:lnTo>
                    <a:pt x="347" y="592"/>
                  </a:lnTo>
                  <a:lnTo>
                    <a:pt x="373" y="600"/>
                  </a:lnTo>
                  <a:lnTo>
                    <a:pt x="399" y="607"/>
                  </a:lnTo>
                  <a:lnTo>
                    <a:pt x="426" y="614"/>
                  </a:lnTo>
                  <a:lnTo>
                    <a:pt x="454" y="620"/>
                  </a:lnTo>
                  <a:lnTo>
                    <a:pt x="483" y="626"/>
                  </a:lnTo>
                  <a:lnTo>
                    <a:pt x="511" y="631"/>
                  </a:lnTo>
                  <a:lnTo>
                    <a:pt x="540" y="636"/>
                  </a:lnTo>
                  <a:lnTo>
                    <a:pt x="569" y="640"/>
                  </a:lnTo>
                  <a:lnTo>
                    <a:pt x="600" y="643"/>
                  </a:lnTo>
                  <a:lnTo>
                    <a:pt x="630" y="647"/>
                  </a:lnTo>
                  <a:lnTo>
                    <a:pt x="691" y="651"/>
                  </a:lnTo>
                  <a:lnTo>
                    <a:pt x="753" y="654"/>
                  </a:lnTo>
                  <a:lnTo>
                    <a:pt x="816" y="656"/>
                  </a:lnTo>
                  <a:lnTo>
                    <a:pt x="879" y="655"/>
                  </a:lnTo>
                  <a:lnTo>
                    <a:pt x="904" y="654"/>
                  </a:lnTo>
                  <a:lnTo>
                    <a:pt x="930" y="652"/>
                  </a:lnTo>
                  <a:lnTo>
                    <a:pt x="957" y="650"/>
                  </a:lnTo>
                  <a:lnTo>
                    <a:pt x="985" y="648"/>
                  </a:lnTo>
                  <a:lnTo>
                    <a:pt x="1044" y="641"/>
                  </a:lnTo>
                  <a:lnTo>
                    <a:pt x="1104" y="631"/>
                  </a:lnTo>
                  <a:lnTo>
                    <a:pt x="1167" y="620"/>
                  </a:lnTo>
                  <a:lnTo>
                    <a:pt x="1228" y="606"/>
                  </a:lnTo>
                  <a:lnTo>
                    <a:pt x="1259" y="599"/>
                  </a:lnTo>
                  <a:lnTo>
                    <a:pt x="1290" y="591"/>
                  </a:lnTo>
                  <a:lnTo>
                    <a:pt x="1320" y="582"/>
                  </a:lnTo>
                  <a:lnTo>
                    <a:pt x="1350" y="574"/>
                  </a:lnTo>
                  <a:lnTo>
                    <a:pt x="1379" y="564"/>
                  </a:lnTo>
                  <a:lnTo>
                    <a:pt x="1407" y="555"/>
                  </a:lnTo>
                  <a:lnTo>
                    <a:pt x="1433" y="544"/>
                  </a:lnTo>
                  <a:lnTo>
                    <a:pt x="1459" y="533"/>
                  </a:lnTo>
                  <a:lnTo>
                    <a:pt x="1483" y="522"/>
                  </a:lnTo>
                  <a:lnTo>
                    <a:pt x="1507" y="511"/>
                  </a:lnTo>
                  <a:lnTo>
                    <a:pt x="1529" y="500"/>
                  </a:lnTo>
                  <a:lnTo>
                    <a:pt x="1548" y="488"/>
                  </a:lnTo>
                  <a:lnTo>
                    <a:pt x="1566" y="476"/>
                  </a:lnTo>
                  <a:lnTo>
                    <a:pt x="1583" y="463"/>
                  </a:lnTo>
                  <a:lnTo>
                    <a:pt x="1597" y="450"/>
                  </a:lnTo>
                  <a:lnTo>
                    <a:pt x="1608" y="437"/>
                  </a:lnTo>
                  <a:lnTo>
                    <a:pt x="1619" y="423"/>
                  </a:lnTo>
                  <a:lnTo>
                    <a:pt x="1626" y="409"/>
                  </a:lnTo>
                  <a:lnTo>
                    <a:pt x="1630" y="396"/>
                  </a:lnTo>
                  <a:lnTo>
                    <a:pt x="1632" y="381"/>
                  </a:lnTo>
                  <a:lnTo>
                    <a:pt x="1626" y="345"/>
                  </a:lnTo>
                  <a:lnTo>
                    <a:pt x="1619" y="313"/>
                  </a:lnTo>
                  <a:lnTo>
                    <a:pt x="1615" y="297"/>
                  </a:lnTo>
                  <a:lnTo>
                    <a:pt x="1611" y="283"/>
                  </a:lnTo>
                  <a:lnTo>
                    <a:pt x="1605" y="270"/>
                  </a:lnTo>
                  <a:lnTo>
                    <a:pt x="1601" y="257"/>
                  </a:lnTo>
                  <a:lnTo>
                    <a:pt x="1595" y="245"/>
                  </a:lnTo>
                  <a:lnTo>
                    <a:pt x="1590" y="234"/>
                  </a:lnTo>
                  <a:lnTo>
                    <a:pt x="1584" y="224"/>
                  </a:lnTo>
                  <a:lnTo>
                    <a:pt x="1578" y="214"/>
                  </a:lnTo>
                  <a:lnTo>
                    <a:pt x="1571" y="204"/>
                  </a:lnTo>
                  <a:lnTo>
                    <a:pt x="1564" y="196"/>
                  </a:lnTo>
                  <a:lnTo>
                    <a:pt x="1557" y="187"/>
                  </a:lnTo>
                  <a:lnTo>
                    <a:pt x="1549" y="178"/>
                  </a:lnTo>
                  <a:lnTo>
                    <a:pt x="1541" y="171"/>
                  </a:lnTo>
                  <a:lnTo>
                    <a:pt x="1532" y="164"/>
                  </a:lnTo>
                  <a:lnTo>
                    <a:pt x="1523" y="157"/>
                  </a:lnTo>
                  <a:lnTo>
                    <a:pt x="1513" y="151"/>
                  </a:lnTo>
                  <a:lnTo>
                    <a:pt x="1491" y="138"/>
                  </a:lnTo>
                  <a:lnTo>
                    <a:pt x="1469" y="127"/>
                  </a:lnTo>
                  <a:lnTo>
                    <a:pt x="1444" y="116"/>
                  </a:lnTo>
                  <a:lnTo>
                    <a:pt x="1416" y="105"/>
                  </a:lnTo>
                  <a:lnTo>
                    <a:pt x="1386" y="94"/>
                  </a:lnTo>
                  <a:lnTo>
                    <a:pt x="1353" y="83"/>
                  </a:lnTo>
                  <a:lnTo>
                    <a:pt x="1324" y="73"/>
                  </a:lnTo>
                  <a:lnTo>
                    <a:pt x="1294" y="64"/>
                  </a:lnTo>
                  <a:lnTo>
                    <a:pt x="1264" y="54"/>
                  </a:lnTo>
                  <a:lnTo>
                    <a:pt x="1233" y="46"/>
                  </a:lnTo>
                  <a:lnTo>
                    <a:pt x="1203" y="39"/>
                  </a:lnTo>
                  <a:lnTo>
                    <a:pt x="1172" y="33"/>
                  </a:lnTo>
                  <a:lnTo>
                    <a:pt x="1140" y="27"/>
                  </a:lnTo>
                  <a:lnTo>
                    <a:pt x="1108" y="21"/>
                  </a:lnTo>
                  <a:lnTo>
                    <a:pt x="1077" y="16"/>
                  </a:lnTo>
                  <a:lnTo>
                    <a:pt x="1045" y="12"/>
                  </a:lnTo>
                  <a:lnTo>
                    <a:pt x="1011" y="9"/>
                  </a:lnTo>
                  <a:lnTo>
                    <a:pt x="979" y="6"/>
                  </a:lnTo>
                  <a:lnTo>
                    <a:pt x="946" y="4"/>
                  </a:lnTo>
                  <a:lnTo>
                    <a:pt x="912" y="2"/>
                  </a:lnTo>
                  <a:lnTo>
                    <a:pt x="878" y="1"/>
                  </a:lnTo>
                  <a:lnTo>
                    <a:pt x="844" y="0"/>
                  </a:lnTo>
                  <a:lnTo>
                    <a:pt x="786" y="1"/>
                  </a:lnTo>
                  <a:lnTo>
                    <a:pt x="726" y="3"/>
                  </a:lnTo>
                  <a:lnTo>
                    <a:pt x="694" y="5"/>
                  </a:lnTo>
                  <a:lnTo>
                    <a:pt x="661" y="8"/>
                  </a:lnTo>
                  <a:lnTo>
                    <a:pt x="629" y="11"/>
                  </a:lnTo>
                  <a:lnTo>
                    <a:pt x="596" y="15"/>
                  </a:lnTo>
                  <a:lnTo>
                    <a:pt x="562" y="19"/>
                  </a:lnTo>
                  <a:lnTo>
                    <a:pt x="529" y="24"/>
                  </a:lnTo>
                  <a:lnTo>
                    <a:pt x="496" y="29"/>
                  </a:lnTo>
                  <a:lnTo>
                    <a:pt x="463" y="36"/>
                  </a:lnTo>
                  <a:lnTo>
                    <a:pt x="430" y="42"/>
                  </a:lnTo>
                  <a:lnTo>
                    <a:pt x="398" y="50"/>
                  </a:lnTo>
                  <a:lnTo>
                    <a:pt x="366" y="58"/>
                  </a:lnTo>
                  <a:lnTo>
                    <a:pt x="335" y="68"/>
                  </a:lnTo>
                  <a:lnTo>
                    <a:pt x="305" y="78"/>
                  </a:lnTo>
                  <a:lnTo>
                    <a:pt x="276" y="88"/>
                  </a:lnTo>
                  <a:lnTo>
                    <a:pt x="248" y="99"/>
                  </a:lnTo>
                  <a:lnTo>
                    <a:pt x="220" y="111"/>
                  </a:lnTo>
                  <a:lnTo>
                    <a:pt x="195" y="123"/>
                  </a:lnTo>
                  <a:lnTo>
                    <a:pt x="172" y="137"/>
                  </a:lnTo>
                  <a:lnTo>
                    <a:pt x="149" y="151"/>
                  </a:lnTo>
                  <a:lnTo>
                    <a:pt x="129" y="166"/>
                  </a:lnTo>
                  <a:lnTo>
                    <a:pt x="111" y="182"/>
                  </a:lnTo>
                  <a:lnTo>
                    <a:pt x="93" y="200"/>
                  </a:lnTo>
                  <a:lnTo>
                    <a:pt x="79" y="217"/>
                  </a:lnTo>
                  <a:lnTo>
                    <a:pt x="67" y="236"/>
                  </a:lnTo>
                  <a:lnTo>
                    <a:pt x="57" y="255"/>
                  </a:lnTo>
                  <a:lnTo>
                    <a:pt x="50" y="275"/>
                  </a:lnTo>
                  <a:lnTo>
                    <a:pt x="46" y="297"/>
                  </a:lnTo>
                  <a:lnTo>
                    <a:pt x="44" y="3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20" name="Freeform 19"/>
            <p:cNvSpPr/>
            <p:nvPr/>
          </p:nvSpPr>
          <p:spPr bwMode="auto">
            <a:xfrm>
              <a:off x="7009553" y="3155814"/>
              <a:ext cx="453008" cy="212609"/>
            </a:xfrm>
            <a:custGeom>
              <a:avLst/>
              <a:gdLst>
                <a:gd name="T0" fmla="*/ 75 w 1628"/>
                <a:gd name="T1" fmla="*/ 454 h 763"/>
                <a:gd name="T2" fmla="*/ 157 w 1628"/>
                <a:gd name="T3" fmla="*/ 508 h 763"/>
                <a:gd name="T4" fmla="*/ 220 w 1628"/>
                <a:gd name="T5" fmla="*/ 544 h 763"/>
                <a:gd name="T6" fmla="*/ 284 w 1628"/>
                <a:gd name="T7" fmla="*/ 575 h 763"/>
                <a:gd name="T8" fmla="*/ 352 w 1628"/>
                <a:gd name="T9" fmla="*/ 600 h 763"/>
                <a:gd name="T10" fmla="*/ 422 w 1628"/>
                <a:gd name="T11" fmla="*/ 621 h 763"/>
                <a:gd name="T12" fmla="*/ 498 w 1628"/>
                <a:gd name="T13" fmla="*/ 637 h 763"/>
                <a:gd name="T14" fmla="*/ 580 w 1628"/>
                <a:gd name="T15" fmla="*/ 649 h 763"/>
                <a:gd name="T16" fmla="*/ 669 w 1628"/>
                <a:gd name="T17" fmla="*/ 657 h 763"/>
                <a:gd name="T18" fmla="*/ 832 w 1628"/>
                <a:gd name="T19" fmla="*/ 662 h 763"/>
                <a:gd name="T20" fmla="*/ 1010 w 1628"/>
                <a:gd name="T21" fmla="*/ 654 h 763"/>
                <a:gd name="T22" fmla="*/ 1123 w 1628"/>
                <a:gd name="T23" fmla="*/ 639 h 763"/>
                <a:gd name="T24" fmla="*/ 1205 w 1628"/>
                <a:gd name="T25" fmla="*/ 624 h 763"/>
                <a:gd name="T26" fmla="*/ 1283 w 1628"/>
                <a:gd name="T27" fmla="*/ 603 h 763"/>
                <a:gd name="T28" fmla="*/ 1357 w 1628"/>
                <a:gd name="T29" fmla="*/ 578 h 763"/>
                <a:gd name="T30" fmla="*/ 1427 w 1628"/>
                <a:gd name="T31" fmla="*/ 546 h 763"/>
                <a:gd name="T32" fmla="*/ 1494 w 1628"/>
                <a:gd name="T33" fmla="*/ 509 h 763"/>
                <a:gd name="T34" fmla="*/ 1554 w 1628"/>
                <a:gd name="T35" fmla="*/ 466 h 763"/>
                <a:gd name="T36" fmla="*/ 1610 w 1628"/>
                <a:gd name="T37" fmla="*/ 417 h 763"/>
                <a:gd name="T38" fmla="*/ 1616 w 1628"/>
                <a:gd name="T39" fmla="*/ 332 h 763"/>
                <a:gd name="T40" fmla="*/ 1576 w 1628"/>
                <a:gd name="T41" fmla="*/ 244 h 763"/>
                <a:gd name="T42" fmla="*/ 1513 w 1628"/>
                <a:gd name="T43" fmla="*/ 172 h 763"/>
                <a:gd name="T44" fmla="*/ 1430 w 1628"/>
                <a:gd name="T45" fmla="*/ 114 h 763"/>
                <a:gd name="T46" fmla="*/ 1332 w 1628"/>
                <a:gd name="T47" fmla="*/ 69 h 763"/>
                <a:gd name="T48" fmla="*/ 1221 w 1628"/>
                <a:gd name="T49" fmla="*/ 37 h 763"/>
                <a:gd name="T50" fmla="*/ 1103 w 1628"/>
                <a:gd name="T51" fmla="*/ 15 h 763"/>
                <a:gd name="T52" fmla="*/ 981 w 1628"/>
                <a:gd name="T53" fmla="*/ 3 h 763"/>
                <a:gd name="T54" fmla="*/ 859 w 1628"/>
                <a:gd name="T55" fmla="*/ 0 h 763"/>
                <a:gd name="T56" fmla="*/ 741 w 1628"/>
                <a:gd name="T57" fmla="*/ 3 h 763"/>
                <a:gd name="T58" fmla="*/ 631 w 1628"/>
                <a:gd name="T59" fmla="*/ 13 h 763"/>
                <a:gd name="T60" fmla="*/ 526 w 1628"/>
                <a:gd name="T61" fmla="*/ 28 h 763"/>
                <a:gd name="T62" fmla="*/ 416 w 1628"/>
                <a:gd name="T63" fmla="*/ 51 h 763"/>
                <a:gd name="T64" fmla="*/ 310 w 1628"/>
                <a:gd name="T65" fmla="*/ 82 h 763"/>
                <a:gd name="T66" fmla="*/ 213 w 1628"/>
                <a:gd name="T67" fmla="*/ 120 h 763"/>
                <a:gd name="T68" fmla="*/ 144 w 1628"/>
                <a:gd name="T69" fmla="*/ 158 h 763"/>
                <a:gd name="T70" fmla="*/ 110 w 1628"/>
                <a:gd name="T71" fmla="*/ 184 h 763"/>
                <a:gd name="T72" fmla="*/ 80 w 1628"/>
                <a:gd name="T73" fmla="*/ 219 h 763"/>
                <a:gd name="T74" fmla="*/ 55 w 1628"/>
                <a:gd name="T75" fmla="*/ 261 h 763"/>
                <a:gd name="T76" fmla="*/ 35 w 1628"/>
                <a:gd name="T77" fmla="*/ 312 h 763"/>
                <a:gd name="T78" fmla="*/ 19 w 1628"/>
                <a:gd name="T79" fmla="*/ 370 h 763"/>
                <a:gd name="T80" fmla="*/ 8 w 1628"/>
                <a:gd name="T81" fmla="*/ 431 h 763"/>
                <a:gd name="T82" fmla="*/ 0 w 1628"/>
                <a:gd name="T83" fmla="*/ 537 h 763"/>
                <a:gd name="T84" fmla="*/ 4 w 1628"/>
                <a:gd name="T85" fmla="*/ 640 h 763"/>
                <a:gd name="T86" fmla="*/ 12 w 1628"/>
                <a:gd name="T87" fmla="*/ 698 h 763"/>
                <a:gd name="T88" fmla="*/ 24 w 1628"/>
                <a:gd name="T89" fmla="*/ 748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28" h="763">
                  <a:moveTo>
                    <a:pt x="29" y="763"/>
                  </a:moveTo>
                  <a:lnTo>
                    <a:pt x="34" y="422"/>
                  </a:lnTo>
                  <a:lnTo>
                    <a:pt x="75" y="454"/>
                  </a:lnTo>
                  <a:lnTo>
                    <a:pt x="116" y="482"/>
                  </a:lnTo>
                  <a:lnTo>
                    <a:pt x="137" y="496"/>
                  </a:lnTo>
                  <a:lnTo>
                    <a:pt x="157" y="508"/>
                  </a:lnTo>
                  <a:lnTo>
                    <a:pt x="178" y="521"/>
                  </a:lnTo>
                  <a:lnTo>
                    <a:pt x="198" y="532"/>
                  </a:lnTo>
                  <a:lnTo>
                    <a:pt x="220" y="544"/>
                  </a:lnTo>
                  <a:lnTo>
                    <a:pt x="241" y="554"/>
                  </a:lnTo>
                  <a:lnTo>
                    <a:pt x="262" y="564"/>
                  </a:lnTo>
                  <a:lnTo>
                    <a:pt x="284" y="575"/>
                  </a:lnTo>
                  <a:lnTo>
                    <a:pt x="306" y="584"/>
                  </a:lnTo>
                  <a:lnTo>
                    <a:pt x="329" y="592"/>
                  </a:lnTo>
                  <a:lnTo>
                    <a:pt x="352" y="600"/>
                  </a:lnTo>
                  <a:lnTo>
                    <a:pt x="375" y="607"/>
                  </a:lnTo>
                  <a:lnTo>
                    <a:pt x="398" y="614"/>
                  </a:lnTo>
                  <a:lnTo>
                    <a:pt x="422" y="621"/>
                  </a:lnTo>
                  <a:lnTo>
                    <a:pt x="448" y="627"/>
                  </a:lnTo>
                  <a:lnTo>
                    <a:pt x="473" y="632"/>
                  </a:lnTo>
                  <a:lnTo>
                    <a:pt x="498" y="637"/>
                  </a:lnTo>
                  <a:lnTo>
                    <a:pt x="525" y="642"/>
                  </a:lnTo>
                  <a:lnTo>
                    <a:pt x="553" y="645"/>
                  </a:lnTo>
                  <a:lnTo>
                    <a:pt x="580" y="649"/>
                  </a:lnTo>
                  <a:lnTo>
                    <a:pt x="609" y="652"/>
                  </a:lnTo>
                  <a:lnTo>
                    <a:pt x="638" y="655"/>
                  </a:lnTo>
                  <a:lnTo>
                    <a:pt x="669" y="657"/>
                  </a:lnTo>
                  <a:lnTo>
                    <a:pt x="699" y="659"/>
                  </a:lnTo>
                  <a:lnTo>
                    <a:pt x="763" y="661"/>
                  </a:lnTo>
                  <a:lnTo>
                    <a:pt x="832" y="662"/>
                  </a:lnTo>
                  <a:lnTo>
                    <a:pt x="892" y="661"/>
                  </a:lnTo>
                  <a:lnTo>
                    <a:pt x="952" y="658"/>
                  </a:lnTo>
                  <a:lnTo>
                    <a:pt x="1010" y="654"/>
                  </a:lnTo>
                  <a:lnTo>
                    <a:pt x="1068" y="647"/>
                  </a:lnTo>
                  <a:lnTo>
                    <a:pt x="1095" y="644"/>
                  </a:lnTo>
                  <a:lnTo>
                    <a:pt x="1123" y="639"/>
                  </a:lnTo>
                  <a:lnTo>
                    <a:pt x="1151" y="635"/>
                  </a:lnTo>
                  <a:lnTo>
                    <a:pt x="1178" y="629"/>
                  </a:lnTo>
                  <a:lnTo>
                    <a:pt x="1205" y="624"/>
                  </a:lnTo>
                  <a:lnTo>
                    <a:pt x="1231" y="617"/>
                  </a:lnTo>
                  <a:lnTo>
                    <a:pt x="1258" y="611"/>
                  </a:lnTo>
                  <a:lnTo>
                    <a:pt x="1283" y="603"/>
                  </a:lnTo>
                  <a:lnTo>
                    <a:pt x="1308" y="595"/>
                  </a:lnTo>
                  <a:lnTo>
                    <a:pt x="1333" y="587"/>
                  </a:lnTo>
                  <a:lnTo>
                    <a:pt x="1357" y="578"/>
                  </a:lnTo>
                  <a:lnTo>
                    <a:pt x="1382" y="568"/>
                  </a:lnTo>
                  <a:lnTo>
                    <a:pt x="1405" y="557"/>
                  </a:lnTo>
                  <a:lnTo>
                    <a:pt x="1427" y="546"/>
                  </a:lnTo>
                  <a:lnTo>
                    <a:pt x="1450" y="534"/>
                  </a:lnTo>
                  <a:lnTo>
                    <a:pt x="1471" y="522"/>
                  </a:lnTo>
                  <a:lnTo>
                    <a:pt x="1494" y="509"/>
                  </a:lnTo>
                  <a:lnTo>
                    <a:pt x="1514" y="496"/>
                  </a:lnTo>
                  <a:lnTo>
                    <a:pt x="1535" y="481"/>
                  </a:lnTo>
                  <a:lnTo>
                    <a:pt x="1554" y="466"/>
                  </a:lnTo>
                  <a:lnTo>
                    <a:pt x="1573" y="451"/>
                  </a:lnTo>
                  <a:lnTo>
                    <a:pt x="1593" y="434"/>
                  </a:lnTo>
                  <a:lnTo>
                    <a:pt x="1610" y="417"/>
                  </a:lnTo>
                  <a:lnTo>
                    <a:pt x="1628" y="399"/>
                  </a:lnTo>
                  <a:lnTo>
                    <a:pt x="1624" y="364"/>
                  </a:lnTo>
                  <a:lnTo>
                    <a:pt x="1616" y="332"/>
                  </a:lnTo>
                  <a:lnTo>
                    <a:pt x="1606" y="300"/>
                  </a:lnTo>
                  <a:lnTo>
                    <a:pt x="1593" y="271"/>
                  </a:lnTo>
                  <a:lnTo>
                    <a:pt x="1576" y="244"/>
                  </a:lnTo>
                  <a:lnTo>
                    <a:pt x="1558" y="219"/>
                  </a:lnTo>
                  <a:lnTo>
                    <a:pt x="1537" y="194"/>
                  </a:lnTo>
                  <a:lnTo>
                    <a:pt x="1513" y="172"/>
                  </a:lnTo>
                  <a:lnTo>
                    <a:pt x="1488" y="151"/>
                  </a:lnTo>
                  <a:lnTo>
                    <a:pt x="1460" y="132"/>
                  </a:lnTo>
                  <a:lnTo>
                    <a:pt x="1430" y="114"/>
                  </a:lnTo>
                  <a:lnTo>
                    <a:pt x="1399" y="98"/>
                  </a:lnTo>
                  <a:lnTo>
                    <a:pt x="1367" y="83"/>
                  </a:lnTo>
                  <a:lnTo>
                    <a:pt x="1332" y="69"/>
                  </a:lnTo>
                  <a:lnTo>
                    <a:pt x="1296" y="57"/>
                  </a:lnTo>
                  <a:lnTo>
                    <a:pt x="1260" y="46"/>
                  </a:lnTo>
                  <a:lnTo>
                    <a:pt x="1221" y="37"/>
                  </a:lnTo>
                  <a:lnTo>
                    <a:pt x="1183" y="28"/>
                  </a:lnTo>
                  <a:lnTo>
                    <a:pt x="1144" y="21"/>
                  </a:lnTo>
                  <a:lnTo>
                    <a:pt x="1103" y="15"/>
                  </a:lnTo>
                  <a:lnTo>
                    <a:pt x="1063" y="10"/>
                  </a:lnTo>
                  <a:lnTo>
                    <a:pt x="1023" y="6"/>
                  </a:lnTo>
                  <a:lnTo>
                    <a:pt x="981" y="3"/>
                  </a:lnTo>
                  <a:lnTo>
                    <a:pt x="941" y="1"/>
                  </a:lnTo>
                  <a:lnTo>
                    <a:pt x="901" y="0"/>
                  </a:lnTo>
                  <a:lnTo>
                    <a:pt x="859" y="0"/>
                  </a:lnTo>
                  <a:lnTo>
                    <a:pt x="820" y="0"/>
                  </a:lnTo>
                  <a:lnTo>
                    <a:pt x="780" y="1"/>
                  </a:lnTo>
                  <a:lnTo>
                    <a:pt x="741" y="3"/>
                  </a:lnTo>
                  <a:lnTo>
                    <a:pt x="704" y="6"/>
                  </a:lnTo>
                  <a:lnTo>
                    <a:pt x="667" y="9"/>
                  </a:lnTo>
                  <a:lnTo>
                    <a:pt x="631" y="13"/>
                  </a:lnTo>
                  <a:lnTo>
                    <a:pt x="597" y="17"/>
                  </a:lnTo>
                  <a:lnTo>
                    <a:pt x="562" y="22"/>
                  </a:lnTo>
                  <a:lnTo>
                    <a:pt x="526" y="28"/>
                  </a:lnTo>
                  <a:lnTo>
                    <a:pt x="490" y="35"/>
                  </a:lnTo>
                  <a:lnTo>
                    <a:pt x="453" y="42"/>
                  </a:lnTo>
                  <a:lnTo>
                    <a:pt x="416" y="51"/>
                  </a:lnTo>
                  <a:lnTo>
                    <a:pt x="380" y="60"/>
                  </a:lnTo>
                  <a:lnTo>
                    <a:pt x="345" y="70"/>
                  </a:lnTo>
                  <a:lnTo>
                    <a:pt x="310" y="82"/>
                  </a:lnTo>
                  <a:lnTo>
                    <a:pt x="276" y="94"/>
                  </a:lnTo>
                  <a:lnTo>
                    <a:pt x="244" y="107"/>
                  </a:lnTo>
                  <a:lnTo>
                    <a:pt x="213" y="120"/>
                  </a:lnTo>
                  <a:lnTo>
                    <a:pt x="183" y="135"/>
                  </a:lnTo>
                  <a:lnTo>
                    <a:pt x="157" y="150"/>
                  </a:lnTo>
                  <a:lnTo>
                    <a:pt x="144" y="158"/>
                  </a:lnTo>
                  <a:lnTo>
                    <a:pt x="132" y="167"/>
                  </a:lnTo>
                  <a:lnTo>
                    <a:pt x="121" y="175"/>
                  </a:lnTo>
                  <a:lnTo>
                    <a:pt x="110" y="184"/>
                  </a:lnTo>
                  <a:lnTo>
                    <a:pt x="100" y="194"/>
                  </a:lnTo>
                  <a:lnTo>
                    <a:pt x="89" y="206"/>
                  </a:lnTo>
                  <a:lnTo>
                    <a:pt x="80" y="219"/>
                  </a:lnTo>
                  <a:lnTo>
                    <a:pt x="71" y="232"/>
                  </a:lnTo>
                  <a:lnTo>
                    <a:pt x="63" y="246"/>
                  </a:lnTo>
                  <a:lnTo>
                    <a:pt x="55" y="261"/>
                  </a:lnTo>
                  <a:lnTo>
                    <a:pt x="48" y="278"/>
                  </a:lnTo>
                  <a:lnTo>
                    <a:pt x="41" y="295"/>
                  </a:lnTo>
                  <a:lnTo>
                    <a:pt x="35" y="312"/>
                  </a:lnTo>
                  <a:lnTo>
                    <a:pt x="29" y="332"/>
                  </a:lnTo>
                  <a:lnTo>
                    <a:pt x="24" y="351"/>
                  </a:lnTo>
                  <a:lnTo>
                    <a:pt x="19" y="370"/>
                  </a:lnTo>
                  <a:lnTo>
                    <a:pt x="15" y="390"/>
                  </a:lnTo>
                  <a:lnTo>
                    <a:pt x="12" y="410"/>
                  </a:lnTo>
                  <a:lnTo>
                    <a:pt x="8" y="431"/>
                  </a:lnTo>
                  <a:lnTo>
                    <a:pt x="6" y="453"/>
                  </a:lnTo>
                  <a:lnTo>
                    <a:pt x="2" y="495"/>
                  </a:lnTo>
                  <a:lnTo>
                    <a:pt x="0" y="537"/>
                  </a:lnTo>
                  <a:lnTo>
                    <a:pt x="0" y="580"/>
                  </a:lnTo>
                  <a:lnTo>
                    <a:pt x="2" y="620"/>
                  </a:lnTo>
                  <a:lnTo>
                    <a:pt x="4" y="640"/>
                  </a:lnTo>
                  <a:lnTo>
                    <a:pt x="6" y="660"/>
                  </a:lnTo>
                  <a:lnTo>
                    <a:pt x="8" y="678"/>
                  </a:lnTo>
                  <a:lnTo>
                    <a:pt x="12" y="698"/>
                  </a:lnTo>
                  <a:lnTo>
                    <a:pt x="15" y="715"/>
                  </a:lnTo>
                  <a:lnTo>
                    <a:pt x="19" y="732"/>
                  </a:lnTo>
                  <a:lnTo>
                    <a:pt x="24" y="748"/>
                  </a:lnTo>
                  <a:lnTo>
                    <a:pt x="29" y="76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4247040" y="4043764"/>
              <a:ext cx="455788" cy="223726"/>
            </a:xfrm>
            <a:custGeom>
              <a:avLst/>
              <a:gdLst>
                <a:gd name="T0" fmla="*/ 0 w 1641"/>
                <a:gd name="T1" fmla="*/ 404 h 807"/>
                <a:gd name="T2" fmla="*/ 80 w 1641"/>
                <a:gd name="T3" fmla="*/ 463 h 807"/>
                <a:gd name="T4" fmla="*/ 167 w 1641"/>
                <a:gd name="T5" fmla="*/ 513 h 807"/>
                <a:gd name="T6" fmla="*/ 260 w 1641"/>
                <a:gd name="T7" fmla="*/ 557 h 807"/>
                <a:gd name="T8" fmla="*/ 357 w 1641"/>
                <a:gd name="T9" fmla="*/ 592 h 807"/>
                <a:gd name="T10" fmla="*/ 458 w 1641"/>
                <a:gd name="T11" fmla="*/ 620 h 807"/>
                <a:gd name="T12" fmla="*/ 562 w 1641"/>
                <a:gd name="T13" fmla="*/ 641 h 807"/>
                <a:gd name="T14" fmla="*/ 668 w 1641"/>
                <a:gd name="T15" fmla="*/ 655 h 807"/>
                <a:gd name="T16" fmla="*/ 776 w 1641"/>
                <a:gd name="T17" fmla="*/ 660 h 807"/>
                <a:gd name="T18" fmla="*/ 884 w 1641"/>
                <a:gd name="T19" fmla="*/ 658 h 807"/>
                <a:gd name="T20" fmla="*/ 992 w 1641"/>
                <a:gd name="T21" fmla="*/ 649 h 807"/>
                <a:gd name="T22" fmla="*/ 1099 w 1641"/>
                <a:gd name="T23" fmla="*/ 631 h 807"/>
                <a:gd name="T24" fmla="*/ 1204 w 1641"/>
                <a:gd name="T25" fmla="*/ 606 h 807"/>
                <a:gd name="T26" fmla="*/ 1306 w 1641"/>
                <a:gd name="T27" fmla="*/ 573 h 807"/>
                <a:gd name="T28" fmla="*/ 1404 w 1641"/>
                <a:gd name="T29" fmla="*/ 531 h 807"/>
                <a:gd name="T30" fmla="*/ 1497 w 1641"/>
                <a:gd name="T31" fmla="*/ 483 h 807"/>
                <a:gd name="T32" fmla="*/ 1586 w 1641"/>
                <a:gd name="T33" fmla="*/ 425 h 807"/>
                <a:gd name="T34" fmla="*/ 1614 w 1641"/>
                <a:gd name="T35" fmla="*/ 756 h 807"/>
                <a:gd name="T36" fmla="*/ 1623 w 1641"/>
                <a:gd name="T37" fmla="*/ 726 h 807"/>
                <a:gd name="T38" fmla="*/ 1630 w 1641"/>
                <a:gd name="T39" fmla="*/ 692 h 807"/>
                <a:gd name="T40" fmla="*/ 1639 w 1641"/>
                <a:gd name="T41" fmla="*/ 615 h 807"/>
                <a:gd name="T42" fmla="*/ 1641 w 1641"/>
                <a:gd name="T43" fmla="*/ 533 h 807"/>
                <a:gd name="T44" fmla="*/ 1636 w 1641"/>
                <a:gd name="T45" fmla="*/ 449 h 807"/>
                <a:gd name="T46" fmla="*/ 1630 w 1641"/>
                <a:gd name="T47" fmla="*/ 407 h 807"/>
                <a:gd name="T48" fmla="*/ 1622 w 1641"/>
                <a:gd name="T49" fmla="*/ 367 h 807"/>
                <a:gd name="T50" fmla="*/ 1612 w 1641"/>
                <a:gd name="T51" fmla="*/ 329 h 807"/>
                <a:gd name="T52" fmla="*/ 1600 w 1641"/>
                <a:gd name="T53" fmla="*/ 292 h 807"/>
                <a:gd name="T54" fmla="*/ 1586 w 1641"/>
                <a:gd name="T55" fmla="*/ 259 h 807"/>
                <a:gd name="T56" fmla="*/ 1569 w 1641"/>
                <a:gd name="T57" fmla="*/ 229 h 807"/>
                <a:gd name="T58" fmla="*/ 1550 w 1641"/>
                <a:gd name="T59" fmla="*/ 203 h 807"/>
                <a:gd name="T60" fmla="*/ 1529 w 1641"/>
                <a:gd name="T61" fmla="*/ 180 h 807"/>
                <a:gd name="T62" fmla="*/ 1499 w 1641"/>
                <a:gd name="T63" fmla="*/ 158 h 807"/>
                <a:gd name="T64" fmla="*/ 1468 w 1641"/>
                <a:gd name="T65" fmla="*/ 138 h 807"/>
                <a:gd name="T66" fmla="*/ 1436 w 1641"/>
                <a:gd name="T67" fmla="*/ 119 h 807"/>
                <a:gd name="T68" fmla="*/ 1401 w 1641"/>
                <a:gd name="T69" fmla="*/ 103 h 807"/>
                <a:gd name="T70" fmla="*/ 1363 w 1641"/>
                <a:gd name="T71" fmla="*/ 89 h 807"/>
                <a:gd name="T72" fmla="*/ 1325 w 1641"/>
                <a:gd name="T73" fmla="*/ 76 h 807"/>
                <a:gd name="T74" fmla="*/ 1244 w 1641"/>
                <a:gd name="T75" fmla="*/ 55 h 807"/>
                <a:gd name="T76" fmla="*/ 1160 w 1641"/>
                <a:gd name="T77" fmla="*/ 39 h 807"/>
                <a:gd name="T78" fmla="*/ 1073 w 1641"/>
                <a:gd name="T79" fmla="*/ 29 h 807"/>
                <a:gd name="T80" fmla="*/ 984 w 1641"/>
                <a:gd name="T81" fmla="*/ 21 h 807"/>
                <a:gd name="T82" fmla="*/ 896 w 1641"/>
                <a:gd name="T83" fmla="*/ 16 h 807"/>
                <a:gd name="T84" fmla="*/ 833 w 1641"/>
                <a:gd name="T85" fmla="*/ 7 h 807"/>
                <a:gd name="T86" fmla="*/ 766 w 1641"/>
                <a:gd name="T87" fmla="*/ 1 h 807"/>
                <a:gd name="T88" fmla="*/ 697 w 1641"/>
                <a:gd name="T89" fmla="*/ 0 h 807"/>
                <a:gd name="T90" fmla="*/ 626 w 1641"/>
                <a:gd name="T91" fmla="*/ 2 h 807"/>
                <a:gd name="T92" fmla="*/ 555 w 1641"/>
                <a:gd name="T93" fmla="*/ 8 h 807"/>
                <a:gd name="T94" fmla="*/ 485 w 1641"/>
                <a:gd name="T95" fmla="*/ 18 h 807"/>
                <a:gd name="T96" fmla="*/ 415 w 1641"/>
                <a:gd name="T97" fmla="*/ 32 h 807"/>
                <a:gd name="T98" fmla="*/ 348 w 1641"/>
                <a:gd name="T99" fmla="*/ 49 h 807"/>
                <a:gd name="T100" fmla="*/ 286 w 1641"/>
                <a:gd name="T101" fmla="*/ 71 h 807"/>
                <a:gd name="T102" fmla="*/ 227 w 1641"/>
                <a:gd name="T103" fmla="*/ 97 h 807"/>
                <a:gd name="T104" fmla="*/ 174 w 1641"/>
                <a:gd name="T105" fmla="*/ 126 h 807"/>
                <a:gd name="T106" fmla="*/ 127 w 1641"/>
                <a:gd name="T107" fmla="*/ 158 h 807"/>
                <a:gd name="T108" fmla="*/ 87 w 1641"/>
                <a:gd name="T109" fmla="*/ 196 h 807"/>
                <a:gd name="T110" fmla="*/ 55 w 1641"/>
                <a:gd name="T111" fmla="*/ 236 h 807"/>
                <a:gd name="T112" fmla="*/ 33 w 1641"/>
                <a:gd name="T113" fmla="*/ 280 h 807"/>
                <a:gd name="T114" fmla="*/ 21 w 1641"/>
                <a:gd name="T115" fmla="*/ 329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41" h="807">
                  <a:moveTo>
                    <a:pt x="21" y="329"/>
                  </a:moveTo>
                  <a:lnTo>
                    <a:pt x="0" y="404"/>
                  </a:lnTo>
                  <a:lnTo>
                    <a:pt x="40" y="435"/>
                  </a:lnTo>
                  <a:lnTo>
                    <a:pt x="80" y="463"/>
                  </a:lnTo>
                  <a:lnTo>
                    <a:pt x="124" y="489"/>
                  </a:lnTo>
                  <a:lnTo>
                    <a:pt x="167" y="513"/>
                  </a:lnTo>
                  <a:lnTo>
                    <a:pt x="213" y="535"/>
                  </a:lnTo>
                  <a:lnTo>
                    <a:pt x="260" y="557"/>
                  </a:lnTo>
                  <a:lnTo>
                    <a:pt x="308" y="575"/>
                  </a:lnTo>
                  <a:lnTo>
                    <a:pt x="357" y="592"/>
                  </a:lnTo>
                  <a:lnTo>
                    <a:pt x="407" y="607"/>
                  </a:lnTo>
                  <a:lnTo>
                    <a:pt x="458" y="620"/>
                  </a:lnTo>
                  <a:lnTo>
                    <a:pt x="510" y="632"/>
                  </a:lnTo>
                  <a:lnTo>
                    <a:pt x="562" y="641"/>
                  </a:lnTo>
                  <a:lnTo>
                    <a:pt x="615" y="649"/>
                  </a:lnTo>
                  <a:lnTo>
                    <a:pt x="668" y="655"/>
                  </a:lnTo>
                  <a:lnTo>
                    <a:pt x="722" y="658"/>
                  </a:lnTo>
                  <a:lnTo>
                    <a:pt x="776" y="660"/>
                  </a:lnTo>
                  <a:lnTo>
                    <a:pt x="830" y="660"/>
                  </a:lnTo>
                  <a:lnTo>
                    <a:pt x="884" y="658"/>
                  </a:lnTo>
                  <a:lnTo>
                    <a:pt x="939" y="655"/>
                  </a:lnTo>
                  <a:lnTo>
                    <a:pt x="992" y="649"/>
                  </a:lnTo>
                  <a:lnTo>
                    <a:pt x="1046" y="641"/>
                  </a:lnTo>
                  <a:lnTo>
                    <a:pt x="1099" y="631"/>
                  </a:lnTo>
                  <a:lnTo>
                    <a:pt x="1151" y="620"/>
                  </a:lnTo>
                  <a:lnTo>
                    <a:pt x="1204" y="606"/>
                  </a:lnTo>
                  <a:lnTo>
                    <a:pt x="1255" y="591"/>
                  </a:lnTo>
                  <a:lnTo>
                    <a:pt x="1306" y="573"/>
                  </a:lnTo>
                  <a:lnTo>
                    <a:pt x="1355" y="554"/>
                  </a:lnTo>
                  <a:lnTo>
                    <a:pt x="1404" y="531"/>
                  </a:lnTo>
                  <a:lnTo>
                    <a:pt x="1451" y="508"/>
                  </a:lnTo>
                  <a:lnTo>
                    <a:pt x="1497" y="483"/>
                  </a:lnTo>
                  <a:lnTo>
                    <a:pt x="1543" y="455"/>
                  </a:lnTo>
                  <a:lnTo>
                    <a:pt x="1586" y="425"/>
                  </a:lnTo>
                  <a:lnTo>
                    <a:pt x="1588" y="807"/>
                  </a:lnTo>
                  <a:lnTo>
                    <a:pt x="1614" y="756"/>
                  </a:lnTo>
                  <a:lnTo>
                    <a:pt x="1620" y="741"/>
                  </a:lnTo>
                  <a:lnTo>
                    <a:pt x="1623" y="726"/>
                  </a:lnTo>
                  <a:lnTo>
                    <a:pt x="1627" y="709"/>
                  </a:lnTo>
                  <a:lnTo>
                    <a:pt x="1630" y="692"/>
                  </a:lnTo>
                  <a:lnTo>
                    <a:pt x="1635" y="654"/>
                  </a:lnTo>
                  <a:lnTo>
                    <a:pt x="1639" y="615"/>
                  </a:lnTo>
                  <a:lnTo>
                    <a:pt x="1641" y="575"/>
                  </a:lnTo>
                  <a:lnTo>
                    <a:pt x="1641" y="533"/>
                  </a:lnTo>
                  <a:lnTo>
                    <a:pt x="1639" y="491"/>
                  </a:lnTo>
                  <a:lnTo>
                    <a:pt x="1636" y="449"/>
                  </a:lnTo>
                  <a:lnTo>
                    <a:pt x="1633" y="428"/>
                  </a:lnTo>
                  <a:lnTo>
                    <a:pt x="1630" y="407"/>
                  </a:lnTo>
                  <a:lnTo>
                    <a:pt x="1626" y="387"/>
                  </a:lnTo>
                  <a:lnTo>
                    <a:pt x="1622" y="367"/>
                  </a:lnTo>
                  <a:lnTo>
                    <a:pt x="1618" y="348"/>
                  </a:lnTo>
                  <a:lnTo>
                    <a:pt x="1612" y="329"/>
                  </a:lnTo>
                  <a:lnTo>
                    <a:pt x="1606" y="311"/>
                  </a:lnTo>
                  <a:lnTo>
                    <a:pt x="1600" y="292"/>
                  </a:lnTo>
                  <a:lnTo>
                    <a:pt x="1593" y="275"/>
                  </a:lnTo>
                  <a:lnTo>
                    <a:pt x="1586" y="259"/>
                  </a:lnTo>
                  <a:lnTo>
                    <a:pt x="1578" y="243"/>
                  </a:lnTo>
                  <a:lnTo>
                    <a:pt x="1569" y="229"/>
                  </a:lnTo>
                  <a:lnTo>
                    <a:pt x="1560" y="215"/>
                  </a:lnTo>
                  <a:lnTo>
                    <a:pt x="1550" y="203"/>
                  </a:lnTo>
                  <a:lnTo>
                    <a:pt x="1540" y="191"/>
                  </a:lnTo>
                  <a:lnTo>
                    <a:pt x="1529" y="180"/>
                  </a:lnTo>
                  <a:lnTo>
                    <a:pt x="1515" y="169"/>
                  </a:lnTo>
                  <a:lnTo>
                    <a:pt x="1499" y="158"/>
                  </a:lnTo>
                  <a:lnTo>
                    <a:pt x="1484" y="147"/>
                  </a:lnTo>
                  <a:lnTo>
                    <a:pt x="1468" y="138"/>
                  </a:lnTo>
                  <a:lnTo>
                    <a:pt x="1452" y="128"/>
                  </a:lnTo>
                  <a:lnTo>
                    <a:pt x="1436" y="119"/>
                  </a:lnTo>
                  <a:lnTo>
                    <a:pt x="1418" y="111"/>
                  </a:lnTo>
                  <a:lnTo>
                    <a:pt x="1401" y="103"/>
                  </a:lnTo>
                  <a:lnTo>
                    <a:pt x="1382" y="96"/>
                  </a:lnTo>
                  <a:lnTo>
                    <a:pt x="1363" y="89"/>
                  </a:lnTo>
                  <a:lnTo>
                    <a:pt x="1344" y="83"/>
                  </a:lnTo>
                  <a:lnTo>
                    <a:pt x="1325" y="76"/>
                  </a:lnTo>
                  <a:lnTo>
                    <a:pt x="1286" y="65"/>
                  </a:lnTo>
                  <a:lnTo>
                    <a:pt x="1244" y="55"/>
                  </a:lnTo>
                  <a:lnTo>
                    <a:pt x="1203" y="47"/>
                  </a:lnTo>
                  <a:lnTo>
                    <a:pt x="1160" y="39"/>
                  </a:lnTo>
                  <a:lnTo>
                    <a:pt x="1116" y="34"/>
                  </a:lnTo>
                  <a:lnTo>
                    <a:pt x="1073" y="29"/>
                  </a:lnTo>
                  <a:lnTo>
                    <a:pt x="1028" y="25"/>
                  </a:lnTo>
                  <a:lnTo>
                    <a:pt x="984" y="21"/>
                  </a:lnTo>
                  <a:lnTo>
                    <a:pt x="940" y="19"/>
                  </a:lnTo>
                  <a:lnTo>
                    <a:pt x="896" y="16"/>
                  </a:lnTo>
                  <a:lnTo>
                    <a:pt x="865" y="11"/>
                  </a:lnTo>
                  <a:lnTo>
                    <a:pt x="833" y="7"/>
                  </a:lnTo>
                  <a:lnTo>
                    <a:pt x="799" y="4"/>
                  </a:lnTo>
                  <a:lnTo>
                    <a:pt x="766" y="1"/>
                  </a:lnTo>
                  <a:lnTo>
                    <a:pt x="732" y="0"/>
                  </a:lnTo>
                  <a:lnTo>
                    <a:pt x="697" y="0"/>
                  </a:lnTo>
                  <a:lnTo>
                    <a:pt x="661" y="0"/>
                  </a:lnTo>
                  <a:lnTo>
                    <a:pt x="626" y="2"/>
                  </a:lnTo>
                  <a:lnTo>
                    <a:pt x="591" y="4"/>
                  </a:lnTo>
                  <a:lnTo>
                    <a:pt x="555" y="8"/>
                  </a:lnTo>
                  <a:lnTo>
                    <a:pt x="520" y="12"/>
                  </a:lnTo>
                  <a:lnTo>
                    <a:pt x="485" y="18"/>
                  </a:lnTo>
                  <a:lnTo>
                    <a:pt x="449" y="24"/>
                  </a:lnTo>
                  <a:lnTo>
                    <a:pt x="415" y="32"/>
                  </a:lnTo>
                  <a:lnTo>
                    <a:pt x="382" y="40"/>
                  </a:lnTo>
                  <a:lnTo>
                    <a:pt x="348" y="49"/>
                  </a:lnTo>
                  <a:lnTo>
                    <a:pt x="317" y="59"/>
                  </a:lnTo>
                  <a:lnTo>
                    <a:pt x="286" y="71"/>
                  </a:lnTo>
                  <a:lnTo>
                    <a:pt x="256" y="84"/>
                  </a:lnTo>
                  <a:lnTo>
                    <a:pt x="227" y="97"/>
                  </a:lnTo>
                  <a:lnTo>
                    <a:pt x="199" y="111"/>
                  </a:lnTo>
                  <a:lnTo>
                    <a:pt x="174" y="126"/>
                  </a:lnTo>
                  <a:lnTo>
                    <a:pt x="150" y="142"/>
                  </a:lnTo>
                  <a:lnTo>
                    <a:pt x="127" y="158"/>
                  </a:lnTo>
                  <a:lnTo>
                    <a:pt x="105" y="176"/>
                  </a:lnTo>
                  <a:lnTo>
                    <a:pt x="87" y="196"/>
                  </a:lnTo>
                  <a:lnTo>
                    <a:pt x="70" y="216"/>
                  </a:lnTo>
                  <a:lnTo>
                    <a:pt x="55" y="236"/>
                  </a:lnTo>
                  <a:lnTo>
                    <a:pt x="43" y="258"/>
                  </a:lnTo>
                  <a:lnTo>
                    <a:pt x="33" y="280"/>
                  </a:lnTo>
                  <a:lnTo>
                    <a:pt x="26" y="304"/>
                  </a:lnTo>
                  <a:lnTo>
                    <a:pt x="21" y="32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22" name="Freeform 21"/>
            <p:cNvSpPr/>
            <p:nvPr/>
          </p:nvSpPr>
          <p:spPr bwMode="auto">
            <a:xfrm>
              <a:off x="7032482" y="2777843"/>
              <a:ext cx="448839" cy="222336"/>
            </a:xfrm>
            <a:custGeom>
              <a:avLst/>
              <a:gdLst>
                <a:gd name="T0" fmla="*/ 3 w 1618"/>
                <a:gd name="T1" fmla="*/ 391 h 799"/>
                <a:gd name="T2" fmla="*/ 0 w 1618"/>
                <a:gd name="T3" fmla="*/ 516 h 799"/>
                <a:gd name="T4" fmla="*/ 0 w 1618"/>
                <a:gd name="T5" fmla="*/ 611 h 799"/>
                <a:gd name="T6" fmla="*/ 4 w 1618"/>
                <a:gd name="T7" fmla="*/ 672 h 799"/>
                <a:gd name="T8" fmla="*/ 12 w 1618"/>
                <a:gd name="T9" fmla="*/ 728 h 799"/>
                <a:gd name="T10" fmla="*/ 22 w 1618"/>
                <a:gd name="T11" fmla="*/ 766 h 799"/>
                <a:gd name="T12" fmla="*/ 31 w 1618"/>
                <a:gd name="T13" fmla="*/ 789 h 799"/>
                <a:gd name="T14" fmla="*/ 26 w 1618"/>
                <a:gd name="T15" fmla="*/ 425 h 799"/>
                <a:gd name="T16" fmla="*/ 106 w 1618"/>
                <a:gd name="T17" fmla="*/ 471 h 799"/>
                <a:gd name="T18" fmla="*/ 192 w 1618"/>
                <a:gd name="T19" fmla="*/ 514 h 799"/>
                <a:gd name="T20" fmla="*/ 281 w 1618"/>
                <a:gd name="T21" fmla="*/ 550 h 799"/>
                <a:gd name="T22" fmla="*/ 373 w 1618"/>
                <a:gd name="T23" fmla="*/ 582 h 799"/>
                <a:gd name="T24" fmla="*/ 467 w 1618"/>
                <a:gd name="T25" fmla="*/ 609 h 799"/>
                <a:gd name="T26" fmla="*/ 563 w 1618"/>
                <a:gd name="T27" fmla="*/ 631 h 799"/>
                <a:gd name="T28" fmla="*/ 660 w 1618"/>
                <a:gd name="T29" fmla="*/ 647 h 799"/>
                <a:gd name="T30" fmla="*/ 757 w 1618"/>
                <a:gd name="T31" fmla="*/ 657 h 799"/>
                <a:gd name="T32" fmla="*/ 855 w 1618"/>
                <a:gd name="T33" fmla="*/ 661 h 799"/>
                <a:gd name="T34" fmla="*/ 952 w 1618"/>
                <a:gd name="T35" fmla="*/ 658 h 799"/>
                <a:gd name="T36" fmla="*/ 1048 w 1618"/>
                <a:gd name="T37" fmla="*/ 650 h 799"/>
                <a:gd name="T38" fmla="*/ 1140 w 1618"/>
                <a:gd name="T39" fmla="*/ 635 h 799"/>
                <a:gd name="T40" fmla="*/ 1231 w 1618"/>
                <a:gd name="T41" fmla="*/ 612 h 799"/>
                <a:gd name="T42" fmla="*/ 1319 w 1618"/>
                <a:gd name="T43" fmla="*/ 584 h 799"/>
                <a:gd name="T44" fmla="*/ 1404 w 1618"/>
                <a:gd name="T45" fmla="*/ 548 h 799"/>
                <a:gd name="T46" fmla="*/ 1483 w 1618"/>
                <a:gd name="T47" fmla="*/ 506 h 799"/>
                <a:gd name="T48" fmla="*/ 1531 w 1618"/>
                <a:gd name="T49" fmla="*/ 474 h 799"/>
                <a:gd name="T50" fmla="*/ 1560 w 1618"/>
                <a:gd name="T51" fmla="*/ 451 h 799"/>
                <a:gd name="T52" fmla="*/ 1582 w 1618"/>
                <a:gd name="T53" fmla="*/ 427 h 799"/>
                <a:gd name="T54" fmla="*/ 1586 w 1618"/>
                <a:gd name="T55" fmla="*/ 427 h 799"/>
                <a:gd name="T56" fmla="*/ 1589 w 1618"/>
                <a:gd name="T57" fmla="*/ 434 h 799"/>
                <a:gd name="T58" fmla="*/ 1598 w 1618"/>
                <a:gd name="T59" fmla="*/ 448 h 799"/>
                <a:gd name="T60" fmla="*/ 1617 w 1618"/>
                <a:gd name="T61" fmla="*/ 470 h 799"/>
                <a:gd name="T62" fmla="*/ 1616 w 1618"/>
                <a:gd name="T63" fmla="*/ 384 h 799"/>
                <a:gd name="T64" fmla="*/ 1599 w 1618"/>
                <a:gd name="T65" fmla="*/ 308 h 799"/>
                <a:gd name="T66" fmla="*/ 1571 w 1618"/>
                <a:gd name="T67" fmla="*/ 242 h 799"/>
                <a:gd name="T68" fmla="*/ 1531 w 1618"/>
                <a:gd name="T69" fmla="*/ 187 h 799"/>
                <a:gd name="T70" fmla="*/ 1479 w 1618"/>
                <a:gd name="T71" fmla="*/ 141 h 799"/>
                <a:gd name="T72" fmla="*/ 1420 w 1618"/>
                <a:gd name="T73" fmla="*/ 102 h 799"/>
                <a:gd name="T74" fmla="*/ 1351 w 1618"/>
                <a:gd name="T75" fmla="*/ 72 h 799"/>
                <a:gd name="T76" fmla="*/ 1277 w 1618"/>
                <a:gd name="T77" fmla="*/ 48 h 799"/>
                <a:gd name="T78" fmla="*/ 1196 w 1618"/>
                <a:gd name="T79" fmla="*/ 30 h 799"/>
                <a:gd name="T80" fmla="*/ 1112 w 1618"/>
                <a:gd name="T81" fmla="*/ 17 h 799"/>
                <a:gd name="T82" fmla="*/ 1024 w 1618"/>
                <a:gd name="T83" fmla="*/ 8 h 799"/>
                <a:gd name="T84" fmla="*/ 936 w 1618"/>
                <a:gd name="T85" fmla="*/ 2 h 799"/>
                <a:gd name="T86" fmla="*/ 758 w 1618"/>
                <a:gd name="T87" fmla="*/ 0 h 799"/>
                <a:gd name="T88" fmla="*/ 590 w 1618"/>
                <a:gd name="T89" fmla="*/ 2 h 799"/>
                <a:gd name="T90" fmla="*/ 550 w 1618"/>
                <a:gd name="T91" fmla="*/ 27 h 799"/>
                <a:gd name="T92" fmla="*/ 511 w 1618"/>
                <a:gd name="T93" fmla="*/ 44 h 799"/>
                <a:gd name="T94" fmla="*/ 473 w 1618"/>
                <a:gd name="T95" fmla="*/ 56 h 799"/>
                <a:gd name="T96" fmla="*/ 434 w 1618"/>
                <a:gd name="T97" fmla="*/ 64 h 799"/>
                <a:gd name="T98" fmla="*/ 360 w 1618"/>
                <a:gd name="T99" fmla="*/ 74 h 799"/>
                <a:gd name="T100" fmla="*/ 286 w 1618"/>
                <a:gd name="T101" fmla="*/ 84 h 799"/>
                <a:gd name="T102" fmla="*/ 251 w 1618"/>
                <a:gd name="T103" fmla="*/ 92 h 799"/>
                <a:gd name="T104" fmla="*/ 214 w 1618"/>
                <a:gd name="T105" fmla="*/ 104 h 799"/>
                <a:gd name="T106" fmla="*/ 179 w 1618"/>
                <a:gd name="T107" fmla="*/ 121 h 799"/>
                <a:gd name="T108" fmla="*/ 144 w 1618"/>
                <a:gd name="T109" fmla="*/ 146 h 799"/>
                <a:gd name="T110" fmla="*/ 109 w 1618"/>
                <a:gd name="T111" fmla="*/ 177 h 799"/>
                <a:gd name="T112" fmla="*/ 73 w 1618"/>
                <a:gd name="T113" fmla="*/ 218 h 799"/>
                <a:gd name="T114" fmla="*/ 38 w 1618"/>
                <a:gd name="T115" fmla="*/ 270 h 799"/>
                <a:gd name="T116" fmla="*/ 3 w 1618"/>
                <a:gd name="T117" fmla="*/ 333 h 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18" h="799">
                  <a:moveTo>
                    <a:pt x="3" y="333"/>
                  </a:moveTo>
                  <a:lnTo>
                    <a:pt x="3" y="391"/>
                  </a:lnTo>
                  <a:lnTo>
                    <a:pt x="2" y="452"/>
                  </a:lnTo>
                  <a:lnTo>
                    <a:pt x="0" y="516"/>
                  </a:lnTo>
                  <a:lnTo>
                    <a:pt x="0" y="580"/>
                  </a:lnTo>
                  <a:lnTo>
                    <a:pt x="0" y="611"/>
                  </a:lnTo>
                  <a:lnTo>
                    <a:pt x="1" y="642"/>
                  </a:lnTo>
                  <a:lnTo>
                    <a:pt x="4" y="672"/>
                  </a:lnTo>
                  <a:lnTo>
                    <a:pt x="7" y="701"/>
                  </a:lnTo>
                  <a:lnTo>
                    <a:pt x="12" y="728"/>
                  </a:lnTo>
                  <a:lnTo>
                    <a:pt x="19" y="754"/>
                  </a:lnTo>
                  <a:lnTo>
                    <a:pt x="22" y="766"/>
                  </a:lnTo>
                  <a:lnTo>
                    <a:pt x="27" y="778"/>
                  </a:lnTo>
                  <a:lnTo>
                    <a:pt x="31" y="789"/>
                  </a:lnTo>
                  <a:lnTo>
                    <a:pt x="36" y="799"/>
                  </a:lnTo>
                  <a:lnTo>
                    <a:pt x="26" y="425"/>
                  </a:lnTo>
                  <a:lnTo>
                    <a:pt x="66" y="448"/>
                  </a:lnTo>
                  <a:lnTo>
                    <a:pt x="106" y="471"/>
                  </a:lnTo>
                  <a:lnTo>
                    <a:pt x="149" y="492"/>
                  </a:lnTo>
                  <a:lnTo>
                    <a:pt x="192" y="514"/>
                  </a:lnTo>
                  <a:lnTo>
                    <a:pt x="237" y="533"/>
                  </a:lnTo>
                  <a:lnTo>
                    <a:pt x="281" y="550"/>
                  </a:lnTo>
                  <a:lnTo>
                    <a:pt x="326" y="567"/>
                  </a:lnTo>
                  <a:lnTo>
                    <a:pt x="373" y="582"/>
                  </a:lnTo>
                  <a:lnTo>
                    <a:pt x="420" y="596"/>
                  </a:lnTo>
                  <a:lnTo>
                    <a:pt x="467" y="609"/>
                  </a:lnTo>
                  <a:lnTo>
                    <a:pt x="515" y="621"/>
                  </a:lnTo>
                  <a:lnTo>
                    <a:pt x="563" y="631"/>
                  </a:lnTo>
                  <a:lnTo>
                    <a:pt x="612" y="640"/>
                  </a:lnTo>
                  <a:lnTo>
                    <a:pt x="660" y="647"/>
                  </a:lnTo>
                  <a:lnTo>
                    <a:pt x="709" y="652"/>
                  </a:lnTo>
                  <a:lnTo>
                    <a:pt x="757" y="657"/>
                  </a:lnTo>
                  <a:lnTo>
                    <a:pt x="807" y="659"/>
                  </a:lnTo>
                  <a:lnTo>
                    <a:pt x="855" y="661"/>
                  </a:lnTo>
                  <a:lnTo>
                    <a:pt x="903" y="660"/>
                  </a:lnTo>
                  <a:lnTo>
                    <a:pt x="952" y="658"/>
                  </a:lnTo>
                  <a:lnTo>
                    <a:pt x="999" y="655"/>
                  </a:lnTo>
                  <a:lnTo>
                    <a:pt x="1048" y="650"/>
                  </a:lnTo>
                  <a:lnTo>
                    <a:pt x="1094" y="643"/>
                  </a:lnTo>
                  <a:lnTo>
                    <a:pt x="1140" y="635"/>
                  </a:lnTo>
                  <a:lnTo>
                    <a:pt x="1187" y="625"/>
                  </a:lnTo>
                  <a:lnTo>
                    <a:pt x="1231" y="612"/>
                  </a:lnTo>
                  <a:lnTo>
                    <a:pt x="1276" y="599"/>
                  </a:lnTo>
                  <a:lnTo>
                    <a:pt x="1319" y="584"/>
                  </a:lnTo>
                  <a:lnTo>
                    <a:pt x="1362" y="567"/>
                  </a:lnTo>
                  <a:lnTo>
                    <a:pt x="1404" y="548"/>
                  </a:lnTo>
                  <a:lnTo>
                    <a:pt x="1444" y="528"/>
                  </a:lnTo>
                  <a:lnTo>
                    <a:pt x="1483" y="506"/>
                  </a:lnTo>
                  <a:lnTo>
                    <a:pt x="1510" y="488"/>
                  </a:lnTo>
                  <a:lnTo>
                    <a:pt x="1531" y="474"/>
                  </a:lnTo>
                  <a:lnTo>
                    <a:pt x="1547" y="461"/>
                  </a:lnTo>
                  <a:lnTo>
                    <a:pt x="1560" y="451"/>
                  </a:lnTo>
                  <a:lnTo>
                    <a:pt x="1575" y="435"/>
                  </a:lnTo>
                  <a:lnTo>
                    <a:pt x="1582" y="427"/>
                  </a:lnTo>
                  <a:lnTo>
                    <a:pt x="1584" y="426"/>
                  </a:lnTo>
                  <a:lnTo>
                    <a:pt x="1586" y="427"/>
                  </a:lnTo>
                  <a:lnTo>
                    <a:pt x="1587" y="429"/>
                  </a:lnTo>
                  <a:lnTo>
                    <a:pt x="1589" y="434"/>
                  </a:lnTo>
                  <a:lnTo>
                    <a:pt x="1592" y="440"/>
                  </a:lnTo>
                  <a:lnTo>
                    <a:pt x="1598" y="448"/>
                  </a:lnTo>
                  <a:lnTo>
                    <a:pt x="1605" y="458"/>
                  </a:lnTo>
                  <a:lnTo>
                    <a:pt x="1617" y="470"/>
                  </a:lnTo>
                  <a:lnTo>
                    <a:pt x="1618" y="426"/>
                  </a:lnTo>
                  <a:lnTo>
                    <a:pt x="1616" y="384"/>
                  </a:lnTo>
                  <a:lnTo>
                    <a:pt x="1610" y="344"/>
                  </a:lnTo>
                  <a:lnTo>
                    <a:pt x="1599" y="308"/>
                  </a:lnTo>
                  <a:lnTo>
                    <a:pt x="1586" y="274"/>
                  </a:lnTo>
                  <a:lnTo>
                    <a:pt x="1571" y="242"/>
                  </a:lnTo>
                  <a:lnTo>
                    <a:pt x="1552" y="213"/>
                  </a:lnTo>
                  <a:lnTo>
                    <a:pt x="1531" y="187"/>
                  </a:lnTo>
                  <a:lnTo>
                    <a:pt x="1507" y="163"/>
                  </a:lnTo>
                  <a:lnTo>
                    <a:pt x="1479" y="141"/>
                  </a:lnTo>
                  <a:lnTo>
                    <a:pt x="1450" y="120"/>
                  </a:lnTo>
                  <a:lnTo>
                    <a:pt x="1420" y="102"/>
                  </a:lnTo>
                  <a:lnTo>
                    <a:pt x="1387" y="86"/>
                  </a:lnTo>
                  <a:lnTo>
                    <a:pt x="1351" y="72"/>
                  </a:lnTo>
                  <a:lnTo>
                    <a:pt x="1315" y="59"/>
                  </a:lnTo>
                  <a:lnTo>
                    <a:pt x="1277" y="48"/>
                  </a:lnTo>
                  <a:lnTo>
                    <a:pt x="1237" y="38"/>
                  </a:lnTo>
                  <a:lnTo>
                    <a:pt x="1196" y="30"/>
                  </a:lnTo>
                  <a:lnTo>
                    <a:pt x="1155" y="23"/>
                  </a:lnTo>
                  <a:lnTo>
                    <a:pt x="1112" y="17"/>
                  </a:lnTo>
                  <a:lnTo>
                    <a:pt x="1069" y="12"/>
                  </a:lnTo>
                  <a:lnTo>
                    <a:pt x="1024" y="8"/>
                  </a:lnTo>
                  <a:lnTo>
                    <a:pt x="980" y="5"/>
                  </a:lnTo>
                  <a:lnTo>
                    <a:pt x="936" y="2"/>
                  </a:lnTo>
                  <a:lnTo>
                    <a:pt x="847" y="0"/>
                  </a:lnTo>
                  <a:lnTo>
                    <a:pt x="758" y="0"/>
                  </a:lnTo>
                  <a:lnTo>
                    <a:pt x="672" y="0"/>
                  </a:lnTo>
                  <a:lnTo>
                    <a:pt x="590" y="2"/>
                  </a:lnTo>
                  <a:lnTo>
                    <a:pt x="570" y="16"/>
                  </a:lnTo>
                  <a:lnTo>
                    <a:pt x="550" y="27"/>
                  </a:lnTo>
                  <a:lnTo>
                    <a:pt x="530" y="36"/>
                  </a:lnTo>
                  <a:lnTo>
                    <a:pt x="511" y="44"/>
                  </a:lnTo>
                  <a:lnTo>
                    <a:pt x="492" y="50"/>
                  </a:lnTo>
                  <a:lnTo>
                    <a:pt x="473" y="56"/>
                  </a:lnTo>
                  <a:lnTo>
                    <a:pt x="454" y="60"/>
                  </a:lnTo>
                  <a:lnTo>
                    <a:pt x="434" y="64"/>
                  </a:lnTo>
                  <a:lnTo>
                    <a:pt x="397" y="70"/>
                  </a:lnTo>
                  <a:lnTo>
                    <a:pt x="360" y="74"/>
                  </a:lnTo>
                  <a:lnTo>
                    <a:pt x="322" y="78"/>
                  </a:lnTo>
                  <a:lnTo>
                    <a:pt x="286" y="84"/>
                  </a:lnTo>
                  <a:lnTo>
                    <a:pt x="268" y="87"/>
                  </a:lnTo>
                  <a:lnTo>
                    <a:pt x="251" y="92"/>
                  </a:lnTo>
                  <a:lnTo>
                    <a:pt x="233" y="97"/>
                  </a:lnTo>
                  <a:lnTo>
                    <a:pt x="214" y="104"/>
                  </a:lnTo>
                  <a:lnTo>
                    <a:pt x="196" y="112"/>
                  </a:lnTo>
                  <a:lnTo>
                    <a:pt x="179" y="121"/>
                  </a:lnTo>
                  <a:lnTo>
                    <a:pt x="161" y="133"/>
                  </a:lnTo>
                  <a:lnTo>
                    <a:pt x="144" y="146"/>
                  </a:lnTo>
                  <a:lnTo>
                    <a:pt x="126" y="160"/>
                  </a:lnTo>
                  <a:lnTo>
                    <a:pt x="109" y="177"/>
                  </a:lnTo>
                  <a:lnTo>
                    <a:pt x="90" y="196"/>
                  </a:lnTo>
                  <a:lnTo>
                    <a:pt x="73" y="218"/>
                  </a:lnTo>
                  <a:lnTo>
                    <a:pt x="56" y="242"/>
                  </a:lnTo>
                  <a:lnTo>
                    <a:pt x="38" y="270"/>
                  </a:lnTo>
                  <a:lnTo>
                    <a:pt x="21" y="300"/>
                  </a:lnTo>
                  <a:lnTo>
                    <a:pt x="3" y="33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23" name="Freeform 22"/>
            <p:cNvSpPr/>
            <p:nvPr/>
          </p:nvSpPr>
          <p:spPr bwMode="auto">
            <a:xfrm>
              <a:off x="7548717" y="2979335"/>
              <a:ext cx="447449" cy="180648"/>
            </a:xfrm>
            <a:custGeom>
              <a:avLst/>
              <a:gdLst>
                <a:gd name="T0" fmla="*/ 39 w 1607"/>
                <a:gd name="T1" fmla="*/ 438 h 654"/>
                <a:gd name="T2" fmla="*/ 116 w 1607"/>
                <a:gd name="T3" fmla="*/ 492 h 654"/>
                <a:gd name="T4" fmla="*/ 174 w 1607"/>
                <a:gd name="T5" fmla="*/ 526 h 654"/>
                <a:gd name="T6" fmla="*/ 213 w 1607"/>
                <a:gd name="T7" fmla="*/ 547 h 654"/>
                <a:gd name="T8" fmla="*/ 255 w 1607"/>
                <a:gd name="T9" fmla="*/ 565 h 654"/>
                <a:gd name="T10" fmla="*/ 297 w 1607"/>
                <a:gd name="T11" fmla="*/ 582 h 654"/>
                <a:gd name="T12" fmla="*/ 342 w 1607"/>
                <a:gd name="T13" fmla="*/ 598 h 654"/>
                <a:gd name="T14" fmla="*/ 388 w 1607"/>
                <a:gd name="T15" fmla="*/ 610 h 654"/>
                <a:gd name="T16" fmla="*/ 437 w 1607"/>
                <a:gd name="T17" fmla="*/ 622 h 654"/>
                <a:gd name="T18" fmla="*/ 489 w 1607"/>
                <a:gd name="T19" fmla="*/ 631 h 654"/>
                <a:gd name="T20" fmla="*/ 544 w 1607"/>
                <a:gd name="T21" fmla="*/ 639 h 654"/>
                <a:gd name="T22" fmla="*/ 603 w 1607"/>
                <a:gd name="T23" fmla="*/ 645 h 654"/>
                <a:gd name="T24" fmla="*/ 699 w 1607"/>
                <a:gd name="T25" fmla="*/ 651 h 654"/>
                <a:gd name="T26" fmla="*/ 812 w 1607"/>
                <a:gd name="T27" fmla="*/ 654 h 654"/>
                <a:gd name="T28" fmla="*/ 890 w 1607"/>
                <a:gd name="T29" fmla="*/ 653 h 654"/>
                <a:gd name="T30" fmla="*/ 962 w 1607"/>
                <a:gd name="T31" fmla="*/ 651 h 654"/>
                <a:gd name="T32" fmla="*/ 1025 w 1607"/>
                <a:gd name="T33" fmla="*/ 647 h 654"/>
                <a:gd name="T34" fmla="*/ 1083 w 1607"/>
                <a:gd name="T35" fmla="*/ 640 h 654"/>
                <a:gd name="T36" fmla="*/ 1134 w 1607"/>
                <a:gd name="T37" fmla="*/ 632 h 654"/>
                <a:gd name="T38" fmla="*/ 1182 w 1607"/>
                <a:gd name="T39" fmla="*/ 622 h 654"/>
                <a:gd name="T40" fmla="*/ 1226 w 1607"/>
                <a:gd name="T41" fmla="*/ 609 h 654"/>
                <a:gd name="T42" fmla="*/ 1268 w 1607"/>
                <a:gd name="T43" fmla="*/ 595 h 654"/>
                <a:gd name="T44" fmla="*/ 1308 w 1607"/>
                <a:gd name="T45" fmla="*/ 578 h 654"/>
                <a:gd name="T46" fmla="*/ 1367 w 1607"/>
                <a:gd name="T47" fmla="*/ 551 h 654"/>
                <a:gd name="T48" fmla="*/ 1452 w 1607"/>
                <a:gd name="T49" fmla="*/ 507 h 654"/>
                <a:gd name="T50" fmla="*/ 1550 w 1607"/>
                <a:gd name="T51" fmla="*/ 456 h 654"/>
                <a:gd name="T52" fmla="*/ 1607 w 1607"/>
                <a:gd name="T53" fmla="*/ 381 h 654"/>
                <a:gd name="T54" fmla="*/ 1603 w 1607"/>
                <a:gd name="T55" fmla="*/ 340 h 654"/>
                <a:gd name="T56" fmla="*/ 1596 w 1607"/>
                <a:gd name="T57" fmla="*/ 304 h 654"/>
                <a:gd name="T58" fmla="*/ 1585 w 1607"/>
                <a:gd name="T59" fmla="*/ 271 h 654"/>
                <a:gd name="T60" fmla="*/ 1572 w 1607"/>
                <a:gd name="T61" fmla="*/ 242 h 654"/>
                <a:gd name="T62" fmla="*/ 1556 w 1607"/>
                <a:gd name="T63" fmla="*/ 215 h 654"/>
                <a:gd name="T64" fmla="*/ 1537 w 1607"/>
                <a:gd name="T65" fmla="*/ 191 h 654"/>
                <a:gd name="T66" fmla="*/ 1515 w 1607"/>
                <a:gd name="T67" fmla="*/ 170 h 654"/>
                <a:gd name="T68" fmla="*/ 1490 w 1607"/>
                <a:gd name="T69" fmla="*/ 151 h 654"/>
                <a:gd name="T70" fmla="*/ 1464 w 1607"/>
                <a:gd name="T71" fmla="*/ 134 h 654"/>
                <a:gd name="T72" fmla="*/ 1436 w 1607"/>
                <a:gd name="T73" fmla="*/ 119 h 654"/>
                <a:gd name="T74" fmla="*/ 1372 w 1607"/>
                <a:gd name="T75" fmla="*/ 91 h 654"/>
                <a:gd name="T76" fmla="*/ 1302 w 1607"/>
                <a:gd name="T77" fmla="*/ 69 h 654"/>
                <a:gd name="T78" fmla="*/ 1225 w 1607"/>
                <a:gd name="T79" fmla="*/ 48 h 654"/>
                <a:gd name="T80" fmla="*/ 1145 w 1607"/>
                <a:gd name="T81" fmla="*/ 30 h 654"/>
                <a:gd name="T82" fmla="*/ 1062 w 1607"/>
                <a:gd name="T83" fmla="*/ 16 h 654"/>
                <a:gd name="T84" fmla="*/ 974 w 1607"/>
                <a:gd name="T85" fmla="*/ 7 h 654"/>
                <a:gd name="T86" fmla="*/ 885 w 1607"/>
                <a:gd name="T87" fmla="*/ 2 h 654"/>
                <a:gd name="T88" fmla="*/ 796 w 1607"/>
                <a:gd name="T89" fmla="*/ 0 h 654"/>
                <a:gd name="T90" fmla="*/ 708 w 1607"/>
                <a:gd name="T91" fmla="*/ 4 h 654"/>
                <a:gd name="T92" fmla="*/ 622 w 1607"/>
                <a:gd name="T93" fmla="*/ 11 h 654"/>
                <a:gd name="T94" fmla="*/ 539 w 1607"/>
                <a:gd name="T95" fmla="*/ 22 h 654"/>
                <a:gd name="T96" fmla="*/ 432 w 1607"/>
                <a:gd name="T97" fmla="*/ 41 h 654"/>
                <a:gd name="T98" fmla="*/ 333 w 1607"/>
                <a:gd name="T99" fmla="*/ 63 h 654"/>
                <a:gd name="T100" fmla="*/ 287 w 1607"/>
                <a:gd name="T101" fmla="*/ 75 h 654"/>
                <a:gd name="T102" fmla="*/ 244 w 1607"/>
                <a:gd name="T103" fmla="*/ 90 h 654"/>
                <a:gd name="T104" fmla="*/ 203 w 1607"/>
                <a:gd name="T105" fmla="*/ 107 h 654"/>
                <a:gd name="T106" fmla="*/ 166 w 1607"/>
                <a:gd name="T107" fmla="*/ 126 h 654"/>
                <a:gd name="T108" fmla="*/ 132 w 1607"/>
                <a:gd name="T109" fmla="*/ 148 h 654"/>
                <a:gd name="T110" fmla="*/ 100 w 1607"/>
                <a:gd name="T111" fmla="*/ 172 h 654"/>
                <a:gd name="T112" fmla="*/ 73 w 1607"/>
                <a:gd name="T113" fmla="*/ 201 h 654"/>
                <a:gd name="T114" fmla="*/ 50 w 1607"/>
                <a:gd name="T115" fmla="*/ 234 h 654"/>
                <a:gd name="T116" fmla="*/ 31 w 1607"/>
                <a:gd name="T117" fmla="*/ 270 h 654"/>
                <a:gd name="T118" fmla="*/ 16 w 1607"/>
                <a:gd name="T119" fmla="*/ 311 h 654"/>
                <a:gd name="T120" fmla="*/ 6 w 1607"/>
                <a:gd name="T121" fmla="*/ 358 h 654"/>
                <a:gd name="T122" fmla="*/ 0 w 1607"/>
                <a:gd name="T123" fmla="*/ 409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07" h="654">
                  <a:moveTo>
                    <a:pt x="0" y="409"/>
                  </a:moveTo>
                  <a:lnTo>
                    <a:pt x="39" y="438"/>
                  </a:lnTo>
                  <a:lnTo>
                    <a:pt x="77" y="466"/>
                  </a:lnTo>
                  <a:lnTo>
                    <a:pt x="116" y="492"/>
                  </a:lnTo>
                  <a:lnTo>
                    <a:pt x="154" y="516"/>
                  </a:lnTo>
                  <a:lnTo>
                    <a:pt x="174" y="526"/>
                  </a:lnTo>
                  <a:lnTo>
                    <a:pt x="193" y="537"/>
                  </a:lnTo>
                  <a:lnTo>
                    <a:pt x="213" y="547"/>
                  </a:lnTo>
                  <a:lnTo>
                    <a:pt x="234" y="556"/>
                  </a:lnTo>
                  <a:lnTo>
                    <a:pt x="255" y="565"/>
                  </a:lnTo>
                  <a:lnTo>
                    <a:pt x="276" y="574"/>
                  </a:lnTo>
                  <a:lnTo>
                    <a:pt x="297" y="582"/>
                  </a:lnTo>
                  <a:lnTo>
                    <a:pt x="319" y="589"/>
                  </a:lnTo>
                  <a:lnTo>
                    <a:pt x="342" y="598"/>
                  </a:lnTo>
                  <a:lnTo>
                    <a:pt x="365" y="604"/>
                  </a:lnTo>
                  <a:lnTo>
                    <a:pt x="388" y="610"/>
                  </a:lnTo>
                  <a:lnTo>
                    <a:pt x="412" y="616"/>
                  </a:lnTo>
                  <a:lnTo>
                    <a:pt x="437" y="622"/>
                  </a:lnTo>
                  <a:lnTo>
                    <a:pt x="463" y="627"/>
                  </a:lnTo>
                  <a:lnTo>
                    <a:pt x="489" y="631"/>
                  </a:lnTo>
                  <a:lnTo>
                    <a:pt x="516" y="635"/>
                  </a:lnTo>
                  <a:lnTo>
                    <a:pt x="544" y="639"/>
                  </a:lnTo>
                  <a:lnTo>
                    <a:pt x="574" y="642"/>
                  </a:lnTo>
                  <a:lnTo>
                    <a:pt x="603" y="645"/>
                  </a:lnTo>
                  <a:lnTo>
                    <a:pt x="634" y="647"/>
                  </a:lnTo>
                  <a:lnTo>
                    <a:pt x="699" y="651"/>
                  </a:lnTo>
                  <a:lnTo>
                    <a:pt x="768" y="653"/>
                  </a:lnTo>
                  <a:lnTo>
                    <a:pt x="812" y="654"/>
                  </a:lnTo>
                  <a:lnTo>
                    <a:pt x="852" y="654"/>
                  </a:lnTo>
                  <a:lnTo>
                    <a:pt x="890" y="653"/>
                  </a:lnTo>
                  <a:lnTo>
                    <a:pt x="928" y="652"/>
                  </a:lnTo>
                  <a:lnTo>
                    <a:pt x="962" y="651"/>
                  </a:lnTo>
                  <a:lnTo>
                    <a:pt x="994" y="649"/>
                  </a:lnTo>
                  <a:lnTo>
                    <a:pt x="1025" y="647"/>
                  </a:lnTo>
                  <a:lnTo>
                    <a:pt x="1055" y="644"/>
                  </a:lnTo>
                  <a:lnTo>
                    <a:pt x="1083" y="640"/>
                  </a:lnTo>
                  <a:lnTo>
                    <a:pt x="1109" y="636"/>
                  </a:lnTo>
                  <a:lnTo>
                    <a:pt x="1134" y="632"/>
                  </a:lnTo>
                  <a:lnTo>
                    <a:pt x="1159" y="627"/>
                  </a:lnTo>
                  <a:lnTo>
                    <a:pt x="1182" y="622"/>
                  </a:lnTo>
                  <a:lnTo>
                    <a:pt x="1204" y="616"/>
                  </a:lnTo>
                  <a:lnTo>
                    <a:pt x="1226" y="609"/>
                  </a:lnTo>
                  <a:lnTo>
                    <a:pt x="1246" y="603"/>
                  </a:lnTo>
                  <a:lnTo>
                    <a:pt x="1268" y="595"/>
                  </a:lnTo>
                  <a:lnTo>
                    <a:pt x="1288" y="587"/>
                  </a:lnTo>
                  <a:lnTo>
                    <a:pt x="1308" y="578"/>
                  </a:lnTo>
                  <a:lnTo>
                    <a:pt x="1327" y="570"/>
                  </a:lnTo>
                  <a:lnTo>
                    <a:pt x="1367" y="551"/>
                  </a:lnTo>
                  <a:lnTo>
                    <a:pt x="1409" y="530"/>
                  </a:lnTo>
                  <a:lnTo>
                    <a:pt x="1452" y="507"/>
                  </a:lnTo>
                  <a:lnTo>
                    <a:pt x="1499" y="483"/>
                  </a:lnTo>
                  <a:lnTo>
                    <a:pt x="1550" y="456"/>
                  </a:lnTo>
                  <a:lnTo>
                    <a:pt x="1605" y="428"/>
                  </a:lnTo>
                  <a:lnTo>
                    <a:pt x="1607" y="381"/>
                  </a:lnTo>
                  <a:lnTo>
                    <a:pt x="1606" y="360"/>
                  </a:lnTo>
                  <a:lnTo>
                    <a:pt x="1603" y="340"/>
                  </a:lnTo>
                  <a:lnTo>
                    <a:pt x="1600" y="321"/>
                  </a:lnTo>
                  <a:lnTo>
                    <a:pt x="1596" y="304"/>
                  </a:lnTo>
                  <a:lnTo>
                    <a:pt x="1591" y="287"/>
                  </a:lnTo>
                  <a:lnTo>
                    <a:pt x="1585" y="271"/>
                  </a:lnTo>
                  <a:lnTo>
                    <a:pt x="1579" y="256"/>
                  </a:lnTo>
                  <a:lnTo>
                    <a:pt x="1572" y="242"/>
                  </a:lnTo>
                  <a:lnTo>
                    <a:pt x="1564" y="229"/>
                  </a:lnTo>
                  <a:lnTo>
                    <a:pt x="1556" y="215"/>
                  </a:lnTo>
                  <a:lnTo>
                    <a:pt x="1546" y="203"/>
                  </a:lnTo>
                  <a:lnTo>
                    <a:pt x="1537" y="191"/>
                  </a:lnTo>
                  <a:lnTo>
                    <a:pt x="1526" y="180"/>
                  </a:lnTo>
                  <a:lnTo>
                    <a:pt x="1515" y="170"/>
                  </a:lnTo>
                  <a:lnTo>
                    <a:pt x="1504" y="160"/>
                  </a:lnTo>
                  <a:lnTo>
                    <a:pt x="1490" y="151"/>
                  </a:lnTo>
                  <a:lnTo>
                    <a:pt x="1478" y="142"/>
                  </a:lnTo>
                  <a:lnTo>
                    <a:pt x="1464" y="134"/>
                  </a:lnTo>
                  <a:lnTo>
                    <a:pt x="1450" y="126"/>
                  </a:lnTo>
                  <a:lnTo>
                    <a:pt x="1436" y="119"/>
                  </a:lnTo>
                  <a:lnTo>
                    <a:pt x="1406" y="104"/>
                  </a:lnTo>
                  <a:lnTo>
                    <a:pt x="1372" y="91"/>
                  </a:lnTo>
                  <a:lnTo>
                    <a:pt x="1338" y="80"/>
                  </a:lnTo>
                  <a:lnTo>
                    <a:pt x="1302" y="69"/>
                  </a:lnTo>
                  <a:lnTo>
                    <a:pt x="1265" y="58"/>
                  </a:lnTo>
                  <a:lnTo>
                    <a:pt x="1225" y="48"/>
                  </a:lnTo>
                  <a:lnTo>
                    <a:pt x="1186" y="38"/>
                  </a:lnTo>
                  <a:lnTo>
                    <a:pt x="1145" y="30"/>
                  </a:lnTo>
                  <a:lnTo>
                    <a:pt x="1104" y="22"/>
                  </a:lnTo>
                  <a:lnTo>
                    <a:pt x="1062" y="16"/>
                  </a:lnTo>
                  <a:lnTo>
                    <a:pt x="1018" y="11"/>
                  </a:lnTo>
                  <a:lnTo>
                    <a:pt x="974" y="7"/>
                  </a:lnTo>
                  <a:lnTo>
                    <a:pt x="930" y="4"/>
                  </a:lnTo>
                  <a:lnTo>
                    <a:pt x="885" y="2"/>
                  </a:lnTo>
                  <a:lnTo>
                    <a:pt x="841" y="0"/>
                  </a:lnTo>
                  <a:lnTo>
                    <a:pt x="796" y="0"/>
                  </a:lnTo>
                  <a:lnTo>
                    <a:pt x="752" y="2"/>
                  </a:lnTo>
                  <a:lnTo>
                    <a:pt x="708" y="4"/>
                  </a:lnTo>
                  <a:lnTo>
                    <a:pt x="664" y="7"/>
                  </a:lnTo>
                  <a:lnTo>
                    <a:pt x="622" y="11"/>
                  </a:lnTo>
                  <a:lnTo>
                    <a:pt x="580" y="16"/>
                  </a:lnTo>
                  <a:lnTo>
                    <a:pt x="539" y="22"/>
                  </a:lnTo>
                  <a:lnTo>
                    <a:pt x="485" y="31"/>
                  </a:lnTo>
                  <a:lnTo>
                    <a:pt x="432" y="41"/>
                  </a:lnTo>
                  <a:lnTo>
                    <a:pt x="382" y="51"/>
                  </a:lnTo>
                  <a:lnTo>
                    <a:pt x="333" y="63"/>
                  </a:lnTo>
                  <a:lnTo>
                    <a:pt x="310" y="69"/>
                  </a:lnTo>
                  <a:lnTo>
                    <a:pt x="287" y="75"/>
                  </a:lnTo>
                  <a:lnTo>
                    <a:pt x="265" y="82"/>
                  </a:lnTo>
                  <a:lnTo>
                    <a:pt x="244" y="90"/>
                  </a:lnTo>
                  <a:lnTo>
                    <a:pt x="223" y="98"/>
                  </a:lnTo>
                  <a:lnTo>
                    <a:pt x="203" y="107"/>
                  </a:lnTo>
                  <a:lnTo>
                    <a:pt x="184" y="116"/>
                  </a:lnTo>
                  <a:lnTo>
                    <a:pt x="166" y="126"/>
                  </a:lnTo>
                  <a:lnTo>
                    <a:pt x="148" y="136"/>
                  </a:lnTo>
                  <a:lnTo>
                    <a:pt x="132" y="148"/>
                  </a:lnTo>
                  <a:lnTo>
                    <a:pt x="116" y="160"/>
                  </a:lnTo>
                  <a:lnTo>
                    <a:pt x="100" y="172"/>
                  </a:lnTo>
                  <a:lnTo>
                    <a:pt x="86" y="186"/>
                  </a:lnTo>
                  <a:lnTo>
                    <a:pt x="73" y="201"/>
                  </a:lnTo>
                  <a:lnTo>
                    <a:pt x="61" y="216"/>
                  </a:lnTo>
                  <a:lnTo>
                    <a:pt x="50" y="234"/>
                  </a:lnTo>
                  <a:lnTo>
                    <a:pt x="40" y="251"/>
                  </a:lnTo>
                  <a:lnTo>
                    <a:pt x="31" y="270"/>
                  </a:lnTo>
                  <a:lnTo>
                    <a:pt x="23" y="290"/>
                  </a:lnTo>
                  <a:lnTo>
                    <a:pt x="16" y="311"/>
                  </a:lnTo>
                  <a:lnTo>
                    <a:pt x="11" y="333"/>
                  </a:lnTo>
                  <a:lnTo>
                    <a:pt x="6" y="358"/>
                  </a:lnTo>
                  <a:lnTo>
                    <a:pt x="3" y="383"/>
                  </a:lnTo>
                  <a:lnTo>
                    <a:pt x="0" y="40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5353158" y="2555509"/>
              <a:ext cx="451618" cy="182038"/>
            </a:xfrm>
            <a:custGeom>
              <a:avLst/>
              <a:gdLst>
                <a:gd name="T0" fmla="*/ 0 w 1625"/>
                <a:gd name="T1" fmla="*/ 415 h 653"/>
                <a:gd name="T2" fmla="*/ 39 w 1625"/>
                <a:gd name="T3" fmla="*/ 434 h 653"/>
                <a:gd name="T4" fmla="*/ 76 w 1625"/>
                <a:gd name="T5" fmla="*/ 454 h 653"/>
                <a:gd name="T6" fmla="*/ 140 w 1625"/>
                <a:gd name="T7" fmla="*/ 495 h 653"/>
                <a:gd name="T8" fmla="*/ 204 w 1625"/>
                <a:gd name="T9" fmla="*/ 535 h 653"/>
                <a:gd name="T10" fmla="*/ 238 w 1625"/>
                <a:gd name="T11" fmla="*/ 554 h 653"/>
                <a:gd name="T12" fmla="*/ 275 w 1625"/>
                <a:gd name="T13" fmla="*/ 572 h 653"/>
                <a:gd name="T14" fmla="*/ 316 w 1625"/>
                <a:gd name="T15" fmla="*/ 589 h 653"/>
                <a:gd name="T16" fmla="*/ 362 w 1625"/>
                <a:gd name="T17" fmla="*/ 604 h 653"/>
                <a:gd name="T18" fmla="*/ 416 w 1625"/>
                <a:gd name="T19" fmla="*/ 618 h 653"/>
                <a:gd name="T20" fmla="*/ 475 w 1625"/>
                <a:gd name="T21" fmla="*/ 630 h 653"/>
                <a:gd name="T22" fmla="*/ 545 w 1625"/>
                <a:gd name="T23" fmla="*/ 639 h 653"/>
                <a:gd name="T24" fmla="*/ 623 w 1625"/>
                <a:gd name="T25" fmla="*/ 646 h 653"/>
                <a:gd name="T26" fmla="*/ 713 w 1625"/>
                <a:gd name="T27" fmla="*/ 652 h 653"/>
                <a:gd name="T28" fmla="*/ 815 w 1625"/>
                <a:gd name="T29" fmla="*/ 653 h 653"/>
                <a:gd name="T30" fmla="*/ 898 w 1625"/>
                <a:gd name="T31" fmla="*/ 652 h 653"/>
                <a:gd name="T32" fmla="*/ 972 w 1625"/>
                <a:gd name="T33" fmla="*/ 648 h 653"/>
                <a:gd name="T34" fmla="*/ 1038 w 1625"/>
                <a:gd name="T35" fmla="*/ 643 h 653"/>
                <a:gd name="T36" fmla="*/ 1097 w 1625"/>
                <a:gd name="T37" fmla="*/ 637 h 653"/>
                <a:gd name="T38" fmla="*/ 1150 w 1625"/>
                <a:gd name="T39" fmla="*/ 629 h 653"/>
                <a:gd name="T40" fmla="*/ 1197 w 1625"/>
                <a:gd name="T41" fmla="*/ 618 h 653"/>
                <a:gd name="T42" fmla="*/ 1241 w 1625"/>
                <a:gd name="T43" fmla="*/ 607 h 653"/>
                <a:gd name="T44" fmla="*/ 1281 w 1625"/>
                <a:gd name="T45" fmla="*/ 593 h 653"/>
                <a:gd name="T46" fmla="*/ 1358 w 1625"/>
                <a:gd name="T47" fmla="*/ 560 h 653"/>
                <a:gd name="T48" fmla="*/ 1435 w 1625"/>
                <a:gd name="T49" fmla="*/ 520 h 653"/>
                <a:gd name="T50" fmla="*/ 1521 w 1625"/>
                <a:gd name="T51" fmla="*/ 473 h 653"/>
                <a:gd name="T52" fmla="*/ 1625 w 1625"/>
                <a:gd name="T53" fmla="*/ 420 h 653"/>
                <a:gd name="T54" fmla="*/ 1617 w 1625"/>
                <a:gd name="T55" fmla="*/ 359 h 653"/>
                <a:gd name="T56" fmla="*/ 1601 w 1625"/>
                <a:gd name="T57" fmla="*/ 306 h 653"/>
                <a:gd name="T58" fmla="*/ 1580 w 1625"/>
                <a:gd name="T59" fmla="*/ 257 h 653"/>
                <a:gd name="T60" fmla="*/ 1551 w 1625"/>
                <a:gd name="T61" fmla="*/ 214 h 653"/>
                <a:gd name="T62" fmla="*/ 1518 w 1625"/>
                <a:gd name="T63" fmla="*/ 177 h 653"/>
                <a:gd name="T64" fmla="*/ 1479 w 1625"/>
                <a:gd name="T65" fmla="*/ 144 h 653"/>
                <a:gd name="T66" fmla="*/ 1435 w 1625"/>
                <a:gd name="T67" fmla="*/ 116 h 653"/>
                <a:gd name="T68" fmla="*/ 1388 w 1625"/>
                <a:gd name="T69" fmla="*/ 92 h 653"/>
                <a:gd name="T70" fmla="*/ 1337 w 1625"/>
                <a:gd name="T71" fmla="*/ 72 h 653"/>
                <a:gd name="T72" fmla="*/ 1283 w 1625"/>
                <a:gd name="T73" fmla="*/ 56 h 653"/>
                <a:gd name="T74" fmla="*/ 1226 w 1625"/>
                <a:gd name="T75" fmla="*/ 43 h 653"/>
                <a:gd name="T76" fmla="*/ 1166 w 1625"/>
                <a:gd name="T77" fmla="*/ 32 h 653"/>
                <a:gd name="T78" fmla="*/ 1106 w 1625"/>
                <a:gd name="T79" fmla="*/ 26 h 653"/>
                <a:gd name="T80" fmla="*/ 1043 w 1625"/>
                <a:gd name="T81" fmla="*/ 21 h 653"/>
                <a:gd name="T82" fmla="*/ 917 w 1625"/>
                <a:gd name="T83" fmla="*/ 18 h 653"/>
                <a:gd name="T84" fmla="*/ 854 w 1625"/>
                <a:gd name="T85" fmla="*/ 8 h 653"/>
                <a:gd name="T86" fmla="*/ 788 w 1625"/>
                <a:gd name="T87" fmla="*/ 2 h 653"/>
                <a:gd name="T88" fmla="*/ 718 w 1625"/>
                <a:gd name="T89" fmla="*/ 0 h 653"/>
                <a:gd name="T90" fmla="*/ 647 w 1625"/>
                <a:gd name="T91" fmla="*/ 1 h 653"/>
                <a:gd name="T92" fmla="*/ 574 w 1625"/>
                <a:gd name="T93" fmla="*/ 6 h 653"/>
                <a:gd name="T94" fmla="*/ 502 w 1625"/>
                <a:gd name="T95" fmla="*/ 15 h 653"/>
                <a:gd name="T96" fmla="*/ 432 w 1625"/>
                <a:gd name="T97" fmla="*/ 28 h 653"/>
                <a:gd name="T98" fmla="*/ 363 w 1625"/>
                <a:gd name="T99" fmla="*/ 46 h 653"/>
                <a:gd name="T100" fmla="*/ 299 w 1625"/>
                <a:gd name="T101" fmla="*/ 67 h 653"/>
                <a:gd name="T102" fmla="*/ 238 w 1625"/>
                <a:gd name="T103" fmla="*/ 91 h 653"/>
                <a:gd name="T104" fmla="*/ 184 w 1625"/>
                <a:gd name="T105" fmla="*/ 120 h 653"/>
                <a:gd name="T106" fmla="*/ 135 w 1625"/>
                <a:gd name="T107" fmla="*/ 153 h 653"/>
                <a:gd name="T108" fmla="*/ 95 w 1625"/>
                <a:gd name="T109" fmla="*/ 190 h 653"/>
                <a:gd name="T110" fmla="*/ 63 w 1625"/>
                <a:gd name="T111" fmla="*/ 231 h 653"/>
                <a:gd name="T112" fmla="*/ 40 w 1625"/>
                <a:gd name="T113" fmla="*/ 275 h 653"/>
                <a:gd name="T114" fmla="*/ 29 w 1625"/>
                <a:gd name="T115" fmla="*/ 325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25" h="653">
                  <a:moveTo>
                    <a:pt x="29" y="325"/>
                  </a:moveTo>
                  <a:lnTo>
                    <a:pt x="0" y="415"/>
                  </a:lnTo>
                  <a:lnTo>
                    <a:pt x="20" y="424"/>
                  </a:lnTo>
                  <a:lnTo>
                    <a:pt x="39" y="434"/>
                  </a:lnTo>
                  <a:lnTo>
                    <a:pt x="59" y="444"/>
                  </a:lnTo>
                  <a:lnTo>
                    <a:pt x="76" y="454"/>
                  </a:lnTo>
                  <a:lnTo>
                    <a:pt x="109" y="474"/>
                  </a:lnTo>
                  <a:lnTo>
                    <a:pt x="140" y="495"/>
                  </a:lnTo>
                  <a:lnTo>
                    <a:pt x="173" y="515"/>
                  </a:lnTo>
                  <a:lnTo>
                    <a:pt x="204" y="535"/>
                  </a:lnTo>
                  <a:lnTo>
                    <a:pt x="221" y="545"/>
                  </a:lnTo>
                  <a:lnTo>
                    <a:pt x="238" y="554"/>
                  </a:lnTo>
                  <a:lnTo>
                    <a:pt x="256" y="563"/>
                  </a:lnTo>
                  <a:lnTo>
                    <a:pt x="275" y="572"/>
                  </a:lnTo>
                  <a:lnTo>
                    <a:pt x="295" y="581"/>
                  </a:lnTo>
                  <a:lnTo>
                    <a:pt x="316" y="589"/>
                  </a:lnTo>
                  <a:lnTo>
                    <a:pt x="339" y="597"/>
                  </a:lnTo>
                  <a:lnTo>
                    <a:pt x="362" y="604"/>
                  </a:lnTo>
                  <a:lnTo>
                    <a:pt x="388" y="611"/>
                  </a:lnTo>
                  <a:lnTo>
                    <a:pt x="416" y="618"/>
                  </a:lnTo>
                  <a:lnTo>
                    <a:pt x="445" y="624"/>
                  </a:lnTo>
                  <a:lnTo>
                    <a:pt x="475" y="630"/>
                  </a:lnTo>
                  <a:lnTo>
                    <a:pt x="508" y="635"/>
                  </a:lnTo>
                  <a:lnTo>
                    <a:pt x="545" y="639"/>
                  </a:lnTo>
                  <a:lnTo>
                    <a:pt x="583" y="643"/>
                  </a:lnTo>
                  <a:lnTo>
                    <a:pt x="623" y="646"/>
                  </a:lnTo>
                  <a:lnTo>
                    <a:pt x="667" y="650"/>
                  </a:lnTo>
                  <a:lnTo>
                    <a:pt x="713" y="652"/>
                  </a:lnTo>
                  <a:lnTo>
                    <a:pt x="763" y="653"/>
                  </a:lnTo>
                  <a:lnTo>
                    <a:pt x="815" y="653"/>
                  </a:lnTo>
                  <a:lnTo>
                    <a:pt x="857" y="653"/>
                  </a:lnTo>
                  <a:lnTo>
                    <a:pt x="898" y="652"/>
                  </a:lnTo>
                  <a:lnTo>
                    <a:pt x="936" y="651"/>
                  </a:lnTo>
                  <a:lnTo>
                    <a:pt x="972" y="648"/>
                  </a:lnTo>
                  <a:lnTo>
                    <a:pt x="1007" y="646"/>
                  </a:lnTo>
                  <a:lnTo>
                    <a:pt x="1038" y="643"/>
                  </a:lnTo>
                  <a:lnTo>
                    <a:pt x="1068" y="640"/>
                  </a:lnTo>
                  <a:lnTo>
                    <a:pt x="1097" y="637"/>
                  </a:lnTo>
                  <a:lnTo>
                    <a:pt x="1124" y="633"/>
                  </a:lnTo>
                  <a:lnTo>
                    <a:pt x="1150" y="629"/>
                  </a:lnTo>
                  <a:lnTo>
                    <a:pt x="1174" y="624"/>
                  </a:lnTo>
                  <a:lnTo>
                    <a:pt x="1197" y="618"/>
                  </a:lnTo>
                  <a:lnTo>
                    <a:pt x="1220" y="613"/>
                  </a:lnTo>
                  <a:lnTo>
                    <a:pt x="1241" y="607"/>
                  </a:lnTo>
                  <a:lnTo>
                    <a:pt x="1262" y="600"/>
                  </a:lnTo>
                  <a:lnTo>
                    <a:pt x="1281" y="593"/>
                  </a:lnTo>
                  <a:lnTo>
                    <a:pt x="1320" y="577"/>
                  </a:lnTo>
                  <a:lnTo>
                    <a:pt x="1358" y="560"/>
                  </a:lnTo>
                  <a:lnTo>
                    <a:pt x="1396" y="541"/>
                  </a:lnTo>
                  <a:lnTo>
                    <a:pt x="1435" y="520"/>
                  </a:lnTo>
                  <a:lnTo>
                    <a:pt x="1477" y="497"/>
                  </a:lnTo>
                  <a:lnTo>
                    <a:pt x="1521" y="473"/>
                  </a:lnTo>
                  <a:lnTo>
                    <a:pt x="1571" y="447"/>
                  </a:lnTo>
                  <a:lnTo>
                    <a:pt x="1625" y="420"/>
                  </a:lnTo>
                  <a:lnTo>
                    <a:pt x="1622" y="388"/>
                  </a:lnTo>
                  <a:lnTo>
                    <a:pt x="1617" y="359"/>
                  </a:lnTo>
                  <a:lnTo>
                    <a:pt x="1610" y="332"/>
                  </a:lnTo>
                  <a:lnTo>
                    <a:pt x="1601" y="306"/>
                  </a:lnTo>
                  <a:lnTo>
                    <a:pt x="1591" y="280"/>
                  </a:lnTo>
                  <a:lnTo>
                    <a:pt x="1580" y="257"/>
                  </a:lnTo>
                  <a:lnTo>
                    <a:pt x="1567" y="235"/>
                  </a:lnTo>
                  <a:lnTo>
                    <a:pt x="1551" y="214"/>
                  </a:lnTo>
                  <a:lnTo>
                    <a:pt x="1535" y="195"/>
                  </a:lnTo>
                  <a:lnTo>
                    <a:pt x="1518" y="177"/>
                  </a:lnTo>
                  <a:lnTo>
                    <a:pt x="1499" y="159"/>
                  </a:lnTo>
                  <a:lnTo>
                    <a:pt x="1479" y="144"/>
                  </a:lnTo>
                  <a:lnTo>
                    <a:pt x="1458" y="129"/>
                  </a:lnTo>
                  <a:lnTo>
                    <a:pt x="1435" y="116"/>
                  </a:lnTo>
                  <a:lnTo>
                    <a:pt x="1412" y="103"/>
                  </a:lnTo>
                  <a:lnTo>
                    <a:pt x="1388" y="92"/>
                  </a:lnTo>
                  <a:lnTo>
                    <a:pt x="1363" y="82"/>
                  </a:lnTo>
                  <a:lnTo>
                    <a:pt x="1337" y="72"/>
                  </a:lnTo>
                  <a:lnTo>
                    <a:pt x="1310" y="64"/>
                  </a:lnTo>
                  <a:lnTo>
                    <a:pt x="1283" y="56"/>
                  </a:lnTo>
                  <a:lnTo>
                    <a:pt x="1255" y="49"/>
                  </a:lnTo>
                  <a:lnTo>
                    <a:pt x="1226" y="43"/>
                  </a:lnTo>
                  <a:lnTo>
                    <a:pt x="1196" y="38"/>
                  </a:lnTo>
                  <a:lnTo>
                    <a:pt x="1166" y="32"/>
                  </a:lnTo>
                  <a:lnTo>
                    <a:pt x="1136" y="29"/>
                  </a:lnTo>
                  <a:lnTo>
                    <a:pt x="1106" y="26"/>
                  </a:lnTo>
                  <a:lnTo>
                    <a:pt x="1074" y="23"/>
                  </a:lnTo>
                  <a:lnTo>
                    <a:pt x="1043" y="21"/>
                  </a:lnTo>
                  <a:lnTo>
                    <a:pt x="981" y="19"/>
                  </a:lnTo>
                  <a:lnTo>
                    <a:pt x="917" y="18"/>
                  </a:lnTo>
                  <a:lnTo>
                    <a:pt x="887" y="13"/>
                  </a:lnTo>
                  <a:lnTo>
                    <a:pt x="854" y="8"/>
                  </a:lnTo>
                  <a:lnTo>
                    <a:pt x="822" y="5"/>
                  </a:lnTo>
                  <a:lnTo>
                    <a:pt x="788" y="2"/>
                  </a:lnTo>
                  <a:lnTo>
                    <a:pt x="754" y="0"/>
                  </a:lnTo>
                  <a:lnTo>
                    <a:pt x="718" y="0"/>
                  </a:lnTo>
                  <a:lnTo>
                    <a:pt x="683" y="0"/>
                  </a:lnTo>
                  <a:lnTo>
                    <a:pt x="647" y="1"/>
                  </a:lnTo>
                  <a:lnTo>
                    <a:pt x="610" y="3"/>
                  </a:lnTo>
                  <a:lnTo>
                    <a:pt x="574" y="6"/>
                  </a:lnTo>
                  <a:lnTo>
                    <a:pt x="539" y="10"/>
                  </a:lnTo>
                  <a:lnTo>
                    <a:pt x="502" y="15"/>
                  </a:lnTo>
                  <a:lnTo>
                    <a:pt x="467" y="21"/>
                  </a:lnTo>
                  <a:lnTo>
                    <a:pt x="432" y="28"/>
                  </a:lnTo>
                  <a:lnTo>
                    <a:pt x="397" y="36"/>
                  </a:lnTo>
                  <a:lnTo>
                    <a:pt x="363" y="46"/>
                  </a:lnTo>
                  <a:lnTo>
                    <a:pt x="331" y="56"/>
                  </a:lnTo>
                  <a:lnTo>
                    <a:pt x="299" y="67"/>
                  </a:lnTo>
                  <a:lnTo>
                    <a:pt x="267" y="79"/>
                  </a:lnTo>
                  <a:lnTo>
                    <a:pt x="238" y="91"/>
                  </a:lnTo>
                  <a:lnTo>
                    <a:pt x="210" y="105"/>
                  </a:lnTo>
                  <a:lnTo>
                    <a:pt x="184" y="120"/>
                  </a:lnTo>
                  <a:lnTo>
                    <a:pt x="158" y="136"/>
                  </a:lnTo>
                  <a:lnTo>
                    <a:pt x="135" y="153"/>
                  </a:lnTo>
                  <a:lnTo>
                    <a:pt x="114" y="171"/>
                  </a:lnTo>
                  <a:lnTo>
                    <a:pt x="95" y="190"/>
                  </a:lnTo>
                  <a:lnTo>
                    <a:pt x="78" y="210"/>
                  </a:lnTo>
                  <a:lnTo>
                    <a:pt x="63" y="231"/>
                  </a:lnTo>
                  <a:lnTo>
                    <a:pt x="50" y="252"/>
                  </a:lnTo>
                  <a:lnTo>
                    <a:pt x="40" y="275"/>
                  </a:lnTo>
                  <a:lnTo>
                    <a:pt x="33" y="300"/>
                  </a:lnTo>
                  <a:lnTo>
                    <a:pt x="29" y="32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5318417" y="4045155"/>
              <a:ext cx="448839" cy="179259"/>
            </a:xfrm>
            <a:custGeom>
              <a:avLst/>
              <a:gdLst>
                <a:gd name="T0" fmla="*/ 48 w 1619"/>
                <a:gd name="T1" fmla="*/ 425 h 643"/>
                <a:gd name="T2" fmla="*/ 136 w 1619"/>
                <a:gd name="T3" fmla="*/ 482 h 643"/>
                <a:gd name="T4" fmla="*/ 220 w 1619"/>
                <a:gd name="T5" fmla="*/ 530 h 643"/>
                <a:gd name="T6" fmla="*/ 281 w 1619"/>
                <a:gd name="T7" fmla="*/ 561 h 643"/>
                <a:gd name="T8" fmla="*/ 325 w 1619"/>
                <a:gd name="T9" fmla="*/ 578 h 643"/>
                <a:gd name="T10" fmla="*/ 369 w 1619"/>
                <a:gd name="T11" fmla="*/ 593 h 643"/>
                <a:gd name="T12" fmla="*/ 417 w 1619"/>
                <a:gd name="T13" fmla="*/ 607 h 643"/>
                <a:gd name="T14" fmla="*/ 467 w 1619"/>
                <a:gd name="T15" fmla="*/ 618 h 643"/>
                <a:gd name="T16" fmla="*/ 521 w 1619"/>
                <a:gd name="T17" fmla="*/ 627 h 643"/>
                <a:gd name="T18" fmla="*/ 581 w 1619"/>
                <a:gd name="T19" fmla="*/ 634 h 643"/>
                <a:gd name="T20" fmla="*/ 646 w 1619"/>
                <a:gd name="T21" fmla="*/ 639 h 643"/>
                <a:gd name="T22" fmla="*/ 717 w 1619"/>
                <a:gd name="T23" fmla="*/ 642 h 643"/>
                <a:gd name="T24" fmla="*/ 795 w 1619"/>
                <a:gd name="T25" fmla="*/ 643 h 643"/>
                <a:gd name="T26" fmla="*/ 895 w 1619"/>
                <a:gd name="T27" fmla="*/ 642 h 643"/>
                <a:gd name="T28" fmla="*/ 988 w 1619"/>
                <a:gd name="T29" fmla="*/ 637 h 643"/>
                <a:gd name="T30" fmla="*/ 1053 w 1619"/>
                <a:gd name="T31" fmla="*/ 631 h 643"/>
                <a:gd name="T32" fmla="*/ 1119 w 1619"/>
                <a:gd name="T33" fmla="*/ 623 h 643"/>
                <a:gd name="T34" fmla="*/ 1185 w 1619"/>
                <a:gd name="T35" fmla="*/ 613 h 643"/>
                <a:gd name="T36" fmla="*/ 1250 w 1619"/>
                <a:gd name="T37" fmla="*/ 599 h 643"/>
                <a:gd name="T38" fmla="*/ 1312 w 1619"/>
                <a:gd name="T39" fmla="*/ 583 h 643"/>
                <a:gd name="T40" fmla="*/ 1373 w 1619"/>
                <a:gd name="T41" fmla="*/ 564 h 643"/>
                <a:gd name="T42" fmla="*/ 1428 w 1619"/>
                <a:gd name="T43" fmla="*/ 540 h 643"/>
                <a:gd name="T44" fmla="*/ 1479 w 1619"/>
                <a:gd name="T45" fmla="*/ 513 h 643"/>
                <a:gd name="T46" fmla="*/ 1523 w 1619"/>
                <a:gd name="T47" fmla="*/ 483 h 643"/>
                <a:gd name="T48" fmla="*/ 1560 w 1619"/>
                <a:gd name="T49" fmla="*/ 448 h 643"/>
                <a:gd name="T50" fmla="*/ 1590 w 1619"/>
                <a:gd name="T51" fmla="*/ 408 h 643"/>
                <a:gd name="T52" fmla="*/ 1609 w 1619"/>
                <a:gd name="T53" fmla="*/ 364 h 643"/>
                <a:gd name="T54" fmla="*/ 1618 w 1619"/>
                <a:gd name="T55" fmla="*/ 316 h 643"/>
                <a:gd name="T56" fmla="*/ 1597 w 1619"/>
                <a:gd name="T57" fmla="*/ 256 h 643"/>
                <a:gd name="T58" fmla="*/ 1548 w 1619"/>
                <a:gd name="T59" fmla="*/ 198 h 643"/>
                <a:gd name="T60" fmla="*/ 1495 w 1619"/>
                <a:gd name="T61" fmla="*/ 149 h 643"/>
                <a:gd name="T62" fmla="*/ 1437 w 1619"/>
                <a:gd name="T63" fmla="*/ 109 h 643"/>
                <a:gd name="T64" fmla="*/ 1376 w 1619"/>
                <a:gd name="T65" fmla="*/ 78 h 643"/>
                <a:gd name="T66" fmla="*/ 1310 w 1619"/>
                <a:gd name="T67" fmla="*/ 52 h 643"/>
                <a:gd name="T68" fmla="*/ 1242 w 1619"/>
                <a:gd name="T69" fmla="*/ 33 h 643"/>
                <a:gd name="T70" fmla="*/ 1169 w 1619"/>
                <a:gd name="T71" fmla="*/ 20 h 643"/>
                <a:gd name="T72" fmla="*/ 1095 w 1619"/>
                <a:gd name="T73" fmla="*/ 11 h 643"/>
                <a:gd name="T74" fmla="*/ 1018 w 1619"/>
                <a:gd name="T75" fmla="*/ 6 h 643"/>
                <a:gd name="T76" fmla="*/ 899 w 1619"/>
                <a:gd name="T77" fmla="*/ 3 h 643"/>
                <a:gd name="T78" fmla="*/ 734 w 1619"/>
                <a:gd name="T79" fmla="*/ 3 h 643"/>
                <a:gd name="T80" fmla="*/ 567 w 1619"/>
                <a:gd name="T81" fmla="*/ 3 h 643"/>
                <a:gd name="T82" fmla="*/ 461 w 1619"/>
                <a:gd name="T83" fmla="*/ 12 h 643"/>
                <a:gd name="T84" fmla="*/ 419 w 1619"/>
                <a:gd name="T85" fmla="*/ 34 h 643"/>
                <a:gd name="T86" fmla="*/ 358 w 1619"/>
                <a:gd name="T87" fmla="*/ 60 h 643"/>
                <a:gd name="T88" fmla="*/ 280 w 1619"/>
                <a:gd name="T89" fmla="*/ 87 h 643"/>
                <a:gd name="T90" fmla="*/ 209 w 1619"/>
                <a:gd name="T91" fmla="*/ 111 h 643"/>
                <a:gd name="T92" fmla="*/ 160 w 1619"/>
                <a:gd name="T93" fmla="*/ 133 h 643"/>
                <a:gd name="T94" fmla="*/ 130 w 1619"/>
                <a:gd name="T95" fmla="*/ 151 h 643"/>
                <a:gd name="T96" fmla="*/ 103 w 1619"/>
                <a:gd name="T97" fmla="*/ 172 h 643"/>
                <a:gd name="T98" fmla="*/ 78 w 1619"/>
                <a:gd name="T99" fmla="*/ 198 h 643"/>
                <a:gd name="T100" fmla="*/ 54 w 1619"/>
                <a:gd name="T101" fmla="*/ 229 h 643"/>
                <a:gd name="T102" fmla="*/ 35 w 1619"/>
                <a:gd name="T103" fmla="*/ 266 h 643"/>
                <a:gd name="T104" fmla="*/ 19 w 1619"/>
                <a:gd name="T105" fmla="*/ 311 h 643"/>
                <a:gd name="T106" fmla="*/ 5 w 1619"/>
                <a:gd name="T107" fmla="*/ 363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19" h="643">
                  <a:moveTo>
                    <a:pt x="0" y="392"/>
                  </a:moveTo>
                  <a:lnTo>
                    <a:pt x="48" y="425"/>
                  </a:lnTo>
                  <a:lnTo>
                    <a:pt x="93" y="455"/>
                  </a:lnTo>
                  <a:lnTo>
                    <a:pt x="136" y="482"/>
                  </a:lnTo>
                  <a:lnTo>
                    <a:pt x="178" y="507"/>
                  </a:lnTo>
                  <a:lnTo>
                    <a:pt x="220" y="530"/>
                  </a:lnTo>
                  <a:lnTo>
                    <a:pt x="260" y="551"/>
                  </a:lnTo>
                  <a:lnTo>
                    <a:pt x="281" y="561"/>
                  </a:lnTo>
                  <a:lnTo>
                    <a:pt x="303" y="570"/>
                  </a:lnTo>
                  <a:lnTo>
                    <a:pt x="325" y="578"/>
                  </a:lnTo>
                  <a:lnTo>
                    <a:pt x="346" y="586"/>
                  </a:lnTo>
                  <a:lnTo>
                    <a:pt x="369" y="593"/>
                  </a:lnTo>
                  <a:lnTo>
                    <a:pt x="392" y="600"/>
                  </a:lnTo>
                  <a:lnTo>
                    <a:pt x="417" y="607"/>
                  </a:lnTo>
                  <a:lnTo>
                    <a:pt x="441" y="612"/>
                  </a:lnTo>
                  <a:lnTo>
                    <a:pt x="467" y="618"/>
                  </a:lnTo>
                  <a:lnTo>
                    <a:pt x="493" y="622"/>
                  </a:lnTo>
                  <a:lnTo>
                    <a:pt x="521" y="627"/>
                  </a:lnTo>
                  <a:lnTo>
                    <a:pt x="551" y="630"/>
                  </a:lnTo>
                  <a:lnTo>
                    <a:pt x="581" y="634"/>
                  </a:lnTo>
                  <a:lnTo>
                    <a:pt x="612" y="637"/>
                  </a:lnTo>
                  <a:lnTo>
                    <a:pt x="646" y="639"/>
                  </a:lnTo>
                  <a:lnTo>
                    <a:pt x="681" y="641"/>
                  </a:lnTo>
                  <a:lnTo>
                    <a:pt x="717" y="642"/>
                  </a:lnTo>
                  <a:lnTo>
                    <a:pt x="755" y="643"/>
                  </a:lnTo>
                  <a:lnTo>
                    <a:pt x="795" y="643"/>
                  </a:lnTo>
                  <a:lnTo>
                    <a:pt x="837" y="643"/>
                  </a:lnTo>
                  <a:lnTo>
                    <a:pt x="895" y="642"/>
                  </a:lnTo>
                  <a:lnTo>
                    <a:pt x="956" y="639"/>
                  </a:lnTo>
                  <a:lnTo>
                    <a:pt x="988" y="637"/>
                  </a:lnTo>
                  <a:lnTo>
                    <a:pt x="1021" y="634"/>
                  </a:lnTo>
                  <a:lnTo>
                    <a:pt x="1053" y="631"/>
                  </a:lnTo>
                  <a:lnTo>
                    <a:pt x="1086" y="628"/>
                  </a:lnTo>
                  <a:lnTo>
                    <a:pt x="1119" y="623"/>
                  </a:lnTo>
                  <a:lnTo>
                    <a:pt x="1152" y="618"/>
                  </a:lnTo>
                  <a:lnTo>
                    <a:pt x="1185" y="613"/>
                  </a:lnTo>
                  <a:lnTo>
                    <a:pt x="1217" y="606"/>
                  </a:lnTo>
                  <a:lnTo>
                    <a:pt x="1250" y="599"/>
                  </a:lnTo>
                  <a:lnTo>
                    <a:pt x="1282" y="592"/>
                  </a:lnTo>
                  <a:lnTo>
                    <a:pt x="1312" y="583"/>
                  </a:lnTo>
                  <a:lnTo>
                    <a:pt x="1344" y="574"/>
                  </a:lnTo>
                  <a:lnTo>
                    <a:pt x="1373" y="564"/>
                  </a:lnTo>
                  <a:lnTo>
                    <a:pt x="1401" y="553"/>
                  </a:lnTo>
                  <a:lnTo>
                    <a:pt x="1428" y="540"/>
                  </a:lnTo>
                  <a:lnTo>
                    <a:pt x="1455" y="527"/>
                  </a:lnTo>
                  <a:lnTo>
                    <a:pt x="1479" y="513"/>
                  </a:lnTo>
                  <a:lnTo>
                    <a:pt x="1502" y="498"/>
                  </a:lnTo>
                  <a:lnTo>
                    <a:pt x="1523" y="483"/>
                  </a:lnTo>
                  <a:lnTo>
                    <a:pt x="1542" y="466"/>
                  </a:lnTo>
                  <a:lnTo>
                    <a:pt x="1560" y="448"/>
                  </a:lnTo>
                  <a:lnTo>
                    <a:pt x="1576" y="429"/>
                  </a:lnTo>
                  <a:lnTo>
                    <a:pt x="1590" y="408"/>
                  </a:lnTo>
                  <a:lnTo>
                    <a:pt x="1600" y="387"/>
                  </a:lnTo>
                  <a:lnTo>
                    <a:pt x="1609" y="364"/>
                  </a:lnTo>
                  <a:lnTo>
                    <a:pt x="1615" y="341"/>
                  </a:lnTo>
                  <a:lnTo>
                    <a:pt x="1618" y="316"/>
                  </a:lnTo>
                  <a:lnTo>
                    <a:pt x="1619" y="289"/>
                  </a:lnTo>
                  <a:lnTo>
                    <a:pt x="1597" y="256"/>
                  </a:lnTo>
                  <a:lnTo>
                    <a:pt x="1573" y="226"/>
                  </a:lnTo>
                  <a:lnTo>
                    <a:pt x="1548" y="198"/>
                  </a:lnTo>
                  <a:lnTo>
                    <a:pt x="1522" y="172"/>
                  </a:lnTo>
                  <a:lnTo>
                    <a:pt x="1495" y="149"/>
                  </a:lnTo>
                  <a:lnTo>
                    <a:pt x="1467" y="128"/>
                  </a:lnTo>
                  <a:lnTo>
                    <a:pt x="1437" y="109"/>
                  </a:lnTo>
                  <a:lnTo>
                    <a:pt x="1407" y="93"/>
                  </a:lnTo>
                  <a:lnTo>
                    <a:pt x="1376" y="78"/>
                  </a:lnTo>
                  <a:lnTo>
                    <a:pt x="1344" y="64"/>
                  </a:lnTo>
                  <a:lnTo>
                    <a:pt x="1310" y="52"/>
                  </a:lnTo>
                  <a:lnTo>
                    <a:pt x="1276" y="42"/>
                  </a:lnTo>
                  <a:lnTo>
                    <a:pt x="1242" y="33"/>
                  </a:lnTo>
                  <a:lnTo>
                    <a:pt x="1205" y="26"/>
                  </a:lnTo>
                  <a:lnTo>
                    <a:pt x="1169" y="20"/>
                  </a:lnTo>
                  <a:lnTo>
                    <a:pt x="1133" y="15"/>
                  </a:lnTo>
                  <a:lnTo>
                    <a:pt x="1095" y="11"/>
                  </a:lnTo>
                  <a:lnTo>
                    <a:pt x="1057" y="8"/>
                  </a:lnTo>
                  <a:lnTo>
                    <a:pt x="1018" y="6"/>
                  </a:lnTo>
                  <a:lnTo>
                    <a:pt x="978" y="4"/>
                  </a:lnTo>
                  <a:lnTo>
                    <a:pt x="899" y="3"/>
                  </a:lnTo>
                  <a:lnTo>
                    <a:pt x="817" y="2"/>
                  </a:lnTo>
                  <a:lnTo>
                    <a:pt x="734" y="3"/>
                  </a:lnTo>
                  <a:lnTo>
                    <a:pt x="651" y="3"/>
                  </a:lnTo>
                  <a:lnTo>
                    <a:pt x="567" y="3"/>
                  </a:lnTo>
                  <a:lnTo>
                    <a:pt x="482" y="0"/>
                  </a:lnTo>
                  <a:lnTo>
                    <a:pt x="461" y="12"/>
                  </a:lnTo>
                  <a:lnTo>
                    <a:pt x="440" y="23"/>
                  </a:lnTo>
                  <a:lnTo>
                    <a:pt x="419" y="34"/>
                  </a:lnTo>
                  <a:lnTo>
                    <a:pt x="398" y="43"/>
                  </a:lnTo>
                  <a:lnTo>
                    <a:pt x="358" y="60"/>
                  </a:lnTo>
                  <a:lnTo>
                    <a:pt x="319" y="74"/>
                  </a:lnTo>
                  <a:lnTo>
                    <a:pt x="280" y="87"/>
                  </a:lnTo>
                  <a:lnTo>
                    <a:pt x="244" y="99"/>
                  </a:lnTo>
                  <a:lnTo>
                    <a:pt x="209" y="111"/>
                  </a:lnTo>
                  <a:lnTo>
                    <a:pt x="175" y="125"/>
                  </a:lnTo>
                  <a:lnTo>
                    <a:pt x="160" y="133"/>
                  </a:lnTo>
                  <a:lnTo>
                    <a:pt x="145" y="141"/>
                  </a:lnTo>
                  <a:lnTo>
                    <a:pt x="130" y="151"/>
                  </a:lnTo>
                  <a:lnTo>
                    <a:pt x="116" y="161"/>
                  </a:lnTo>
                  <a:lnTo>
                    <a:pt x="103" y="172"/>
                  </a:lnTo>
                  <a:lnTo>
                    <a:pt x="90" y="185"/>
                  </a:lnTo>
                  <a:lnTo>
                    <a:pt x="78" y="198"/>
                  </a:lnTo>
                  <a:lnTo>
                    <a:pt x="65" y="213"/>
                  </a:lnTo>
                  <a:lnTo>
                    <a:pt x="54" y="229"/>
                  </a:lnTo>
                  <a:lnTo>
                    <a:pt x="44" y="247"/>
                  </a:lnTo>
                  <a:lnTo>
                    <a:pt x="35" y="266"/>
                  </a:lnTo>
                  <a:lnTo>
                    <a:pt x="26" y="287"/>
                  </a:lnTo>
                  <a:lnTo>
                    <a:pt x="19" y="311"/>
                  </a:lnTo>
                  <a:lnTo>
                    <a:pt x="12" y="336"/>
                  </a:lnTo>
                  <a:lnTo>
                    <a:pt x="5" y="363"/>
                  </a:lnTo>
                  <a:lnTo>
                    <a:pt x="0" y="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26" name="Freeform 25"/>
            <p:cNvSpPr/>
            <p:nvPr/>
          </p:nvSpPr>
          <p:spPr bwMode="auto">
            <a:xfrm>
              <a:off x="6474561" y="2980724"/>
              <a:ext cx="448839" cy="179259"/>
            </a:xfrm>
            <a:custGeom>
              <a:avLst/>
              <a:gdLst>
                <a:gd name="T0" fmla="*/ 1 w 1612"/>
                <a:gd name="T1" fmla="*/ 399 h 646"/>
                <a:gd name="T2" fmla="*/ 83 w 1612"/>
                <a:gd name="T3" fmla="*/ 457 h 646"/>
                <a:gd name="T4" fmla="*/ 150 w 1612"/>
                <a:gd name="T5" fmla="*/ 506 h 646"/>
                <a:gd name="T6" fmla="*/ 186 w 1612"/>
                <a:gd name="T7" fmla="*/ 528 h 646"/>
                <a:gd name="T8" fmla="*/ 227 w 1612"/>
                <a:gd name="T9" fmla="*/ 548 h 646"/>
                <a:gd name="T10" fmla="*/ 275 w 1612"/>
                <a:gd name="T11" fmla="*/ 568 h 646"/>
                <a:gd name="T12" fmla="*/ 335 w 1612"/>
                <a:gd name="T13" fmla="*/ 589 h 646"/>
                <a:gd name="T14" fmla="*/ 388 w 1612"/>
                <a:gd name="T15" fmla="*/ 602 h 646"/>
                <a:gd name="T16" fmla="*/ 446 w 1612"/>
                <a:gd name="T17" fmla="*/ 614 h 646"/>
                <a:gd name="T18" fmla="*/ 506 w 1612"/>
                <a:gd name="T19" fmla="*/ 624 h 646"/>
                <a:gd name="T20" fmla="*/ 569 w 1612"/>
                <a:gd name="T21" fmla="*/ 632 h 646"/>
                <a:gd name="T22" fmla="*/ 693 w 1612"/>
                <a:gd name="T23" fmla="*/ 642 h 646"/>
                <a:gd name="T24" fmla="*/ 810 w 1612"/>
                <a:gd name="T25" fmla="*/ 646 h 646"/>
                <a:gd name="T26" fmla="*/ 953 w 1612"/>
                <a:gd name="T27" fmla="*/ 642 h 646"/>
                <a:gd name="T28" fmla="*/ 1018 w 1612"/>
                <a:gd name="T29" fmla="*/ 638 h 646"/>
                <a:gd name="T30" fmla="*/ 1076 w 1612"/>
                <a:gd name="T31" fmla="*/ 631 h 646"/>
                <a:gd name="T32" fmla="*/ 1132 w 1612"/>
                <a:gd name="T33" fmla="*/ 623 h 646"/>
                <a:gd name="T34" fmla="*/ 1183 w 1612"/>
                <a:gd name="T35" fmla="*/ 614 h 646"/>
                <a:gd name="T36" fmla="*/ 1232 w 1612"/>
                <a:gd name="T37" fmla="*/ 602 h 646"/>
                <a:gd name="T38" fmla="*/ 1277 w 1612"/>
                <a:gd name="T39" fmla="*/ 588 h 646"/>
                <a:gd name="T40" fmla="*/ 1321 w 1612"/>
                <a:gd name="T41" fmla="*/ 572 h 646"/>
                <a:gd name="T42" fmla="*/ 1364 w 1612"/>
                <a:gd name="T43" fmla="*/ 554 h 646"/>
                <a:gd name="T44" fmla="*/ 1404 w 1612"/>
                <a:gd name="T45" fmla="*/ 534 h 646"/>
                <a:gd name="T46" fmla="*/ 1446 w 1612"/>
                <a:gd name="T47" fmla="*/ 512 h 646"/>
                <a:gd name="T48" fmla="*/ 1526 w 1612"/>
                <a:gd name="T49" fmla="*/ 462 h 646"/>
                <a:gd name="T50" fmla="*/ 1612 w 1612"/>
                <a:gd name="T51" fmla="*/ 403 h 646"/>
                <a:gd name="T52" fmla="*/ 1603 w 1612"/>
                <a:gd name="T53" fmla="*/ 331 h 646"/>
                <a:gd name="T54" fmla="*/ 1582 w 1612"/>
                <a:gd name="T55" fmla="*/ 268 h 646"/>
                <a:gd name="T56" fmla="*/ 1549 w 1612"/>
                <a:gd name="T57" fmla="*/ 213 h 646"/>
                <a:gd name="T58" fmla="*/ 1508 w 1612"/>
                <a:gd name="T59" fmla="*/ 166 h 646"/>
                <a:gd name="T60" fmla="*/ 1457 w 1612"/>
                <a:gd name="T61" fmla="*/ 126 h 646"/>
                <a:gd name="T62" fmla="*/ 1398 w 1612"/>
                <a:gd name="T63" fmla="*/ 92 h 646"/>
                <a:gd name="T64" fmla="*/ 1333 w 1612"/>
                <a:gd name="T65" fmla="*/ 65 h 646"/>
                <a:gd name="T66" fmla="*/ 1261 w 1612"/>
                <a:gd name="T67" fmla="*/ 43 h 646"/>
                <a:gd name="T68" fmla="*/ 1185 w 1612"/>
                <a:gd name="T69" fmla="*/ 27 h 646"/>
                <a:gd name="T70" fmla="*/ 1106 w 1612"/>
                <a:gd name="T71" fmla="*/ 15 h 646"/>
                <a:gd name="T72" fmla="*/ 1024 w 1612"/>
                <a:gd name="T73" fmla="*/ 7 h 646"/>
                <a:gd name="T74" fmla="*/ 940 w 1612"/>
                <a:gd name="T75" fmla="*/ 2 h 646"/>
                <a:gd name="T76" fmla="*/ 856 w 1612"/>
                <a:gd name="T77" fmla="*/ 0 h 646"/>
                <a:gd name="T78" fmla="*/ 774 w 1612"/>
                <a:gd name="T79" fmla="*/ 1 h 646"/>
                <a:gd name="T80" fmla="*/ 614 w 1612"/>
                <a:gd name="T81" fmla="*/ 7 h 646"/>
                <a:gd name="T82" fmla="*/ 507 w 1612"/>
                <a:gd name="T83" fmla="*/ 18 h 646"/>
                <a:gd name="T84" fmla="*/ 407 w 1612"/>
                <a:gd name="T85" fmla="*/ 35 h 646"/>
                <a:gd name="T86" fmla="*/ 358 w 1612"/>
                <a:gd name="T87" fmla="*/ 46 h 646"/>
                <a:gd name="T88" fmla="*/ 313 w 1612"/>
                <a:gd name="T89" fmla="*/ 59 h 646"/>
                <a:gd name="T90" fmla="*/ 268 w 1612"/>
                <a:gd name="T91" fmla="*/ 73 h 646"/>
                <a:gd name="T92" fmla="*/ 227 w 1612"/>
                <a:gd name="T93" fmla="*/ 90 h 646"/>
                <a:gd name="T94" fmla="*/ 188 w 1612"/>
                <a:gd name="T95" fmla="*/ 110 h 646"/>
                <a:gd name="T96" fmla="*/ 152 w 1612"/>
                <a:gd name="T97" fmla="*/ 132 h 646"/>
                <a:gd name="T98" fmla="*/ 118 w 1612"/>
                <a:gd name="T99" fmla="*/ 156 h 646"/>
                <a:gd name="T100" fmla="*/ 88 w 1612"/>
                <a:gd name="T101" fmla="*/ 182 h 646"/>
                <a:gd name="T102" fmla="*/ 61 w 1612"/>
                <a:gd name="T103" fmla="*/ 211 h 646"/>
                <a:gd name="T104" fmla="*/ 37 w 1612"/>
                <a:gd name="T105" fmla="*/ 245 h 646"/>
                <a:gd name="T106" fmla="*/ 17 w 1612"/>
                <a:gd name="T107" fmla="*/ 280 h 646"/>
                <a:gd name="T108" fmla="*/ 0 w 1612"/>
                <a:gd name="T109" fmla="*/ 318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12" h="646">
                  <a:moveTo>
                    <a:pt x="0" y="318"/>
                  </a:moveTo>
                  <a:lnTo>
                    <a:pt x="1" y="399"/>
                  </a:lnTo>
                  <a:lnTo>
                    <a:pt x="45" y="429"/>
                  </a:lnTo>
                  <a:lnTo>
                    <a:pt x="83" y="457"/>
                  </a:lnTo>
                  <a:lnTo>
                    <a:pt x="117" y="483"/>
                  </a:lnTo>
                  <a:lnTo>
                    <a:pt x="150" y="506"/>
                  </a:lnTo>
                  <a:lnTo>
                    <a:pt x="167" y="517"/>
                  </a:lnTo>
                  <a:lnTo>
                    <a:pt x="186" y="528"/>
                  </a:lnTo>
                  <a:lnTo>
                    <a:pt x="206" y="538"/>
                  </a:lnTo>
                  <a:lnTo>
                    <a:pt x="227" y="548"/>
                  </a:lnTo>
                  <a:lnTo>
                    <a:pt x="250" y="558"/>
                  </a:lnTo>
                  <a:lnTo>
                    <a:pt x="275" y="568"/>
                  </a:lnTo>
                  <a:lnTo>
                    <a:pt x="304" y="578"/>
                  </a:lnTo>
                  <a:lnTo>
                    <a:pt x="335" y="589"/>
                  </a:lnTo>
                  <a:lnTo>
                    <a:pt x="361" y="596"/>
                  </a:lnTo>
                  <a:lnTo>
                    <a:pt x="388" y="602"/>
                  </a:lnTo>
                  <a:lnTo>
                    <a:pt x="417" y="609"/>
                  </a:lnTo>
                  <a:lnTo>
                    <a:pt x="446" y="614"/>
                  </a:lnTo>
                  <a:lnTo>
                    <a:pt x="476" y="619"/>
                  </a:lnTo>
                  <a:lnTo>
                    <a:pt x="506" y="624"/>
                  </a:lnTo>
                  <a:lnTo>
                    <a:pt x="538" y="628"/>
                  </a:lnTo>
                  <a:lnTo>
                    <a:pt x="569" y="632"/>
                  </a:lnTo>
                  <a:lnTo>
                    <a:pt x="632" y="638"/>
                  </a:lnTo>
                  <a:lnTo>
                    <a:pt x="693" y="642"/>
                  </a:lnTo>
                  <a:lnTo>
                    <a:pt x="754" y="645"/>
                  </a:lnTo>
                  <a:lnTo>
                    <a:pt x="810" y="646"/>
                  </a:lnTo>
                  <a:lnTo>
                    <a:pt x="885" y="645"/>
                  </a:lnTo>
                  <a:lnTo>
                    <a:pt x="953" y="642"/>
                  </a:lnTo>
                  <a:lnTo>
                    <a:pt x="986" y="640"/>
                  </a:lnTo>
                  <a:lnTo>
                    <a:pt x="1018" y="638"/>
                  </a:lnTo>
                  <a:lnTo>
                    <a:pt x="1047" y="635"/>
                  </a:lnTo>
                  <a:lnTo>
                    <a:pt x="1076" y="631"/>
                  </a:lnTo>
                  <a:lnTo>
                    <a:pt x="1105" y="628"/>
                  </a:lnTo>
                  <a:lnTo>
                    <a:pt x="1132" y="623"/>
                  </a:lnTo>
                  <a:lnTo>
                    <a:pt x="1158" y="619"/>
                  </a:lnTo>
                  <a:lnTo>
                    <a:pt x="1183" y="614"/>
                  </a:lnTo>
                  <a:lnTo>
                    <a:pt x="1207" y="608"/>
                  </a:lnTo>
                  <a:lnTo>
                    <a:pt x="1232" y="602"/>
                  </a:lnTo>
                  <a:lnTo>
                    <a:pt x="1255" y="595"/>
                  </a:lnTo>
                  <a:lnTo>
                    <a:pt x="1277" y="588"/>
                  </a:lnTo>
                  <a:lnTo>
                    <a:pt x="1299" y="580"/>
                  </a:lnTo>
                  <a:lnTo>
                    <a:pt x="1321" y="572"/>
                  </a:lnTo>
                  <a:lnTo>
                    <a:pt x="1343" y="563"/>
                  </a:lnTo>
                  <a:lnTo>
                    <a:pt x="1364" y="554"/>
                  </a:lnTo>
                  <a:lnTo>
                    <a:pt x="1384" y="544"/>
                  </a:lnTo>
                  <a:lnTo>
                    <a:pt x="1404" y="534"/>
                  </a:lnTo>
                  <a:lnTo>
                    <a:pt x="1425" y="524"/>
                  </a:lnTo>
                  <a:lnTo>
                    <a:pt x="1446" y="512"/>
                  </a:lnTo>
                  <a:lnTo>
                    <a:pt x="1486" y="489"/>
                  </a:lnTo>
                  <a:lnTo>
                    <a:pt x="1526" y="462"/>
                  </a:lnTo>
                  <a:lnTo>
                    <a:pt x="1569" y="433"/>
                  </a:lnTo>
                  <a:lnTo>
                    <a:pt x="1612" y="403"/>
                  </a:lnTo>
                  <a:lnTo>
                    <a:pt x="1609" y="366"/>
                  </a:lnTo>
                  <a:lnTo>
                    <a:pt x="1603" y="331"/>
                  </a:lnTo>
                  <a:lnTo>
                    <a:pt x="1594" y="298"/>
                  </a:lnTo>
                  <a:lnTo>
                    <a:pt x="1582" y="268"/>
                  </a:lnTo>
                  <a:lnTo>
                    <a:pt x="1568" y="240"/>
                  </a:lnTo>
                  <a:lnTo>
                    <a:pt x="1549" y="213"/>
                  </a:lnTo>
                  <a:lnTo>
                    <a:pt x="1530" y="188"/>
                  </a:lnTo>
                  <a:lnTo>
                    <a:pt x="1508" y="166"/>
                  </a:lnTo>
                  <a:lnTo>
                    <a:pt x="1484" y="145"/>
                  </a:lnTo>
                  <a:lnTo>
                    <a:pt x="1457" y="126"/>
                  </a:lnTo>
                  <a:lnTo>
                    <a:pt x="1428" y="109"/>
                  </a:lnTo>
                  <a:lnTo>
                    <a:pt x="1398" y="92"/>
                  </a:lnTo>
                  <a:lnTo>
                    <a:pt x="1366" y="78"/>
                  </a:lnTo>
                  <a:lnTo>
                    <a:pt x="1333" y="65"/>
                  </a:lnTo>
                  <a:lnTo>
                    <a:pt x="1297" y="53"/>
                  </a:lnTo>
                  <a:lnTo>
                    <a:pt x="1261" y="43"/>
                  </a:lnTo>
                  <a:lnTo>
                    <a:pt x="1224" y="34"/>
                  </a:lnTo>
                  <a:lnTo>
                    <a:pt x="1185" y="27"/>
                  </a:lnTo>
                  <a:lnTo>
                    <a:pt x="1146" y="20"/>
                  </a:lnTo>
                  <a:lnTo>
                    <a:pt x="1106" y="15"/>
                  </a:lnTo>
                  <a:lnTo>
                    <a:pt x="1065" y="10"/>
                  </a:lnTo>
                  <a:lnTo>
                    <a:pt x="1024" y="7"/>
                  </a:lnTo>
                  <a:lnTo>
                    <a:pt x="983" y="4"/>
                  </a:lnTo>
                  <a:lnTo>
                    <a:pt x="940" y="2"/>
                  </a:lnTo>
                  <a:lnTo>
                    <a:pt x="899" y="1"/>
                  </a:lnTo>
                  <a:lnTo>
                    <a:pt x="856" y="0"/>
                  </a:lnTo>
                  <a:lnTo>
                    <a:pt x="815" y="0"/>
                  </a:lnTo>
                  <a:lnTo>
                    <a:pt x="774" y="1"/>
                  </a:lnTo>
                  <a:lnTo>
                    <a:pt x="693" y="3"/>
                  </a:lnTo>
                  <a:lnTo>
                    <a:pt x="614" y="7"/>
                  </a:lnTo>
                  <a:lnTo>
                    <a:pt x="560" y="12"/>
                  </a:lnTo>
                  <a:lnTo>
                    <a:pt x="507" y="18"/>
                  </a:lnTo>
                  <a:lnTo>
                    <a:pt x="456" y="26"/>
                  </a:lnTo>
                  <a:lnTo>
                    <a:pt x="407" y="35"/>
                  </a:lnTo>
                  <a:lnTo>
                    <a:pt x="382" y="40"/>
                  </a:lnTo>
                  <a:lnTo>
                    <a:pt x="358" y="46"/>
                  </a:lnTo>
                  <a:lnTo>
                    <a:pt x="335" y="52"/>
                  </a:lnTo>
                  <a:lnTo>
                    <a:pt x="313" y="59"/>
                  </a:lnTo>
                  <a:lnTo>
                    <a:pt x="291" y="66"/>
                  </a:lnTo>
                  <a:lnTo>
                    <a:pt x="268" y="73"/>
                  </a:lnTo>
                  <a:lnTo>
                    <a:pt x="247" y="81"/>
                  </a:lnTo>
                  <a:lnTo>
                    <a:pt x="227" y="90"/>
                  </a:lnTo>
                  <a:lnTo>
                    <a:pt x="207" y="100"/>
                  </a:lnTo>
                  <a:lnTo>
                    <a:pt x="188" y="110"/>
                  </a:lnTo>
                  <a:lnTo>
                    <a:pt x="169" y="121"/>
                  </a:lnTo>
                  <a:lnTo>
                    <a:pt x="152" y="132"/>
                  </a:lnTo>
                  <a:lnTo>
                    <a:pt x="135" y="143"/>
                  </a:lnTo>
                  <a:lnTo>
                    <a:pt x="118" y="156"/>
                  </a:lnTo>
                  <a:lnTo>
                    <a:pt x="103" y="168"/>
                  </a:lnTo>
                  <a:lnTo>
                    <a:pt x="88" y="182"/>
                  </a:lnTo>
                  <a:lnTo>
                    <a:pt x="74" y="196"/>
                  </a:lnTo>
                  <a:lnTo>
                    <a:pt x="61" y="211"/>
                  </a:lnTo>
                  <a:lnTo>
                    <a:pt x="48" y="228"/>
                  </a:lnTo>
                  <a:lnTo>
                    <a:pt x="37" y="245"/>
                  </a:lnTo>
                  <a:lnTo>
                    <a:pt x="26" y="262"/>
                  </a:lnTo>
                  <a:lnTo>
                    <a:pt x="17" y="280"/>
                  </a:lnTo>
                  <a:lnTo>
                    <a:pt x="8" y="299"/>
                  </a:lnTo>
                  <a:lnTo>
                    <a:pt x="0" y="31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27" name="Freeform 26"/>
            <p:cNvSpPr/>
            <p:nvPr/>
          </p:nvSpPr>
          <p:spPr bwMode="auto">
            <a:xfrm>
              <a:off x="6428704" y="2555509"/>
              <a:ext cx="444671" cy="182038"/>
            </a:xfrm>
            <a:custGeom>
              <a:avLst/>
              <a:gdLst>
                <a:gd name="T0" fmla="*/ 17 w 1598"/>
                <a:gd name="T1" fmla="*/ 414 h 658"/>
                <a:gd name="T2" fmla="*/ 53 w 1598"/>
                <a:gd name="T3" fmla="*/ 445 h 658"/>
                <a:gd name="T4" fmla="*/ 90 w 1598"/>
                <a:gd name="T5" fmla="*/ 474 h 658"/>
                <a:gd name="T6" fmla="*/ 129 w 1598"/>
                <a:gd name="T7" fmla="*/ 501 h 658"/>
                <a:gd name="T8" fmla="*/ 167 w 1598"/>
                <a:gd name="T9" fmla="*/ 525 h 658"/>
                <a:gd name="T10" fmla="*/ 207 w 1598"/>
                <a:gd name="T11" fmla="*/ 548 h 658"/>
                <a:gd name="T12" fmla="*/ 249 w 1598"/>
                <a:gd name="T13" fmla="*/ 567 h 658"/>
                <a:gd name="T14" fmla="*/ 292 w 1598"/>
                <a:gd name="T15" fmla="*/ 585 h 658"/>
                <a:gd name="T16" fmla="*/ 339 w 1598"/>
                <a:gd name="T17" fmla="*/ 600 h 658"/>
                <a:gd name="T18" fmla="*/ 386 w 1598"/>
                <a:gd name="T19" fmla="*/ 614 h 658"/>
                <a:gd name="T20" fmla="*/ 436 w 1598"/>
                <a:gd name="T21" fmla="*/ 625 h 658"/>
                <a:gd name="T22" fmla="*/ 489 w 1598"/>
                <a:gd name="T23" fmla="*/ 635 h 658"/>
                <a:gd name="T24" fmla="*/ 545 w 1598"/>
                <a:gd name="T25" fmla="*/ 643 h 658"/>
                <a:gd name="T26" fmla="*/ 605 w 1598"/>
                <a:gd name="T27" fmla="*/ 649 h 658"/>
                <a:gd name="T28" fmla="*/ 700 w 1598"/>
                <a:gd name="T29" fmla="*/ 656 h 658"/>
                <a:gd name="T30" fmla="*/ 845 w 1598"/>
                <a:gd name="T31" fmla="*/ 658 h 658"/>
                <a:gd name="T32" fmla="*/ 949 w 1598"/>
                <a:gd name="T33" fmla="*/ 655 h 658"/>
                <a:gd name="T34" fmla="*/ 1011 w 1598"/>
                <a:gd name="T35" fmla="*/ 650 h 658"/>
                <a:gd name="T36" fmla="*/ 1069 w 1598"/>
                <a:gd name="T37" fmla="*/ 644 h 658"/>
                <a:gd name="T38" fmla="*/ 1123 w 1598"/>
                <a:gd name="T39" fmla="*/ 636 h 658"/>
                <a:gd name="T40" fmla="*/ 1173 w 1598"/>
                <a:gd name="T41" fmla="*/ 626 h 658"/>
                <a:gd name="T42" fmla="*/ 1220 w 1598"/>
                <a:gd name="T43" fmla="*/ 614 h 658"/>
                <a:gd name="T44" fmla="*/ 1266 w 1598"/>
                <a:gd name="T45" fmla="*/ 600 h 658"/>
                <a:gd name="T46" fmla="*/ 1309 w 1598"/>
                <a:gd name="T47" fmla="*/ 583 h 658"/>
                <a:gd name="T48" fmla="*/ 1351 w 1598"/>
                <a:gd name="T49" fmla="*/ 564 h 658"/>
                <a:gd name="T50" fmla="*/ 1394 w 1598"/>
                <a:gd name="T51" fmla="*/ 543 h 658"/>
                <a:gd name="T52" fmla="*/ 1457 w 1598"/>
                <a:gd name="T53" fmla="*/ 506 h 658"/>
                <a:gd name="T54" fmla="*/ 1547 w 1598"/>
                <a:gd name="T55" fmla="*/ 448 h 658"/>
                <a:gd name="T56" fmla="*/ 1598 w 1598"/>
                <a:gd name="T57" fmla="*/ 394 h 658"/>
                <a:gd name="T58" fmla="*/ 1591 w 1598"/>
                <a:gd name="T59" fmla="*/ 327 h 658"/>
                <a:gd name="T60" fmla="*/ 1572 w 1598"/>
                <a:gd name="T61" fmla="*/ 267 h 658"/>
                <a:gd name="T62" fmla="*/ 1543 w 1598"/>
                <a:gd name="T63" fmla="*/ 216 h 658"/>
                <a:gd name="T64" fmla="*/ 1505 w 1598"/>
                <a:gd name="T65" fmla="*/ 173 h 658"/>
                <a:gd name="T66" fmla="*/ 1457 w 1598"/>
                <a:gd name="T67" fmla="*/ 135 h 658"/>
                <a:gd name="T68" fmla="*/ 1404 w 1598"/>
                <a:gd name="T69" fmla="*/ 104 h 658"/>
                <a:gd name="T70" fmla="*/ 1343 w 1598"/>
                <a:gd name="T71" fmla="*/ 79 h 658"/>
                <a:gd name="T72" fmla="*/ 1277 w 1598"/>
                <a:gd name="T73" fmla="*/ 59 h 658"/>
                <a:gd name="T74" fmla="*/ 1207 w 1598"/>
                <a:gd name="T75" fmla="*/ 43 h 658"/>
                <a:gd name="T76" fmla="*/ 1133 w 1598"/>
                <a:gd name="T77" fmla="*/ 29 h 658"/>
                <a:gd name="T78" fmla="*/ 1058 w 1598"/>
                <a:gd name="T79" fmla="*/ 20 h 658"/>
                <a:gd name="T80" fmla="*/ 981 w 1598"/>
                <a:gd name="T81" fmla="*/ 14 h 658"/>
                <a:gd name="T82" fmla="*/ 828 w 1598"/>
                <a:gd name="T83" fmla="*/ 6 h 658"/>
                <a:gd name="T84" fmla="*/ 682 w 1598"/>
                <a:gd name="T85" fmla="*/ 0 h 658"/>
                <a:gd name="T86" fmla="*/ 651 w 1598"/>
                <a:gd name="T87" fmla="*/ 18 h 658"/>
                <a:gd name="T88" fmla="*/ 613 w 1598"/>
                <a:gd name="T89" fmla="*/ 30 h 658"/>
                <a:gd name="T90" fmla="*/ 570 w 1598"/>
                <a:gd name="T91" fmla="*/ 39 h 658"/>
                <a:gd name="T92" fmla="*/ 521 w 1598"/>
                <a:gd name="T93" fmla="*/ 47 h 658"/>
                <a:gd name="T94" fmla="*/ 415 w 1598"/>
                <a:gd name="T95" fmla="*/ 58 h 658"/>
                <a:gd name="T96" fmla="*/ 360 w 1598"/>
                <a:gd name="T97" fmla="*/ 65 h 658"/>
                <a:gd name="T98" fmla="*/ 304 w 1598"/>
                <a:gd name="T99" fmla="*/ 75 h 658"/>
                <a:gd name="T100" fmla="*/ 251 w 1598"/>
                <a:gd name="T101" fmla="*/ 88 h 658"/>
                <a:gd name="T102" fmla="*/ 198 w 1598"/>
                <a:gd name="T103" fmla="*/ 107 h 658"/>
                <a:gd name="T104" fmla="*/ 150 w 1598"/>
                <a:gd name="T105" fmla="*/ 132 h 658"/>
                <a:gd name="T106" fmla="*/ 106 w 1598"/>
                <a:gd name="T107" fmla="*/ 165 h 658"/>
                <a:gd name="T108" fmla="*/ 68 w 1598"/>
                <a:gd name="T109" fmla="*/ 206 h 658"/>
                <a:gd name="T110" fmla="*/ 37 w 1598"/>
                <a:gd name="T111" fmla="*/ 258 h 658"/>
                <a:gd name="T112" fmla="*/ 13 w 1598"/>
                <a:gd name="T113" fmla="*/ 321 h 658"/>
                <a:gd name="T114" fmla="*/ 0 w 1598"/>
                <a:gd name="T115" fmla="*/ 396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98" h="658">
                  <a:moveTo>
                    <a:pt x="0" y="396"/>
                  </a:moveTo>
                  <a:lnTo>
                    <a:pt x="17" y="414"/>
                  </a:lnTo>
                  <a:lnTo>
                    <a:pt x="35" y="430"/>
                  </a:lnTo>
                  <a:lnTo>
                    <a:pt x="53" y="445"/>
                  </a:lnTo>
                  <a:lnTo>
                    <a:pt x="72" y="460"/>
                  </a:lnTo>
                  <a:lnTo>
                    <a:pt x="90" y="474"/>
                  </a:lnTo>
                  <a:lnTo>
                    <a:pt x="110" y="488"/>
                  </a:lnTo>
                  <a:lnTo>
                    <a:pt x="129" y="501"/>
                  </a:lnTo>
                  <a:lnTo>
                    <a:pt x="148" y="513"/>
                  </a:lnTo>
                  <a:lnTo>
                    <a:pt x="167" y="525"/>
                  </a:lnTo>
                  <a:lnTo>
                    <a:pt x="187" y="537"/>
                  </a:lnTo>
                  <a:lnTo>
                    <a:pt x="207" y="548"/>
                  </a:lnTo>
                  <a:lnTo>
                    <a:pt x="228" y="558"/>
                  </a:lnTo>
                  <a:lnTo>
                    <a:pt x="249" y="567"/>
                  </a:lnTo>
                  <a:lnTo>
                    <a:pt x="271" y="577"/>
                  </a:lnTo>
                  <a:lnTo>
                    <a:pt x="292" y="585"/>
                  </a:lnTo>
                  <a:lnTo>
                    <a:pt x="315" y="593"/>
                  </a:lnTo>
                  <a:lnTo>
                    <a:pt x="339" y="600"/>
                  </a:lnTo>
                  <a:lnTo>
                    <a:pt x="362" y="607"/>
                  </a:lnTo>
                  <a:lnTo>
                    <a:pt x="386" y="614"/>
                  </a:lnTo>
                  <a:lnTo>
                    <a:pt x="411" y="620"/>
                  </a:lnTo>
                  <a:lnTo>
                    <a:pt x="436" y="625"/>
                  </a:lnTo>
                  <a:lnTo>
                    <a:pt x="463" y="630"/>
                  </a:lnTo>
                  <a:lnTo>
                    <a:pt x="489" y="635"/>
                  </a:lnTo>
                  <a:lnTo>
                    <a:pt x="517" y="639"/>
                  </a:lnTo>
                  <a:lnTo>
                    <a:pt x="545" y="643"/>
                  </a:lnTo>
                  <a:lnTo>
                    <a:pt x="575" y="646"/>
                  </a:lnTo>
                  <a:lnTo>
                    <a:pt x="605" y="649"/>
                  </a:lnTo>
                  <a:lnTo>
                    <a:pt x="635" y="651"/>
                  </a:lnTo>
                  <a:lnTo>
                    <a:pt x="700" y="656"/>
                  </a:lnTo>
                  <a:lnTo>
                    <a:pt x="768" y="658"/>
                  </a:lnTo>
                  <a:lnTo>
                    <a:pt x="845" y="658"/>
                  </a:lnTo>
                  <a:lnTo>
                    <a:pt x="916" y="657"/>
                  </a:lnTo>
                  <a:lnTo>
                    <a:pt x="949" y="655"/>
                  </a:lnTo>
                  <a:lnTo>
                    <a:pt x="981" y="654"/>
                  </a:lnTo>
                  <a:lnTo>
                    <a:pt x="1011" y="650"/>
                  </a:lnTo>
                  <a:lnTo>
                    <a:pt x="1041" y="647"/>
                  </a:lnTo>
                  <a:lnTo>
                    <a:pt x="1069" y="644"/>
                  </a:lnTo>
                  <a:lnTo>
                    <a:pt x="1096" y="640"/>
                  </a:lnTo>
                  <a:lnTo>
                    <a:pt x="1123" y="636"/>
                  </a:lnTo>
                  <a:lnTo>
                    <a:pt x="1149" y="631"/>
                  </a:lnTo>
                  <a:lnTo>
                    <a:pt x="1173" y="626"/>
                  </a:lnTo>
                  <a:lnTo>
                    <a:pt x="1197" y="620"/>
                  </a:lnTo>
                  <a:lnTo>
                    <a:pt x="1220" y="614"/>
                  </a:lnTo>
                  <a:lnTo>
                    <a:pt x="1243" y="607"/>
                  </a:lnTo>
                  <a:lnTo>
                    <a:pt x="1266" y="600"/>
                  </a:lnTo>
                  <a:lnTo>
                    <a:pt x="1288" y="592"/>
                  </a:lnTo>
                  <a:lnTo>
                    <a:pt x="1309" y="583"/>
                  </a:lnTo>
                  <a:lnTo>
                    <a:pt x="1330" y="574"/>
                  </a:lnTo>
                  <a:lnTo>
                    <a:pt x="1351" y="564"/>
                  </a:lnTo>
                  <a:lnTo>
                    <a:pt x="1372" y="554"/>
                  </a:lnTo>
                  <a:lnTo>
                    <a:pt x="1394" y="543"/>
                  </a:lnTo>
                  <a:lnTo>
                    <a:pt x="1415" y="531"/>
                  </a:lnTo>
                  <a:lnTo>
                    <a:pt x="1457" y="506"/>
                  </a:lnTo>
                  <a:lnTo>
                    <a:pt x="1502" y="478"/>
                  </a:lnTo>
                  <a:lnTo>
                    <a:pt x="1547" y="448"/>
                  </a:lnTo>
                  <a:lnTo>
                    <a:pt x="1595" y="416"/>
                  </a:lnTo>
                  <a:lnTo>
                    <a:pt x="1598" y="394"/>
                  </a:lnTo>
                  <a:lnTo>
                    <a:pt x="1596" y="359"/>
                  </a:lnTo>
                  <a:lnTo>
                    <a:pt x="1591" y="327"/>
                  </a:lnTo>
                  <a:lnTo>
                    <a:pt x="1583" y="296"/>
                  </a:lnTo>
                  <a:lnTo>
                    <a:pt x="1572" y="267"/>
                  </a:lnTo>
                  <a:lnTo>
                    <a:pt x="1559" y="241"/>
                  </a:lnTo>
                  <a:lnTo>
                    <a:pt x="1543" y="216"/>
                  </a:lnTo>
                  <a:lnTo>
                    <a:pt x="1525" y="193"/>
                  </a:lnTo>
                  <a:lnTo>
                    <a:pt x="1505" y="173"/>
                  </a:lnTo>
                  <a:lnTo>
                    <a:pt x="1482" y="152"/>
                  </a:lnTo>
                  <a:lnTo>
                    <a:pt x="1457" y="135"/>
                  </a:lnTo>
                  <a:lnTo>
                    <a:pt x="1431" y="119"/>
                  </a:lnTo>
                  <a:lnTo>
                    <a:pt x="1404" y="104"/>
                  </a:lnTo>
                  <a:lnTo>
                    <a:pt x="1374" y="91"/>
                  </a:lnTo>
                  <a:lnTo>
                    <a:pt x="1343" y="79"/>
                  </a:lnTo>
                  <a:lnTo>
                    <a:pt x="1311" y="68"/>
                  </a:lnTo>
                  <a:lnTo>
                    <a:pt x="1277" y="59"/>
                  </a:lnTo>
                  <a:lnTo>
                    <a:pt x="1242" y="50"/>
                  </a:lnTo>
                  <a:lnTo>
                    <a:pt x="1207" y="43"/>
                  </a:lnTo>
                  <a:lnTo>
                    <a:pt x="1171" y="35"/>
                  </a:lnTo>
                  <a:lnTo>
                    <a:pt x="1133" y="29"/>
                  </a:lnTo>
                  <a:lnTo>
                    <a:pt x="1096" y="25"/>
                  </a:lnTo>
                  <a:lnTo>
                    <a:pt x="1058" y="20"/>
                  </a:lnTo>
                  <a:lnTo>
                    <a:pt x="1019" y="17"/>
                  </a:lnTo>
                  <a:lnTo>
                    <a:pt x="981" y="14"/>
                  </a:lnTo>
                  <a:lnTo>
                    <a:pt x="903" y="9"/>
                  </a:lnTo>
                  <a:lnTo>
                    <a:pt x="828" y="6"/>
                  </a:lnTo>
                  <a:lnTo>
                    <a:pt x="753" y="3"/>
                  </a:lnTo>
                  <a:lnTo>
                    <a:pt x="682" y="0"/>
                  </a:lnTo>
                  <a:lnTo>
                    <a:pt x="667" y="10"/>
                  </a:lnTo>
                  <a:lnTo>
                    <a:pt x="651" y="18"/>
                  </a:lnTo>
                  <a:lnTo>
                    <a:pt x="633" y="24"/>
                  </a:lnTo>
                  <a:lnTo>
                    <a:pt x="613" y="30"/>
                  </a:lnTo>
                  <a:lnTo>
                    <a:pt x="592" y="35"/>
                  </a:lnTo>
                  <a:lnTo>
                    <a:pt x="570" y="39"/>
                  </a:lnTo>
                  <a:lnTo>
                    <a:pt x="546" y="44"/>
                  </a:lnTo>
                  <a:lnTo>
                    <a:pt x="521" y="47"/>
                  </a:lnTo>
                  <a:lnTo>
                    <a:pt x="470" y="52"/>
                  </a:lnTo>
                  <a:lnTo>
                    <a:pt x="415" y="58"/>
                  </a:lnTo>
                  <a:lnTo>
                    <a:pt x="388" y="61"/>
                  </a:lnTo>
                  <a:lnTo>
                    <a:pt x="360" y="65"/>
                  </a:lnTo>
                  <a:lnTo>
                    <a:pt x="332" y="69"/>
                  </a:lnTo>
                  <a:lnTo>
                    <a:pt x="304" y="75"/>
                  </a:lnTo>
                  <a:lnTo>
                    <a:pt x="277" y="81"/>
                  </a:lnTo>
                  <a:lnTo>
                    <a:pt x="251" y="88"/>
                  </a:lnTo>
                  <a:lnTo>
                    <a:pt x="225" y="97"/>
                  </a:lnTo>
                  <a:lnTo>
                    <a:pt x="198" y="107"/>
                  </a:lnTo>
                  <a:lnTo>
                    <a:pt x="174" y="118"/>
                  </a:lnTo>
                  <a:lnTo>
                    <a:pt x="150" y="132"/>
                  </a:lnTo>
                  <a:lnTo>
                    <a:pt x="128" y="147"/>
                  </a:lnTo>
                  <a:lnTo>
                    <a:pt x="106" y="165"/>
                  </a:lnTo>
                  <a:lnTo>
                    <a:pt x="86" y="185"/>
                  </a:lnTo>
                  <a:lnTo>
                    <a:pt x="68" y="206"/>
                  </a:lnTo>
                  <a:lnTo>
                    <a:pt x="51" y="231"/>
                  </a:lnTo>
                  <a:lnTo>
                    <a:pt x="37" y="258"/>
                  </a:lnTo>
                  <a:lnTo>
                    <a:pt x="24" y="289"/>
                  </a:lnTo>
                  <a:lnTo>
                    <a:pt x="13" y="321"/>
                  </a:lnTo>
                  <a:lnTo>
                    <a:pt x="5" y="357"/>
                  </a:lnTo>
                  <a:lnTo>
                    <a:pt x="0" y="39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28" name="Freeform 27"/>
            <p:cNvSpPr/>
            <p:nvPr/>
          </p:nvSpPr>
          <p:spPr bwMode="auto">
            <a:xfrm>
              <a:off x="6474561" y="3091893"/>
              <a:ext cx="450228" cy="188985"/>
            </a:xfrm>
            <a:custGeom>
              <a:avLst/>
              <a:gdLst>
                <a:gd name="T0" fmla="*/ 1569 w 1617"/>
                <a:gd name="T1" fmla="*/ 34 h 679"/>
                <a:gd name="T2" fmla="*/ 1486 w 1617"/>
                <a:gd name="T3" fmla="*/ 90 h 679"/>
                <a:gd name="T4" fmla="*/ 1425 w 1617"/>
                <a:gd name="T5" fmla="*/ 125 h 679"/>
                <a:gd name="T6" fmla="*/ 1384 w 1617"/>
                <a:gd name="T7" fmla="*/ 145 h 679"/>
                <a:gd name="T8" fmla="*/ 1343 w 1617"/>
                <a:gd name="T9" fmla="*/ 164 h 679"/>
                <a:gd name="T10" fmla="*/ 1299 w 1617"/>
                <a:gd name="T11" fmla="*/ 181 h 679"/>
                <a:gd name="T12" fmla="*/ 1255 w 1617"/>
                <a:gd name="T13" fmla="*/ 196 h 679"/>
                <a:gd name="T14" fmla="*/ 1207 w 1617"/>
                <a:gd name="T15" fmla="*/ 209 h 679"/>
                <a:gd name="T16" fmla="*/ 1158 w 1617"/>
                <a:gd name="T17" fmla="*/ 220 h 679"/>
                <a:gd name="T18" fmla="*/ 1105 w 1617"/>
                <a:gd name="T19" fmla="*/ 229 h 679"/>
                <a:gd name="T20" fmla="*/ 1047 w 1617"/>
                <a:gd name="T21" fmla="*/ 236 h 679"/>
                <a:gd name="T22" fmla="*/ 986 w 1617"/>
                <a:gd name="T23" fmla="*/ 241 h 679"/>
                <a:gd name="T24" fmla="*/ 885 w 1617"/>
                <a:gd name="T25" fmla="*/ 246 h 679"/>
                <a:gd name="T26" fmla="*/ 754 w 1617"/>
                <a:gd name="T27" fmla="*/ 246 h 679"/>
                <a:gd name="T28" fmla="*/ 632 w 1617"/>
                <a:gd name="T29" fmla="*/ 239 h 679"/>
                <a:gd name="T30" fmla="*/ 538 w 1617"/>
                <a:gd name="T31" fmla="*/ 229 h 679"/>
                <a:gd name="T32" fmla="*/ 476 w 1617"/>
                <a:gd name="T33" fmla="*/ 220 h 679"/>
                <a:gd name="T34" fmla="*/ 417 w 1617"/>
                <a:gd name="T35" fmla="*/ 210 h 679"/>
                <a:gd name="T36" fmla="*/ 361 w 1617"/>
                <a:gd name="T37" fmla="*/ 197 h 679"/>
                <a:gd name="T38" fmla="*/ 304 w 1617"/>
                <a:gd name="T39" fmla="*/ 179 h 679"/>
                <a:gd name="T40" fmla="*/ 250 w 1617"/>
                <a:gd name="T41" fmla="*/ 159 h 679"/>
                <a:gd name="T42" fmla="*/ 206 w 1617"/>
                <a:gd name="T43" fmla="*/ 139 h 679"/>
                <a:gd name="T44" fmla="*/ 167 w 1617"/>
                <a:gd name="T45" fmla="*/ 118 h 679"/>
                <a:gd name="T46" fmla="*/ 117 w 1617"/>
                <a:gd name="T47" fmla="*/ 84 h 679"/>
                <a:gd name="T48" fmla="*/ 45 w 1617"/>
                <a:gd name="T49" fmla="*/ 30 h 679"/>
                <a:gd name="T50" fmla="*/ 1 w 1617"/>
                <a:gd name="T51" fmla="*/ 61 h 679"/>
                <a:gd name="T52" fmla="*/ 0 w 1617"/>
                <a:gd name="T53" fmla="*/ 153 h 679"/>
                <a:gd name="T54" fmla="*/ 1 w 1617"/>
                <a:gd name="T55" fmla="*/ 214 h 679"/>
                <a:gd name="T56" fmla="*/ 5 w 1617"/>
                <a:gd name="T57" fmla="*/ 272 h 679"/>
                <a:gd name="T58" fmla="*/ 14 w 1617"/>
                <a:gd name="T59" fmla="*/ 330 h 679"/>
                <a:gd name="T60" fmla="*/ 30 w 1617"/>
                <a:gd name="T61" fmla="*/ 384 h 679"/>
                <a:gd name="T62" fmla="*/ 54 w 1617"/>
                <a:gd name="T63" fmla="*/ 436 h 679"/>
                <a:gd name="T64" fmla="*/ 88 w 1617"/>
                <a:gd name="T65" fmla="*/ 484 h 679"/>
                <a:gd name="T66" fmla="*/ 132 w 1617"/>
                <a:gd name="T67" fmla="*/ 528 h 679"/>
                <a:gd name="T68" fmla="*/ 191 w 1617"/>
                <a:gd name="T69" fmla="*/ 568 h 679"/>
                <a:gd name="T70" fmla="*/ 262 w 1617"/>
                <a:gd name="T71" fmla="*/ 602 h 679"/>
                <a:gd name="T72" fmla="*/ 351 w 1617"/>
                <a:gd name="T73" fmla="*/ 631 h 679"/>
                <a:gd name="T74" fmla="*/ 457 w 1617"/>
                <a:gd name="T75" fmla="*/ 653 h 679"/>
                <a:gd name="T76" fmla="*/ 582 w 1617"/>
                <a:gd name="T77" fmla="*/ 668 h 679"/>
                <a:gd name="T78" fmla="*/ 728 w 1617"/>
                <a:gd name="T79" fmla="*/ 678 h 679"/>
                <a:gd name="T80" fmla="*/ 894 w 1617"/>
                <a:gd name="T81" fmla="*/ 678 h 679"/>
                <a:gd name="T82" fmla="*/ 1045 w 1617"/>
                <a:gd name="T83" fmla="*/ 669 h 679"/>
                <a:gd name="T84" fmla="*/ 1173 w 1617"/>
                <a:gd name="T85" fmla="*/ 652 h 679"/>
                <a:gd name="T86" fmla="*/ 1281 w 1617"/>
                <a:gd name="T87" fmla="*/ 627 h 679"/>
                <a:gd name="T88" fmla="*/ 1370 w 1617"/>
                <a:gd name="T89" fmla="*/ 596 h 679"/>
                <a:gd name="T90" fmla="*/ 1443 w 1617"/>
                <a:gd name="T91" fmla="*/ 559 h 679"/>
                <a:gd name="T92" fmla="*/ 1499 w 1617"/>
                <a:gd name="T93" fmla="*/ 516 h 679"/>
                <a:gd name="T94" fmla="*/ 1542 w 1617"/>
                <a:gd name="T95" fmla="*/ 470 h 679"/>
                <a:gd name="T96" fmla="*/ 1574 w 1617"/>
                <a:gd name="T97" fmla="*/ 419 h 679"/>
                <a:gd name="T98" fmla="*/ 1595 w 1617"/>
                <a:gd name="T99" fmla="*/ 366 h 679"/>
                <a:gd name="T100" fmla="*/ 1608 w 1617"/>
                <a:gd name="T101" fmla="*/ 311 h 679"/>
                <a:gd name="T102" fmla="*/ 1615 w 1617"/>
                <a:gd name="T103" fmla="*/ 253 h 679"/>
                <a:gd name="T104" fmla="*/ 1617 w 1617"/>
                <a:gd name="T105" fmla="*/ 197 h 679"/>
                <a:gd name="T106" fmla="*/ 1616 w 1617"/>
                <a:gd name="T107" fmla="*/ 139 h 679"/>
                <a:gd name="T108" fmla="*/ 1613 w 1617"/>
                <a:gd name="T109" fmla="*/ 56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17" h="679">
                  <a:moveTo>
                    <a:pt x="1612" y="4"/>
                  </a:moveTo>
                  <a:lnTo>
                    <a:pt x="1569" y="34"/>
                  </a:lnTo>
                  <a:lnTo>
                    <a:pt x="1526" y="63"/>
                  </a:lnTo>
                  <a:lnTo>
                    <a:pt x="1486" y="90"/>
                  </a:lnTo>
                  <a:lnTo>
                    <a:pt x="1446" y="113"/>
                  </a:lnTo>
                  <a:lnTo>
                    <a:pt x="1425" y="125"/>
                  </a:lnTo>
                  <a:lnTo>
                    <a:pt x="1404" y="135"/>
                  </a:lnTo>
                  <a:lnTo>
                    <a:pt x="1384" y="145"/>
                  </a:lnTo>
                  <a:lnTo>
                    <a:pt x="1364" y="155"/>
                  </a:lnTo>
                  <a:lnTo>
                    <a:pt x="1343" y="164"/>
                  </a:lnTo>
                  <a:lnTo>
                    <a:pt x="1321" y="173"/>
                  </a:lnTo>
                  <a:lnTo>
                    <a:pt x="1299" y="181"/>
                  </a:lnTo>
                  <a:lnTo>
                    <a:pt x="1277" y="189"/>
                  </a:lnTo>
                  <a:lnTo>
                    <a:pt x="1255" y="196"/>
                  </a:lnTo>
                  <a:lnTo>
                    <a:pt x="1232" y="203"/>
                  </a:lnTo>
                  <a:lnTo>
                    <a:pt x="1207" y="209"/>
                  </a:lnTo>
                  <a:lnTo>
                    <a:pt x="1183" y="215"/>
                  </a:lnTo>
                  <a:lnTo>
                    <a:pt x="1158" y="220"/>
                  </a:lnTo>
                  <a:lnTo>
                    <a:pt x="1132" y="224"/>
                  </a:lnTo>
                  <a:lnTo>
                    <a:pt x="1105" y="229"/>
                  </a:lnTo>
                  <a:lnTo>
                    <a:pt x="1076" y="232"/>
                  </a:lnTo>
                  <a:lnTo>
                    <a:pt x="1047" y="236"/>
                  </a:lnTo>
                  <a:lnTo>
                    <a:pt x="1018" y="239"/>
                  </a:lnTo>
                  <a:lnTo>
                    <a:pt x="986" y="241"/>
                  </a:lnTo>
                  <a:lnTo>
                    <a:pt x="953" y="243"/>
                  </a:lnTo>
                  <a:lnTo>
                    <a:pt x="885" y="246"/>
                  </a:lnTo>
                  <a:lnTo>
                    <a:pt x="810" y="247"/>
                  </a:lnTo>
                  <a:lnTo>
                    <a:pt x="754" y="246"/>
                  </a:lnTo>
                  <a:lnTo>
                    <a:pt x="693" y="243"/>
                  </a:lnTo>
                  <a:lnTo>
                    <a:pt x="632" y="239"/>
                  </a:lnTo>
                  <a:lnTo>
                    <a:pt x="569" y="233"/>
                  </a:lnTo>
                  <a:lnTo>
                    <a:pt x="538" y="229"/>
                  </a:lnTo>
                  <a:lnTo>
                    <a:pt x="506" y="225"/>
                  </a:lnTo>
                  <a:lnTo>
                    <a:pt x="476" y="220"/>
                  </a:lnTo>
                  <a:lnTo>
                    <a:pt x="446" y="215"/>
                  </a:lnTo>
                  <a:lnTo>
                    <a:pt x="417" y="210"/>
                  </a:lnTo>
                  <a:lnTo>
                    <a:pt x="388" y="203"/>
                  </a:lnTo>
                  <a:lnTo>
                    <a:pt x="361" y="197"/>
                  </a:lnTo>
                  <a:lnTo>
                    <a:pt x="335" y="190"/>
                  </a:lnTo>
                  <a:lnTo>
                    <a:pt x="304" y="179"/>
                  </a:lnTo>
                  <a:lnTo>
                    <a:pt x="275" y="169"/>
                  </a:lnTo>
                  <a:lnTo>
                    <a:pt x="250" y="159"/>
                  </a:lnTo>
                  <a:lnTo>
                    <a:pt x="227" y="149"/>
                  </a:lnTo>
                  <a:lnTo>
                    <a:pt x="206" y="139"/>
                  </a:lnTo>
                  <a:lnTo>
                    <a:pt x="186" y="129"/>
                  </a:lnTo>
                  <a:lnTo>
                    <a:pt x="167" y="118"/>
                  </a:lnTo>
                  <a:lnTo>
                    <a:pt x="150" y="107"/>
                  </a:lnTo>
                  <a:lnTo>
                    <a:pt x="117" y="84"/>
                  </a:lnTo>
                  <a:lnTo>
                    <a:pt x="83" y="58"/>
                  </a:lnTo>
                  <a:lnTo>
                    <a:pt x="45" y="30"/>
                  </a:lnTo>
                  <a:lnTo>
                    <a:pt x="1" y="0"/>
                  </a:lnTo>
                  <a:lnTo>
                    <a:pt x="1" y="61"/>
                  </a:lnTo>
                  <a:lnTo>
                    <a:pt x="0" y="123"/>
                  </a:lnTo>
                  <a:lnTo>
                    <a:pt x="0" y="153"/>
                  </a:lnTo>
                  <a:lnTo>
                    <a:pt x="0" y="183"/>
                  </a:lnTo>
                  <a:lnTo>
                    <a:pt x="1" y="214"/>
                  </a:lnTo>
                  <a:lnTo>
                    <a:pt x="2" y="243"/>
                  </a:lnTo>
                  <a:lnTo>
                    <a:pt x="5" y="272"/>
                  </a:lnTo>
                  <a:lnTo>
                    <a:pt x="9" y="301"/>
                  </a:lnTo>
                  <a:lnTo>
                    <a:pt x="14" y="330"/>
                  </a:lnTo>
                  <a:lnTo>
                    <a:pt x="21" y="357"/>
                  </a:lnTo>
                  <a:lnTo>
                    <a:pt x="30" y="384"/>
                  </a:lnTo>
                  <a:lnTo>
                    <a:pt x="41" y="410"/>
                  </a:lnTo>
                  <a:lnTo>
                    <a:pt x="54" y="436"/>
                  </a:lnTo>
                  <a:lnTo>
                    <a:pt x="70" y="461"/>
                  </a:lnTo>
                  <a:lnTo>
                    <a:pt x="88" y="484"/>
                  </a:lnTo>
                  <a:lnTo>
                    <a:pt x="109" y="507"/>
                  </a:lnTo>
                  <a:lnTo>
                    <a:pt x="132" y="528"/>
                  </a:lnTo>
                  <a:lnTo>
                    <a:pt x="159" y="548"/>
                  </a:lnTo>
                  <a:lnTo>
                    <a:pt x="191" y="568"/>
                  </a:lnTo>
                  <a:lnTo>
                    <a:pt x="224" y="586"/>
                  </a:lnTo>
                  <a:lnTo>
                    <a:pt x="262" y="602"/>
                  </a:lnTo>
                  <a:lnTo>
                    <a:pt x="305" y="617"/>
                  </a:lnTo>
                  <a:lnTo>
                    <a:pt x="351" y="631"/>
                  </a:lnTo>
                  <a:lnTo>
                    <a:pt x="402" y="642"/>
                  </a:lnTo>
                  <a:lnTo>
                    <a:pt x="457" y="653"/>
                  </a:lnTo>
                  <a:lnTo>
                    <a:pt x="517" y="661"/>
                  </a:lnTo>
                  <a:lnTo>
                    <a:pt x="582" y="668"/>
                  </a:lnTo>
                  <a:lnTo>
                    <a:pt x="653" y="673"/>
                  </a:lnTo>
                  <a:lnTo>
                    <a:pt x="728" y="678"/>
                  </a:lnTo>
                  <a:lnTo>
                    <a:pt x="810" y="679"/>
                  </a:lnTo>
                  <a:lnTo>
                    <a:pt x="894" y="678"/>
                  </a:lnTo>
                  <a:lnTo>
                    <a:pt x="972" y="674"/>
                  </a:lnTo>
                  <a:lnTo>
                    <a:pt x="1045" y="669"/>
                  </a:lnTo>
                  <a:lnTo>
                    <a:pt x="1112" y="661"/>
                  </a:lnTo>
                  <a:lnTo>
                    <a:pt x="1173" y="652"/>
                  </a:lnTo>
                  <a:lnTo>
                    <a:pt x="1230" y="641"/>
                  </a:lnTo>
                  <a:lnTo>
                    <a:pt x="1281" y="627"/>
                  </a:lnTo>
                  <a:lnTo>
                    <a:pt x="1328" y="613"/>
                  </a:lnTo>
                  <a:lnTo>
                    <a:pt x="1370" y="596"/>
                  </a:lnTo>
                  <a:lnTo>
                    <a:pt x="1408" y="579"/>
                  </a:lnTo>
                  <a:lnTo>
                    <a:pt x="1443" y="559"/>
                  </a:lnTo>
                  <a:lnTo>
                    <a:pt x="1473" y="538"/>
                  </a:lnTo>
                  <a:lnTo>
                    <a:pt x="1499" y="516"/>
                  </a:lnTo>
                  <a:lnTo>
                    <a:pt x="1522" y="494"/>
                  </a:lnTo>
                  <a:lnTo>
                    <a:pt x="1542" y="470"/>
                  </a:lnTo>
                  <a:lnTo>
                    <a:pt x="1560" y="445"/>
                  </a:lnTo>
                  <a:lnTo>
                    <a:pt x="1574" y="419"/>
                  </a:lnTo>
                  <a:lnTo>
                    <a:pt x="1586" y="392"/>
                  </a:lnTo>
                  <a:lnTo>
                    <a:pt x="1595" y="366"/>
                  </a:lnTo>
                  <a:lnTo>
                    <a:pt x="1603" y="338"/>
                  </a:lnTo>
                  <a:lnTo>
                    <a:pt x="1608" y="311"/>
                  </a:lnTo>
                  <a:lnTo>
                    <a:pt x="1612" y="282"/>
                  </a:lnTo>
                  <a:lnTo>
                    <a:pt x="1615" y="253"/>
                  </a:lnTo>
                  <a:lnTo>
                    <a:pt x="1616" y="225"/>
                  </a:lnTo>
                  <a:lnTo>
                    <a:pt x="1617" y="197"/>
                  </a:lnTo>
                  <a:lnTo>
                    <a:pt x="1617" y="167"/>
                  </a:lnTo>
                  <a:lnTo>
                    <a:pt x="1616" y="139"/>
                  </a:lnTo>
                  <a:lnTo>
                    <a:pt x="1615" y="112"/>
                  </a:lnTo>
                  <a:lnTo>
                    <a:pt x="1613" y="56"/>
                  </a:lnTo>
                  <a:lnTo>
                    <a:pt x="1612" y="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29" name="Freeform 28"/>
            <p:cNvSpPr/>
            <p:nvPr/>
          </p:nvSpPr>
          <p:spPr bwMode="auto">
            <a:xfrm>
              <a:off x="5318417" y="4125751"/>
              <a:ext cx="453008" cy="218166"/>
            </a:xfrm>
            <a:custGeom>
              <a:avLst/>
              <a:gdLst>
                <a:gd name="T0" fmla="*/ 2 w 1633"/>
                <a:gd name="T1" fmla="*/ 126 h 786"/>
                <a:gd name="T2" fmla="*/ 4 w 1633"/>
                <a:gd name="T3" fmla="*/ 174 h 786"/>
                <a:gd name="T4" fmla="*/ 3 w 1633"/>
                <a:gd name="T5" fmla="*/ 252 h 786"/>
                <a:gd name="T6" fmla="*/ 4 w 1633"/>
                <a:gd name="T7" fmla="*/ 335 h 786"/>
                <a:gd name="T8" fmla="*/ 9 w 1633"/>
                <a:gd name="T9" fmla="*/ 392 h 786"/>
                <a:gd name="T10" fmla="*/ 20 w 1633"/>
                <a:gd name="T11" fmla="*/ 448 h 786"/>
                <a:gd name="T12" fmla="*/ 39 w 1633"/>
                <a:gd name="T13" fmla="*/ 503 h 786"/>
                <a:gd name="T14" fmla="*/ 69 w 1633"/>
                <a:gd name="T15" fmla="*/ 555 h 786"/>
                <a:gd name="T16" fmla="*/ 109 w 1633"/>
                <a:gd name="T17" fmla="*/ 604 h 786"/>
                <a:gd name="T18" fmla="*/ 163 w 1633"/>
                <a:gd name="T19" fmla="*/ 650 h 786"/>
                <a:gd name="T20" fmla="*/ 234 w 1633"/>
                <a:gd name="T21" fmla="*/ 690 h 786"/>
                <a:gd name="T22" fmla="*/ 323 w 1633"/>
                <a:gd name="T23" fmla="*/ 725 h 786"/>
                <a:gd name="T24" fmla="*/ 431 w 1633"/>
                <a:gd name="T25" fmla="*/ 753 h 786"/>
                <a:gd name="T26" fmla="*/ 561 w 1633"/>
                <a:gd name="T27" fmla="*/ 773 h 786"/>
                <a:gd name="T28" fmla="*/ 714 w 1633"/>
                <a:gd name="T29" fmla="*/ 784 h 786"/>
                <a:gd name="T30" fmla="*/ 886 w 1633"/>
                <a:gd name="T31" fmla="*/ 786 h 786"/>
                <a:gd name="T32" fmla="*/ 1038 w 1633"/>
                <a:gd name="T33" fmla="*/ 778 h 786"/>
                <a:gd name="T34" fmla="*/ 1167 w 1633"/>
                <a:gd name="T35" fmla="*/ 762 h 786"/>
                <a:gd name="T36" fmla="*/ 1276 w 1633"/>
                <a:gd name="T37" fmla="*/ 738 h 786"/>
                <a:gd name="T38" fmla="*/ 1366 w 1633"/>
                <a:gd name="T39" fmla="*/ 708 h 786"/>
                <a:gd name="T40" fmla="*/ 1438 w 1633"/>
                <a:gd name="T41" fmla="*/ 672 h 786"/>
                <a:gd name="T42" fmla="*/ 1496 w 1633"/>
                <a:gd name="T43" fmla="*/ 631 h 786"/>
                <a:gd name="T44" fmla="*/ 1540 w 1633"/>
                <a:gd name="T45" fmla="*/ 585 h 786"/>
                <a:gd name="T46" fmla="*/ 1574 w 1633"/>
                <a:gd name="T47" fmla="*/ 536 h 786"/>
                <a:gd name="T48" fmla="*/ 1597 w 1633"/>
                <a:gd name="T49" fmla="*/ 484 h 786"/>
                <a:gd name="T50" fmla="*/ 1612 w 1633"/>
                <a:gd name="T51" fmla="*/ 432 h 786"/>
                <a:gd name="T52" fmla="*/ 1621 w 1633"/>
                <a:gd name="T53" fmla="*/ 377 h 786"/>
                <a:gd name="T54" fmla="*/ 1627 w 1633"/>
                <a:gd name="T55" fmla="*/ 298 h 786"/>
                <a:gd name="T56" fmla="*/ 1629 w 1633"/>
                <a:gd name="T57" fmla="*/ 220 h 786"/>
                <a:gd name="T58" fmla="*/ 1631 w 1633"/>
                <a:gd name="T59" fmla="*/ 172 h 786"/>
                <a:gd name="T60" fmla="*/ 1619 w 1633"/>
                <a:gd name="T61" fmla="*/ 0 h 786"/>
                <a:gd name="T62" fmla="*/ 1615 w 1633"/>
                <a:gd name="T63" fmla="*/ 52 h 786"/>
                <a:gd name="T64" fmla="*/ 1600 w 1633"/>
                <a:gd name="T65" fmla="*/ 98 h 786"/>
                <a:gd name="T66" fmla="*/ 1576 w 1633"/>
                <a:gd name="T67" fmla="*/ 140 h 786"/>
                <a:gd name="T68" fmla="*/ 1542 w 1633"/>
                <a:gd name="T69" fmla="*/ 177 h 786"/>
                <a:gd name="T70" fmla="*/ 1502 w 1633"/>
                <a:gd name="T71" fmla="*/ 209 h 786"/>
                <a:gd name="T72" fmla="*/ 1455 w 1633"/>
                <a:gd name="T73" fmla="*/ 238 h 786"/>
                <a:gd name="T74" fmla="*/ 1401 w 1633"/>
                <a:gd name="T75" fmla="*/ 264 h 786"/>
                <a:gd name="T76" fmla="*/ 1344 w 1633"/>
                <a:gd name="T77" fmla="*/ 285 h 786"/>
                <a:gd name="T78" fmla="*/ 1282 w 1633"/>
                <a:gd name="T79" fmla="*/ 303 h 786"/>
                <a:gd name="T80" fmla="*/ 1217 w 1633"/>
                <a:gd name="T81" fmla="*/ 317 h 786"/>
                <a:gd name="T82" fmla="*/ 1152 w 1633"/>
                <a:gd name="T83" fmla="*/ 329 h 786"/>
                <a:gd name="T84" fmla="*/ 1086 w 1633"/>
                <a:gd name="T85" fmla="*/ 339 h 786"/>
                <a:gd name="T86" fmla="*/ 1021 w 1633"/>
                <a:gd name="T87" fmla="*/ 345 h 786"/>
                <a:gd name="T88" fmla="*/ 956 w 1633"/>
                <a:gd name="T89" fmla="*/ 350 h 786"/>
                <a:gd name="T90" fmla="*/ 837 w 1633"/>
                <a:gd name="T91" fmla="*/ 354 h 786"/>
                <a:gd name="T92" fmla="*/ 755 w 1633"/>
                <a:gd name="T93" fmla="*/ 354 h 786"/>
                <a:gd name="T94" fmla="*/ 681 w 1633"/>
                <a:gd name="T95" fmla="*/ 352 h 786"/>
                <a:gd name="T96" fmla="*/ 612 w 1633"/>
                <a:gd name="T97" fmla="*/ 348 h 786"/>
                <a:gd name="T98" fmla="*/ 551 w 1633"/>
                <a:gd name="T99" fmla="*/ 341 h 786"/>
                <a:gd name="T100" fmla="*/ 493 w 1633"/>
                <a:gd name="T101" fmla="*/ 333 h 786"/>
                <a:gd name="T102" fmla="*/ 441 w 1633"/>
                <a:gd name="T103" fmla="*/ 323 h 786"/>
                <a:gd name="T104" fmla="*/ 392 w 1633"/>
                <a:gd name="T105" fmla="*/ 311 h 786"/>
                <a:gd name="T106" fmla="*/ 346 w 1633"/>
                <a:gd name="T107" fmla="*/ 297 h 786"/>
                <a:gd name="T108" fmla="*/ 303 w 1633"/>
                <a:gd name="T109" fmla="*/ 281 h 786"/>
                <a:gd name="T110" fmla="*/ 260 w 1633"/>
                <a:gd name="T111" fmla="*/ 262 h 786"/>
                <a:gd name="T112" fmla="*/ 178 w 1633"/>
                <a:gd name="T113" fmla="*/ 218 h 786"/>
                <a:gd name="T114" fmla="*/ 93 w 1633"/>
                <a:gd name="T115" fmla="*/ 166 h 786"/>
                <a:gd name="T116" fmla="*/ 0 w 1633"/>
                <a:gd name="T117" fmla="*/ 103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33" h="786">
                  <a:moveTo>
                    <a:pt x="0" y="103"/>
                  </a:moveTo>
                  <a:lnTo>
                    <a:pt x="2" y="126"/>
                  </a:lnTo>
                  <a:lnTo>
                    <a:pt x="3" y="150"/>
                  </a:lnTo>
                  <a:lnTo>
                    <a:pt x="4" y="174"/>
                  </a:lnTo>
                  <a:lnTo>
                    <a:pt x="4" y="200"/>
                  </a:lnTo>
                  <a:lnTo>
                    <a:pt x="3" y="252"/>
                  </a:lnTo>
                  <a:lnTo>
                    <a:pt x="3" y="308"/>
                  </a:lnTo>
                  <a:lnTo>
                    <a:pt x="4" y="335"/>
                  </a:lnTo>
                  <a:lnTo>
                    <a:pt x="6" y="363"/>
                  </a:lnTo>
                  <a:lnTo>
                    <a:pt x="9" y="392"/>
                  </a:lnTo>
                  <a:lnTo>
                    <a:pt x="14" y="420"/>
                  </a:lnTo>
                  <a:lnTo>
                    <a:pt x="20" y="448"/>
                  </a:lnTo>
                  <a:lnTo>
                    <a:pt x="29" y="475"/>
                  </a:lnTo>
                  <a:lnTo>
                    <a:pt x="39" y="503"/>
                  </a:lnTo>
                  <a:lnTo>
                    <a:pt x="52" y="529"/>
                  </a:lnTo>
                  <a:lnTo>
                    <a:pt x="69" y="555"/>
                  </a:lnTo>
                  <a:lnTo>
                    <a:pt x="88" y="580"/>
                  </a:lnTo>
                  <a:lnTo>
                    <a:pt x="109" y="604"/>
                  </a:lnTo>
                  <a:lnTo>
                    <a:pt x="135" y="628"/>
                  </a:lnTo>
                  <a:lnTo>
                    <a:pt x="163" y="650"/>
                  </a:lnTo>
                  <a:lnTo>
                    <a:pt x="197" y="671"/>
                  </a:lnTo>
                  <a:lnTo>
                    <a:pt x="234" y="690"/>
                  </a:lnTo>
                  <a:lnTo>
                    <a:pt x="276" y="708"/>
                  </a:lnTo>
                  <a:lnTo>
                    <a:pt x="323" y="725"/>
                  </a:lnTo>
                  <a:lnTo>
                    <a:pt x="374" y="739"/>
                  </a:lnTo>
                  <a:lnTo>
                    <a:pt x="431" y="753"/>
                  </a:lnTo>
                  <a:lnTo>
                    <a:pt x="493" y="764"/>
                  </a:lnTo>
                  <a:lnTo>
                    <a:pt x="561" y="773"/>
                  </a:lnTo>
                  <a:lnTo>
                    <a:pt x="634" y="780"/>
                  </a:lnTo>
                  <a:lnTo>
                    <a:pt x="714" y="784"/>
                  </a:lnTo>
                  <a:lnTo>
                    <a:pt x="801" y="786"/>
                  </a:lnTo>
                  <a:lnTo>
                    <a:pt x="886" y="786"/>
                  </a:lnTo>
                  <a:lnTo>
                    <a:pt x="964" y="783"/>
                  </a:lnTo>
                  <a:lnTo>
                    <a:pt x="1038" y="778"/>
                  </a:lnTo>
                  <a:lnTo>
                    <a:pt x="1104" y="771"/>
                  </a:lnTo>
                  <a:lnTo>
                    <a:pt x="1167" y="762"/>
                  </a:lnTo>
                  <a:lnTo>
                    <a:pt x="1224" y="751"/>
                  </a:lnTo>
                  <a:lnTo>
                    <a:pt x="1276" y="738"/>
                  </a:lnTo>
                  <a:lnTo>
                    <a:pt x="1322" y="724"/>
                  </a:lnTo>
                  <a:lnTo>
                    <a:pt x="1366" y="708"/>
                  </a:lnTo>
                  <a:lnTo>
                    <a:pt x="1404" y="690"/>
                  </a:lnTo>
                  <a:lnTo>
                    <a:pt x="1438" y="672"/>
                  </a:lnTo>
                  <a:lnTo>
                    <a:pt x="1469" y="652"/>
                  </a:lnTo>
                  <a:lnTo>
                    <a:pt x="1496" y="631"/>
                  </a:lnTo>
                  <a:lnTo>
                    <a:pt x="1520" y="608"/>
                  </a:lnTo>
                  <a:lnTo>
                    <a:pt x="1540" y="585"/>
                  </a:lnTo>
                  <a:lnTo>
                    <a:pt x="1558" y="561"/>
                  </a:lnTo>
                  <a:lnTo>
                    <a:pt x="1574" y="536"/>
                  </a:lnTo>
                  <a:lnTo>
                    <a:pt x="1587" y="511"/>
                  </a:lnTo>
                  <a:lnTo>
                    <a:pt x="1597" y="484"/>
                  </a:lnTo>
                  <a:lnTo>
                    <a:pt x="1605" y="458"/>
                  </a:lnTo>
                  <a:lnTo>
                    <a:pt x="1612" y="432"/>
                  </a:lnTo>
                  <a:lnTo>
                    <a:pt x="1617" y="405"/>
                  </a:lnTo>
                  <a:lnTo>
                    <a:pt x="1621" y="377"/>
                  </a:lnTo>
                  <a:lnTo>
                    <a:pt x="1624" y="351"/>
                  </a:lnTo>
                  <a:lnTo>
                    <a:pt x="1627" y="298"/>
                  </a:lnTo>
                  <a:lnTo>
                    <a:pt x="1628" y="245"/>
                  </a:lnTo>
                  <a:lnTo>
                    <a:pt x="1629" y="220"/>
                  </a:lnTo>
                  <a:lnTo>
                    <a:pt x="1630" y="196"/>
                  </a:lnTo>
                  <a:lnTo>
                    <a:pt x="1631" y="172"/>
                  </a:lnTo>
                  <a:lnTo>
                    <a:pt x="1633" y="149"/>
                  </a:lnTo>
                  <a:lnTo>
                    <a:pt x="1619" y="0"/>
                  </a:lnTo>
                  <a:lnTo>
                    <a:pt x="1618" y="27"/>
                  </a:lnTo>
                  <a:lnTo>
                    <a:pt x="1615" y="52"/>
                  </a:lnTo>
                  <a:lnTo>
                    <a:pt x="1609" y="75"/>
                  </a:lnTo>
                  <a:lnTo>
                    <a:pt x="1600" y="98"/>
                  </a:lnTo>
                  <a:lnTo>
                    <a:pt x="1590" y="119"/>
                  </a:lnTo>
                  <a:lnTo>
                    <a:pt x="1576" y="140"/>
                  </a:lnTo>
                  <a:lnTo>
                    <a:pt x="1560" y="159"/>
                  </a:lnTo>
                  <a:lnTo>
                    <a:pt x="1542" y="177"/>
                  </a:lnTo>
                  <a:lnTo>
                    <a:pt x="1523" y="194"/>
                  </a:lnTo>
                  <a:lnTo>
                    <a:pt x="1502" y="209"/>
                  </a:lnTo>
                  <a:lnTo>
                    <a:pt x="1479" y="224"/>
                  </a:lnTo>
                  <a:lnTo>
                    <a:pt x="1455" y="238"/>
                  </a:lnTo>
                  <a:lnTo>
                    <a:pt x="1428" y="251"/>
                  </a:lnTo>
                  <a:lnTo>
                    <a:pt x="1401" y="264"/>
                  </a:lnTo>
                  <a:lnTo>
                    <a:pt x="1373" y="275"/>
                  </a:lnTo>
                  <a:lnTo>
                    <a:pt x="1344" y="285"/>
                  </a:lnTo>
                  <a:lnTo>
                    <a:pt x="1312" y="294"/>
                  </a:lnTo>
                  <a:lnTo>
                    <a:pt x="1282" y="303"/>
                  </a:lnTo>
                  <a:lnTo>
                    <a:pt x="1250" y="310"/>
                  </a:lnTo>
                  <a:lnTo>
                    <a:pt x="1217" y="317"/>
                  </a:lnTo>
                  <a:lnTo>
                    <a:pt x="1185" y="324"/>
                  </a:lnTo>
                  <a:lnTo>
                    <a:pt x="1152" y="329"/>
                  </a:lnTo>
                  <a:lnTo>
                    <a:pt x="1119" y="334"/>
                  </a:lnTo>
                  <a:lnTo>
                    <a:pt x="1086" y="339"/>
                  </a:lnTo>
                  <a:lnTo>
                    <a:pt x="1053" y="342"/>
                  </a:lnTo>
                  <a:lnTo>
                    <a:pt x="1021" y="345"/>
                  </a:lnTo>
                  <a:lnTo>
                    <a:pt x="988" y="348"/>
                  </a:lnTo>
                  <a:lnTo>
                    <a:pt x="956" y="350"/>
                  </a:lnTo>
                  <a:lnTo>
                    <a:pt x="895" y="353"/>
                  </a:lnTo>
                  <a:lnTo>
                    <a:pt x="837" y="354"/>
                  </a:lnTo>
                  <a:lnTo>
                    <a:pt x="795" y="354"/>
                  </a:lnTo>
                  <a:lnTo>
                    <a:pt x="755" y="354"/>
                  </a:lnTo>
                  <a:lnTo>
                    <a:pt x="717" y="353"/>
                  </a:lnTo>
                  <a:lnTo>
                    <a:pt x="681" y="352"/>
                  </a:lnTo>
                  <a:lnTo>
                    <a:pt x="646" y="350"/>
                  </a:lnTo>
                  <a:lnTo>
                    <a:pt x="612" y="348"/>
                  </a:lnTo>
                  <a:lnTo>
                    <a:pt x="581" y="345"/>
                  </a:lnTo>
                  <a:lnTo>
                    <a:pt x="551" y="341"/>
                  </a:lnTo>
                  <a:lnTo>
                    <a:pt x="521" y="338"/>
                  </a:lnTo>
                  <a:lnTo>
                    <a:pt x="493" y="333"/>
                  </a:lnTo>
                  <a:lnTo>
                    <a:pt x="467" y="329"/>
                  </a:lnTo>
                  <a:lnTo>
                    <a:pt x="441" y="323"/>
                  </a:lnTo>
                  <a:lnTo>
                    <a:pt x="417" y="318"/>
                  </a:lnTo>
                  <a:lnTo>
                    <a:pt x="392" y="311"/>
                  </a:lnTo>
                  <a:lnTo>
                    <a:pt x="369" y="304"/>
                  </a:lnTo>
                  <a:lnTo>
                    <a:pt x="346" y="297"/>
                  </a:lnTo>
                  <a:lnTo>
                    <a:pt x="325" y="289"/>
                  </a:lnTo>
                  <a:lnTo>
                    <a:pt x="303" y="281"/>
                  </a:lnTo>
                  <a:lnTo>
                    <a:pt x="281" y="272"/>
                  </a:lnTo>
                  <a:lnTo>
                    <a:pt x="260" y="262"/>
                  </a:lnTo>
                  <a:lnTo>
                    <a:pt x="220" y="241"/>
                  </a:lnTo>
                  <a:lnTo>
                    <a:pt x="178" y="218"/>
                  </a:lnTo>
                  <a:lnTo>
                    <a:pt x="136" y="193"/>
                  </a:lnTo>
                  <a:lnTo>
                    <a:pt x="93" y="166"/>
                  </a:lnTo>
                  <a:lnTo>
                    <a:pt x="48" y="136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30" name="Freeform 29"/>
            <p:cNvSpPr/>
            <p:nvPr/>
          </p:nvSpPr>
          <p:spPr bwMode="auto">
            <a:xfrm>
              <a:off x="7547327" y="3091893"/>
              <a:ext cx="448839" cy="188985"/>
            </a:xfrm>
            <a:custGeom>
              <a:avLst/>
              <a:gdLst>
                <a:gd name="T0" fmla="*/ 1555 w 1616"/>
                <a:gd name="T1" fmla="*/ 47 h 677"/>
                <a:gd name="T2" fmla="*/ 1457 w 1616"/>
                <a:gd name="T3" fmla="*/ 98 h 677"/>
                <a:gd name="T4" fmla="*/ 1372 w 1616"/>
                <a:gd name="T5" fmla="*/ 142 h 677"/>
                <a:gd name="T6" fmla="*/ 1313 w 1616"/>
                <a:gd name="T7" fmla="*/ 169 h 677"/>
                <a:gd name="T8" fmla="*/ 1273 w 1616"/>
                <a:gd name="T9" fmla="*/ 186 h 677"/>
                <a:gd name="T10" fmla="*/ 1231 w 1616"/>
                <a:gd name="T11" fmla="*/ 200 h 677"/>
                <a:gd name="T12" fmla="*/ 1187 w 1616"/>
                <a:gd name="T13" fmla="*/ 213 h 677"/>
                <a:gd name="T14" fmla="*/ 1139 w 1616"/>
                <a:gd name="T15" fmla="*/ 223 h 677"/>
                <a:gd name="T16" fmla="*/ 1088 w 1616"/>
                <a:gd name="T17" fmla="*/ 231 h 677"/>
                <a:gd name="T18" fmla="*/ 1030 w 1616"/>
                <a:gd name="T19" fmla="*/ 238 h 677"/>
                <a:gd name="T20" fmla="*/ 967 w 1616"/>
                <a:gd name="T21" fmla="*/ 242 h 677"/>
                <a:gd name="T22" fmla="*/ 895 w 1616"/>
                <a:gd name="T23" fmla="*/ 244 h 677"/>
                <a:gd name="T24" fmla="*/ 817 w 1616"/>
                <a:gd name="T25" fmla="*/ 245 h 677"/>
                <a:gd name="T26" fmla="*/ 704 w 1616"/>
                <a:gd name="T27" fmla="*/ 242 h 677"/>
                <a:gd name="T28" fmla="*/ 608 w 1616"/>
                <a:gd name="T29" fmla="*/ 236 h 677"/>
                <a:gd name="T30" fmla="*/ 549 w 1616"/>
                <a:gd name="T31" fmla="*/ 230 h 677"/>
                <a:gd name="T32" fmla="*/ 494 w 1616"/>
                <a:gd name="T33" fmla="*/ 222 h 677"/>
                <a:gd name="T34" fmla="*/ 442 w 1616"/>
                <a:gd name="T35" fmla="*/ 213 h 677"/>
                <a:gd name="T36" fmla="*/ 393 w 1616"/>
                <a:gd name="T37" fmla="*/ 201 h 677"/>
                <a:gd name="T38" fmla="*/ 347 w 1616"/>
                <a:gd name="T39" fmla="*/ 189 h 677"/>
                <a:gd name="T40" fmla="*/ 302 w 1616"/>
                <a:gd name="T41" fmla="*/ 173 h 677"/>
                <a:gd name="T42" fmla="*/ 260 w 1616"/>
                <a:gd name="T43" fmla="*/ 156 h 677"/>
                <a:gd name="T44" fmla="*/ 218 w 1616"/>
                <a:gd name="T45" fmla="*/ 138 h 677"/>
                <a:gd name="T46" fmla="*/ 179 w 1616"/>
                <a:gd name="T47" fmla="*/ 117 h 677"/>
                <a:gd name="T48" fmla="*/ 121 w 1616"/>
                <a:gd name="T49" fmla="*/ 83 h 677"/>
                <a:gd name="T50" fmla="*/ 44 w 1616"/>
                <a:gd name="T51" fmla="*/ 29 h 677"/>
                <a:gd name="T52" fmla="*/ 5 w 1616"/>
                <a:gd name="T53" fmla="*/ 54 h 677"/>
                <a:gd name="T54" fmla="*/ 1 w 1616"/>
                <a:gd name="T55" fmla="*/ 167 h 677"/>
                <a:gd name="T56" fmla="*/ 2 w 1616"/>
                <a:gd name="T57" fmla="*/ 252 h 677"/>
                <a:gd name="T58" fmla="*/ 7 w 1616"/>
                <a:gd name="T59" fmla="*/ 307 h 677"/>
                <a:gd name="T60" fmla="*/ 19 w 1616"/>
                <a:gd name="T61" fmla="*/ 361 h 677"/>
                <a:gd name="T62" fmla="*/ 39 w 1616"/>
                <a:gd name="T63" fmla="*/ 413 h 677"/>
                <a:gd name="T64" fmla="*/ 68 w 1616"/>
                <a:gd name="T65" fmla="*/ 463 h 677"/>
                <a:gd name="T66" fmla="*/ 109 w 1616"/>
                <a:gd name="T67" fmla="*/ 508 h 677"/>
                <a:gd name="T68" fmla="*/ 164 w 1616"/>
                <a:gd name="T69" fmla="*/ 549 h 677"/>
                <a:gd name="T70" fmla="*/ 233 w 1616"/>
                <a:gd name="T71" fmla="*/ 587 h 677"/>
                <a:gd name="T72" fmla="*/ 318 w 1616"/>
                <a:gd name="T73" fmla="*/ 618 h 677"/>
                <a:gd name="T74" fmla="*/ 421 w 1616"/>
                <a:gd name="T75" fmla="*/ 643 h 677"/>
                <a:gd name="T76" fmla="*/ 545 w 1616"/>
                <a:gd name="T77" fmla="*/ 662 h 677"/>
                <a:gd name="T78" fmla="*/ 690 w 1616"/>
                <a:gd name="T79" fmla="*/ 673 h 677"/>
                <a:gd name="T80" fmla="*/ 815 w 1616"/>
                <a:gd name="T81" fmla="*/ 677 h 677"/>
                <a:gd name="T82" fmla="*/ 898 w 1616"/>
                <a:gd name="T83" fmla="*/ 676 h 677"/>
                <a:gd name="T84" fmla="*/ 979 w 1616"/>
                <a:gd name="T85" fmla="*/ 670 h 677"/>
                <a:gd name="T86" fmla="*/ 1058 w 1616"/>
                <a:gd name="T87" fmla="*/ 662 h 677"/>
                <a:gd name="T88" fmla="*/ 1135 w 1616"/>
                <a:gd name="T89" fmla="*/ 650 h 677"/>
                <a:gd name="T90" fmla="*/ 1210 w 1616"/>
                <a:gd name="T91" fmla="*/ 633 h 677"/>
                <a:gd name="T92" fmla="*/ 1284 w 1616"/>
                <a:gd name="T93" fmla="*/ 612 h 677"/>
                <a:gd name="T94" fmla="*/ 1356 w 1616"/>
                <a:gd name="T95" fmla="*/ 587 h 677"/>
                <a:gd name="T96" fmla="*/ 1415 w 1616"/>
                <a:gd name="T97" fmla="*/ 562 h 677"/>
                <a:gd name="T98" fmla="*/ 1455 w 1616"/>
                <a:gd name="T99" fmla="*/ 540 h 677"/>
                <a:gd name="T100" fmla="*/ 1490 w 1616"/>
                <a:gd name="T101" fmla="*/ 517 h 677"/>
                <a:gd name="T102" fmla="*/ 1521 w 1616"/>
                <a:gd name="T103" fmla="*/ 493 h 677"/>
                <a:gd name="T104" fmla="*/ 1545 w 1616"/>
                <a:gd name="T105" fmla="*/ 468 h 677"/>
                <a:gd name="T106" fmla="*/ 1565 w 1616"/>
                <a:gd name="T107" fmla="*/ 442 h 677"/>
                <a:gd name="T108" fmla="*/ 1581 w 1616"/>
                <a:gd name="T109" fmla="*/ 412 h 677"/>
                <a:gd name="T110" fmla="*/ 1593 w 1616"/>
                <a:gd name="T111" fmla="*/ 382 h 677"/>
                <a:gd name="T112" fmla="*/ 1602 w 1616"/>
                <a:gd name="T113" fmla="*/ 349 h 677"/>
                <a:gd name="T114" fmla="*/ 1609 w 1616"/>
                <a:gd name="T115" fmla="*/ 314 h 677"/>
                <a:gd name="T116" fmla="*/ 1614 w 1616"/>
                <a:gd name="T117" fmla="*/ 257 h 677"/>
                <a:gd name="T118" fmla="*/ 1614 w 1616"/>
                <a:gd name="T119" fmla="*/ 124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16" h="677">
                  <a:moveTo>
                    <a:pt x="1610" y="19"/>
                  </a:moveTo>
                  <a:lnTo>
                    <a:pt x="1555" y="47"/>
                  </a:lnTo>
                  <a:lnTo>
                    <a:pt x="1504" y="74"/>
                  </a:lnTo>
                  <a:lnTo>
                    <a:pt x="1457" y="98"/>
                  </a:lnTo>
                  <a:lnTo>
                    <a:pt x="1414" y="121"/>
                  </a:lnTo>
                  <a:lnTo>
                    <a:pt x="1372" y="142"/>
                  </a:lnTo>
                  <a:lnTo>
                    <a:pt x="1332" y="161"/>
                  </a:lnTo>
                  <a:lnTo>
                    <a:pt x="1313" y="169"/>
                  </a:lnTo>
                  <a:lnTo>
                    <a:pt x="1293" y="178"/>
                  </a:lnTo>
                  <a:lnTo>
                    <a:pt x="1273" y="186"/>
                  </a:lnTo>
                  <a:lnTo>
                    <a:pt x="1251" y="194"/>
                  </a:lnTo>
                  <a:lnTo>
                    <a:pt x="1231" y="200"/>
                  </a:lnTo>
                  <a:lnTo>
                    <a:pt x="1209" y="207"/>
                  </a:lnTo>
                  <a:lnTo>
                    <a:pt x="1187" y="213"/>
                  </a:lnTo>
                  <a:lnTo>
                    <a:pt x="1164" y="218"/>
                  </a:lnTo>
                  <a:lnTo>
                    <a:pt x="1139" y="223"/>
                  </a:lnTo>
                  <a:lnTo>
                    <a:pt x="1114" y="227"/>
                  </a:lnTo>
                  <a:lnTo>
                    <a:pt x="1088" y="231"/>
                  </a:lnTo>
                  <a:lnTo>
                    <a:pt x="1060" y="235"/>
                  </a:lnTo>
                  <a:lnTo>
                    <a:pt x="1030" y="238"/>
                  </a:lnTo>
                  <a:lnTo>
                    <a:pt x="999" y="240"/>
                  </a:lnTo>
                  <a:lnTo>
                    <a:pt x="967" y="242"/>
                  </a:lnTo>
                  <a:lnTo>
                    <a:pt x="933" y="243"/>
                  </a:lnTo>
                  <a:lnTo>
                    <a:pt x="895" y="244"/>
                  </a:lnTo>
                  <a:lnTo>
                    <a:pt x="857" y="245"/>
                  </a:lnTo>
                  <a:lnTo>
                    <a:pt x="817" y="245"/>
                  </a:lnTo>
                  <a:lnTo>
                    <a:pt x="773" y="244"/>
                  </a:lnTo>
                  <a:lnTo>
                    <a:pt x="704" y="242"/>
                  </a:lnTo>
                  <a:lnTo>
                    <a:pt x="639" y="238"/>
                  </a:lnTo>
                  <a:lnTo>
                    <a:pt x="608" y="236"/>
                  </a:lnTo>
                  <a:lnTo>
                    <a:pt x="579" y="233"/>
                  </a:lnTo>
                  <a:lnTo>
                    <a:pt x="549" y="230"/>
                  </a:lnTo>
                  <a:lnTo>
                    <a:pt x="521" y="226"/>
                  </a:lnTo>
                  <a:lnTo>
                    <a:pt x="494" y="222"/>
                  </a:lnTo>
                  <a:lnTo>
                    <a:pt x="468" y="218"/>
                  </a:lnTo>
                  <a:lnTo>
                    <a:pt x="442" y="213"/>
                  </a:lnTo>
                  <a:lnTo>
                    <a:pt x="417" y="207"/>
                  </a:lnTo>
                  <a:lnTo>
                    <a:pt x="393" y="201"/>
                  </a:lnTo>
                  <a:lnTo>
                    <a:pt x="370" y="195"/>
                  </a:lnTo>
                  <a:lnTo>
                    <a:pt x="347" y="189"/>
                  </a:lnTo>
                  <a:lnTo>
                    <a:pt x="324" y="180"/>
                  </a:lnTo>
                  <a:lnTo>
                    <a:pt x="302" y="173"/>
                  </a:lnTo>
                  <a:lnTo>
                    <a:pt x="281" y="165"/>
                  </a:lnTo>
                  <a:lnTo>
                    <a:pt x="260" y="156"/>
                  </a:lnTo>
                  <a:lnTo>
                    <a:pt x="239" y="147"/>
                  </a:lnTo>
                  <a:lnTo>
                    <a:pt x="218" y="138"/>
                  </a:lnTo>
                  <a:lnTo>
                    <a:pt x="198" y="128"/>
                  </a:lnTo>
                  <a:lnTo>
                    <a:pt x="179" y="117"/>
                  </a:lnTo>
                  <a:lnTo>
                    <a:pt x="159" y="107"/>
                  </a:lnTo>
                  <a:lnTo>
                    <a:pt x="121" y="83"/>
                  </a:lnTo>
                  <a:lnTo>
                    <a:pt x="82" y="57"/>
                  </a:lnTo>
                  <a:lnTo>
                    <a:pt x="44" y="29"/>
                  </a:lnTo>
                  <a:lnTo>
                    <a:pt x="5" y="0"/>
                  </a:lnTo>
                  <a:lnTo>
                    <a:pt x="5" y="54"/>
                  </a:lnTo>
                  <a:lnTo>
                    <a:pt x="3" y="110"/>
                  </a:lnTo>
                  <a:lnTo>
                    <a:pt x="1" y="167"/>
                  </a:lnTo>
                  <a:lnTo>
                    <a:pt x="0" y="224"/>
                  </a:lnTo>
                  <a:lnTo>
                    <a:pt x="2" y="252"/>
                  </a:lnTo>
                  <a:lnTo>
                    <a:pt x="4" y="279"/>
                  </a:lnTo>
                  <a:lnTo>
                    <a:pt x="7" y="307"/>
                  </a:lnTo>
                  <a:lnTo>
                    <a:pt x="12" y="335"/>
                  </a:lnTo>
                  <a:lnTo>
                    <a:pt x="19" y="361"/>
                  </a:lnTo>
                  <a:lnTo>
                    <a:pt x="28" y="388"/>
                  </a:lnTo>
                  <a:lnTo>
                    <a:pt x="39" y="413"/>
                  </a:lnTo>
                  <a:lnTo>
                    <a:pt x="52" y="439"/>
                  </a:lnTo>
                  <a:lnTo>
                    <a:pt x="68" y="463"/>
                  </a:lnTo>
                  <a:lnTo>
                    <a:pt x="87" y="486"/>
                  </a:lnTo>
                  <a:lnTo>
                    <a:pt x="109" y="508"/>
                  </a:lnTo>
                  <a:lnTo>
                    <a:pt x="135" y="529"/>
                  </a:lnTo>
                  <a:lnTo>
                    <a:pt x="164" y="549"/>
                  </a:lnTo>
                  <a:lnTo>
                    <a:pt x="196" y="569"/>
                  </a:lnTo>
                  <a:lnTo>
                    <a:pt x="233" y="587"/>
                  </a:lnTo>
                  <a:lnTo>
                    <a:pt x="273" y="603"/>
                  </a:lnTo>
                  <a:lnTo>
                    <a:pt x="318" y="618"/>
                  </a:lnTo>
                  <a:lnTo>
                    <a:pt x="368" y="631"/>
                  </a:lnTo>
                  <a:lnTo>
                    <a:pt x="421" y="643"/>
                  </a:lnTo>
                  <a:lnTo>
                    <a:pt x="481" y="653"/>
                  </a:lnTo>
                  <a:lnTo>
                    <a:pt x="545" y="662"/>
                  </a:lnTo>
                  <a:lnTo>
                    <a:pt x="616" y="668"/>
                  </a:lnTo>
                  <a:lnTo>
                    <a:pt x="690" y="673"/>
                  </a:lnTo>
                  <a:lnTo>
                    <a:pt x="772" y="676"/>
                  </a:lnTo>
                  <a:lnTo>
                    <a:pt x="815" y="677"/>
                  </a:lnTo>
                  <a:lnTo>
                    <a:pt x="857" y="677"/>
                  </a:lnTo>
                  <a:lnTo>
                    <a:pt x="898" y="676"/>
                  </a:lnTo>
                  <a:lnTo>
                    <a:pt x="939" y="673"/>
                  </a:lnTo>
                  <a:lnTo>
                    <a:pt x="979" y="670"/>
                  </a:lnTo>
                  <a:lnTo>
                    <a:pt x="1018" y="666"/>
                  </a:lnTo>
                  <a:lnTo>
                    <a:pt x="1058" y="662"/>
                  </a:lnTo>
                  <a:lnTo>
                    <a:pt x="1097" y="656"/>
                  </a:lnTo>
                  <a:lnTo>
                    <a:pt x="1135" y="650"/>
                  </a:lnTo>
                  <a:lnTo>
                    <a:pt x="1173" y="642"/>
                  </a:lnTo>
                  <a:lnTo>
                    <a:pt x="1210" y="633"/>
                  </a:lnTo>
                  <a:lnTo>
                    <a:pt x="1247" y="623"/>
                  </a:lnTo>
                  <a:lnTo>
                    <a:pt x="1284" y="612"/>
                  </a:lnTo>
                  <a:lnTo>
                    <a:pt x="1320" y="600"/>
                  </a:lnTo>
                  <a:lnTo>
                    <a:pt x="1356" y="587"/>
                  </a:lnTo>
                  <a:lnTo>
                    <a:pt x="1392" y="572"/>
                  </a:lnTo>
                  <a:lnTo>
                    <a:pt x="1415" y="562"/>
                  </a:lnTo>
                  <a:lnTo>
                    <a:pt x="1436" y="550"/>
                  </a:lnTo>
                  <a:lnTo>
                    <a:pt x="1455" y="540"/>
                  </a:lnTo>
                  <a:lnTo>
                    <a:pt x="1474" y="528"/>
                  </a:lnTo>
                  <a:lnTo>
                    <a:pt x="1490" y="517"/>
                  </a:lnTo>
                  <a:lnTo>
                    <a:pt x="1507" y="505"/>
                  </a:lnTo>
                  <a:lnTo>
                    <a:pt x="1521" y="493"/>
                  </a:lnTo>
                  <a:lnTo>
                    <a:pt x="1534" y="481"/>
                  </a:lnTo>
                  <a:lnTo>
                    <a:pt x="1545" y="468"/>
                  </a:lnTo>
                  <a:lnTo>
                    <a:pt x="1556" y="455"/>
                  </a:lnTo>
                  <a:lnTo>
                    <a:pt x="1565" y="442"/>
                  </a:lnTo>
                  <a:lnTo>
                    <a:pt x="1574" y="427"/>
                  </a:lnTo>
                  <a:lnTo>
                    <a:pt x="1581" y="412"/>
                  </a:lnTo>
                  <a:lnTo>
                    <a:pt x="1588" y="397"/>
                  </a:lnTo>
                  <a:lnTo>
                    <a:pt x="1593" y="382"/>
                  </a:lnTo>
                  <a:lnTo>
                    <a:pt x="1598" y="366"/>
                  </a:lnTo>
                  <a:lnTo>
                    <a:pt x="1602" y="349"/>
                  </a:lnTo>
                  <a:lnTo>
                    <a:pt x="1606" y="332"/>
                  </a:lnTo>
                  <a:lnTo>
                    <a:pt x="1609" y="314"/>
                  </a:lnTo>
                  <a:lnTo>
                    <a:pt x="1611" y="295"/>
                  </a:lnTo>
                  <a:lnTo>
                    <a:pt x="1614" y="257"/>
                  </a:lnTo>
                  <a:lnTo>
                    <a:pt x="1616" y="216"/>
                  </a:lnTo>
                  <a:lnTo>
                    <a:pt x="1614" y="124"/>
                  </a:lnTo>
                  <a:lnTo>
                    <a:pt x="1610" y="19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31" name="Freeform 30"/>
            <p:cNvSpPr/>
            <p:nvPr/>
          </p:nvSpPr>
          <p:spPr bwMode="auto">
            <a:xfrm>
              <a:off x="6428703" y="2665286"/>
              <a:ext cx="447449" cy="191764"/>
            </a:xfrm>
            <a:custGeom>
              <a:avLst/>
              <a:gdLst>
                <a:gd name="T0" fmla="*/ 1504 w 1612"/>
                <a:gd name="T1" fmla="*/ 82 h 690"/>
                <a:gd name="T2" fmla="*/ 1396 w 1612"/>
                <a:gd name="T3" fmla="*/ 147 h 690"/>
                <a:gd name="T4" fmla="*/ 1332 w 1612"/>
                <a:gd name="T5" fmla="*/ 178 h 690"/>
                <a:gd name="T6" fmla="*/ 1268 w 1612"/>
                <a:gd name="T7" fmla="*/ 204 h 690"/>
                <a:gd name="T8" fmla="*/ 1199 w 1612"/>
                <a:gd name="T9" fmla="*/ 224 h 690"/>
                <a:gd name="T10" fmla="*/ 1125 w 1612"/>
                <a:gd name="T11" fmla="*/ 240 h 690"/>
                <a:gd name="T12" fmla="*/ 1043 w 1612"/>
                <a:gd name="T13" fmla="*/ 251 h 690"/>
                <a:gd name="T14" fmla="*/ 951 w 1612"/>
                <a:gd name="T15" fmla="*/ 259 h 690"/>
                <a:gd name="T16" fmla="*/ 770 w 1612"/>
                <a:gd name="T17" fmla="*/ 262 h 690"/>
                <a:gd name="T18" fmla="*/ 607 w 1612"/>
                <a:gd name="T19" fmla="*/ 253 h 690"/>
                <a:gd name="T20" fmla="*/ 519 w 1612"/>
                <a:gd name="T21" fmla="*/ 243 h 690"/>
                <a:gd name="T22" fmla="*/ 438 w 1612"/>
                <a:gd name="T23" fmla="*/ 229 h 690"/>
                <a:gd name="T24" fmla="*/ 364 w 1612"/>
                <a:gd name="T25" fmla="*/ 211 h 690"/>
                <a:gd name="T26" fmla="*/ 294 w 1612"/>
                <a:gd name="T27" fmla="*/ 189 h 690"/>
                <a:gd name="T28" fmla="*/ 230 w 1612"/>
                <a:gd name="T29" fmla="*/ 162 h 690"/>
                <a:gd name="T30" fmla="*/ 169 w 1612"/>
                <a:gd name="T31" fmla="*/ 129 h 690"/>
                <a:gd name="T32" fmla="*/ 112 w 1612"/>
                <a:gd name="T33" fmla="*/ 92 h 690"/>
                <a:gd name="T34" fmla="*/ 55 w 1612"/>
                <a:gd name="T35" fmla="*/ 49 h 690"/>
                <a:gd name="T36" fmla="*/ 2 w 1612"/>
                <a:gd name="T37" fmla="*/ 0 h 690"/>
                <a:gd name="T38" fmla="*/ 0 w 1612"/>
                <a:gd name="T39" fmla="*/ 176 h 690"/>
                <a:gd name="T40" fmla="*/ 5 w 1612"/>
                <a:gd name="T41" fmla="*/ 292 h 690"/>
                <a:gd name="T42" fmla="*/ 22 w 1612"/>
                <a:gd name="T43" fmla="*/ 374 h 690"/>
                <a:gd name="T44" fmla="*/ 56 w 1612"/>
                <a:gd name="T45" fmla="*/ 452 h 690"/>
                <a:gd name="T46" fmla="*/ 114 w 1612"/>
                <a:gd name="T47" fmla="*/ 522 h 690"/>
                <a:gd name="T48" fmla="*/ 199 w 1612"/>
                <a:gd name="T49" fmla="*/ 582 h 690"/>
                <a:gd name="T50" fmla="*/ 320 w 1612"/>
                <a:gd name="T51" fmla="*/ 632 h 690"/>
                <a:gd name="T52" fmla="*/ 481 w 1612"/>
                <a:gd name="T53" fmla="*/ 667 h 690"/>
                <a:gd name="T54" fmla="*/ 688 w 1612"/>
                <a:gd name="T55" fmla="*/ 687 h 690"/>
                <a:gd name="T56" fmla="*/ 851 w 1612"/>
                <a:gd name="T57" fmla="*/ 690 h 690"/>
                <a:gd name="T58" fmla="*/ 974 w 1612"/>
                <a:gd name="T59" fmla="*/ 683 h 690"/>
                <a:gd name="T60" fmla="*/ 1095 w 1612"/>
                <a:gd name="T61" fmla="*/ 669 h 690"/>
                <a:gd name="T62" fmla="*/ 1212 w 1612"/>
                <a:gd name="T63" fmla="*/ 646 h 690"/>
                <a:gd name="T64" fmla="*/ 1322 w 1612"/>
                <a:gd name="T65" fmla="*/ 612 h 690"/>
                <a:gd name="T66" fmla="*/ 1414 w 1612"/>
                <a:gd name="T67" fmla="*/ 574 h 690"/>
                <a:gd name="T68" fmla="*/ 1473 w 1612"/>
                <a:gd name="T69" fmla="*/ 540 h 690"/>
                <a:gd name="T70" fmla="*/ 1521 w 1612"/>
                <a:gd name="T71" fmla="*/ 504 h 690"/>
                <a:gd name="T72" fmla="*/ 1556 w 1612"/>
                <a:gd name="T73" fmla="*/ 464 h 690"/>
                <a:gd name="T74" fmla="*/ 1582 w 1612"/>
                <a:gd name="T75" fmla="*/ 422 h 690"/>
                <a:gd name="T76" fmla="*/ 1598 w 1612"/>
                <a:gd name="T77" fmla="*/ 374 h 690"/>
                <a:gd name="T78" fmla="*/ 1609 w 1612"/>
                <a:gd name="T79" fmla="*/ 322 h 690"/>
                <a:gd name="T80" fmla="*/ 1612 w 1612"/>
                <a:gd name="T81" fmla="*/ 264 h 690"/>
                <a:gd name="T82" fmla="*/ 1610 w 1612"/>
                <a:gd name="T83" fmla="*/ 176 h 690"/>
                <a:gd name="T84" fmla="*/ 1597 w 1612"/>
                <a:gd name="T85" fmla="*/ 2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12" h="690">
                  <a:moveTo>
                    <a:pt x="1597" y="20"/>
                  </a:moveTo>
                  <a:lnTo>
                    <a:pt x="1549" y="52"/>
                  </a:lnTo>
                  <a:lnTo>
                    <a:pt x="1504" y="82"/>
                  </a:lnTo>
                  <a:lnTo>
                    <a:pt x="1459" y="110"/>
                  </a:lnTo>
                  <a:lnTo>
                    <a:pt x="1417" y="135"/>
                  </a:lnTo>
                  <a:lnTo>
                    <a:pt x="1396" y="147"/>
                  </a:lnTo>
                  <a:lnTo>
                    <a:pt x="1374" y="158"/>
                  </a:lnTo>
                  <a:lnTo>
                    <a:pt x="1353" y="168"/>
                  </a:lnTo>
                  <a:lnTo>
                    <a:pt x="1332" y="178"/>
                  </a:lnTo>
                  <a:lnTo>
                    <a:pt x="1311" y="187"/>
                  </a:lnTo>
                  <a:lnTo>
                    <a:pt x="1290" y="196"/>
                  </a:lnTo>
                  <a:lnTo>
                    <a:pt x="1268" y="204"/>
                  </a:lnTo>
                  <a:lnTo>
                    <a:pt x="1245" y="211"/>
                  </a:lnTo>
                  <a:lnTo>
                    <a:pt x="1222" y="218"/>
                  </a:lnTo>
                  <a:lnTo>
                    <a:pt x="1199" y="224"/>
                  </a:lnTo>
                  <a:lnTo>
                    <a:pt x="1175" y="230"/>
                  </a:lnTo>
                  <a:lnTo>
                    <a:pt x="1151" y="235"/>
                  </a:lnTo>
                  <a:lnTo>
                    <a:pt x="1125" y="240"/>
                  </a:lnTo>
                  <a:lnTo>
                    <a:pt x="1098" y="244"/>
                  </a:lnTo>
                  <a:lnTo>
                    <a:pt x="1071" y="248"/>
                  </a:lnTo>
                  <a:lnTo>
                    <a:pt x="1043" y="251"/>
                  </a:lnTo>
                  <a:lnTo>
                    <a:pt x="1013" y="254"/>
                  </a:lnTo>
                  <a:lnTo>
                    <a:pt x="983" y="258"/>
                  </a:lnTo>
                  <a:lnTo>
                    <a:pt x="951" y="259"/>
                  </a:lnTo>
                  <a:lnTo>
                    <a:pt x="918" y="261"/>
                  </a:lnTo>
                  <a:lnTo>
                    <a:pt x="847" y="262"/>
                  </a:lnTo>
                  <a:lnTo>
                    <a:pt x="770" y="262"/>
                  </a:lnTo>
                  <a:lnTo>
                    <a:pt x="702" y="260"/>
                  </a:lnTo>
                  <a:lnTo>
                    <a:pt x="637" y="255"/>
                  </a:lnTo>
                  <a:lnTo>
                    <a:pt x="607" y="253"/>
                  </a:lnTo>
                  <a:lnTo>
                    <a:pt x="577" y="250"/>
                  </a:lnTo>
                  <a:lnTo>
                    <a:pt x="547" y="247"/>
                  </a:lnTo>
                  <a:lnTo>
                    <a:pt x="519" y="243"/>
                  </a:lnTo>
                  <a:lnTo>
                    <a:pt x="491" y="239"/>
                  </a:lnTo>
                  <a:lnTo>
                    <a:pt x="465" y="234"/>
                  </a:lnTo>
                  <a:lnTo>
                    <a:pt x="438" y="229"/>
                  </a:lnTo>
                  <a:lnTo>
                    <a:pt x="413" y="224"/>
                  </a:lnTo>
                  <a:lnTo>
                    <a:pt x="388" y="218"/>
                  </a:lnTo>
                  <a:lnTo>
                    <a:pt x="364" y="211"/>
                  </a:lnTo>
                  <a:lnTo>
                    <a:pt x="341" y="204"/>
                  </a:lnTo>
                  <a:lnTo>
                    <a:pt x="317" y="197"/>
                  </a:lnTo>
                  <a:lnTo>
                    <a:pt x="294" y="189"/>
                  </a:lnTo>
                  <a:lnTo>
                    <a:pt x="273" y="181"/>
                  </a:lnTo>
                  <a:lnTo>
                    <a:pt x="251" y="171"/>
                  </a:lnTo>
                  <a:lnTo>
                    <a:pt x="230" y="162"/>
                  </a:lnTo>
                  <a:lnTo>
                    <a:pt x="209" y="152"/>
                  </a:lnTo>
                  <a:lnTo>
                    <a:pt x="189" y="141"/>
                  </a:lnTo>
                  <a:lnTo>
                    <a:pt x="169" y="129"/>
                  </a:lnTo>
                  <a:lnTo>
                    <a:pt x="150" y="117"/>
                  </a:lnTo>
                  <a:lnTo>
                    <a:pt x="131" y="105"/>
                  </a:lnTo>
                  <a:lnTo>
                    <a:pt x="112" y="92"/>
                  </a:lnTo>
                  <a:lnTo>
                    <a:pt x="92" y="78"/>
                  </a:lnTo>
                  <a:lnTo>
                    <a:pt x="74" y="64"/>
                  </a:lnTo>
                  <a:lnTo>
                    <a:pt x="55" y="49"/>
                  </a:lnTo>
                  <a:lnTo>
                    <a:pt x="37" y="34"/>
                  </a:lnTo>
                  <a:lnTo>
                    <a:pt x="19" y="18"/>
                  </a:lnTo>
                  <a:lnTo>
                    <a:pt x="2" y="0"/>
                  </a:lnTo>
                  <a:lnTo>
                    <a:pt x="2" y="58"/>
                  </a:lnTo>
                  <a:lnTo>
                    <a:pt x="1" y="116"/>
                  </a:lnTo>
                  <a:lnTo>
                    <a:pt x="0" y="176"/>
                  </a:lnTo>
                  <a:lnTo>
                    <a:pt x="1" y="234"/>
                  </a:lnTo>
                  <a:lnTo>
                    <a:pt x="3" y="263"/>
                  </a:lnTo>
                  <a:lnTo>
                    <a:pt x="5" y="292"/>
                  </a:lnTo>
                  <a:lnTo>
                    <a:pt x="9" y="319"/>
                  </a:lnTo>
                  <a:lnTo>
                    <a:pt x="15" y="347"/>
                  </a:lnTo>
                  <a:lnTo>
                    <a:pt x="22" y="374"/>
                  </a:lnTo>
                  <a:lnTo>
                    <a:pt x="31" y="401"/>
                  </a:lnTo>
                  <a:lnTo>
                    <a:pt x="42" y="427"/>
                  </a:lnTo>
                  <a:lnTo>
                    <a:pt x="56" y="452"/>
                  </a:lnTo>
                  <a:lnTo>
                    <a:pt x="72" y="476"/>
                  </a:lnTo>
                  <a:lnTo>
                    <a:pt x="91" y="499"/>
                  </a:lnTo>
                  <a:lnTo>
                    <a:pt x="114" y="522"/>
                  </a:lnTo>
                  <a:lnTo>
                    <a:pt x="139" y="543"/>
                  </a:lnTo>
                  <a:lnTo>
                    <a:pt x="167" y="563"/>
                  </a:lnTo>
                  <a:lnTo>
                    <a:pt x="199" y="582"/>
                  </a:lnTo>
                  <a:lnTo>
                    <a:pt x="236" y="600"/>
                  </a:lnTo>
                  <a:lnTo>
                    <a:pt x="276" y="616"/>
                  </a:lnTo>
                  <a:lnTo>
                    <a:pt x="320" y="632"/>
                  </a:lnTo>
                  <a:lnTo>
                    <a:pt x="369" y="645"/>
                  </a:lnTo>
                  <a:lnTo>
                    <a:pt x="422" y="657"/>
                  </a:lnTo>
                  <a:lnTo>
                    <a:pt x="481" y="667"/>
                  </a:lnTo>
                  <a:lnTo>
                    <a:pt x="544" y="675"/>
                  </a:lnTo>
                  <a:lnTo>
                    <a:pt x="613" y="682"/>
                  </a:lnTo>
                  <a:lnTo>
                    <a:pt x="688" y="687"/>
                  </a:lnTo>
                  <a:lnTo>
                    <a:pt x="767" y="689"/>
                  </a:lnTo>
                  <a:lnTo>
                    <a:pt x="809" y="690"/>
                  </a:lnTo>
                  <a:lnTo>
                    <a:pt x="851" y="690"/>
                  </a:lnTo>
                  <a:lnTo>
                    <a:pt x="892" y="688"/>
                  </a:lnTo>
                  <a:lnTo>
                    <a:pt x="934" y="686"/>
                  </a:lnTo>
                  <a:lnTo>
                    <a:pt x="974" y="683"/>
                  </a:lnTo>
                  <a:lnTo>
                    <a:pt x="1015" y="680"/>
                  </a:lnTo>
                  <a:lnTo>
                    <a:pt x="1056" y="675"/>
                  </a:lnTo>
                  <a:lnTo>
                    <a:pt x="1095" y="669"/>
                  </a:lnTo>
                  <a:lnTo>
                    <a:pt x="1135" y="662"/>
                  </a:lnTo>
                  <a:lnTo>
                    <a:pt x="1174" y="655"/>
                  </a:lnTo>
                  <a:lnTo>
                    <a:pt x="1212" y="646"/>
                  </a:lnTo>
                  <a:lnTo>
                    <a:pt x="1249" y="636"/>
                  </a:lnTo>
                  <a:lnTo>
                    <a:pt x="1286" y="625"/>
                  </a:lnTo>
                  <a:lnTo>
                    <a:pt x="1322" y="612"/>
                  </a:lnTo>
                  <a:lnTo>
                    <a:pt x="1357" y="599"/>
                  </a:lnTo>
                  <a:lnTo>
                    <a:pt x="1391" y="585"/>
                  </a:lnTo>
                  <a:lnTo>
                    <a:pt x="1414" y="574"/>
                  </a:lnTo>
                  <a:lnTo>
                    <a:pt x="1435" y="563"/>
                  </a:lnTo>
                  <a:lnTo>
                    <a:pt x="1455" y="552"/>
                  </a:lnTo>
                  <a:lnTo>
                    <a:pt x="1473" y="540"/>
                  </a:lnTo>
                  <a:lnTo>
                    <a:pt x="1491" y="529"/>
                  </a:lnTo>
                  <a:lnTo>
                    <a:pt x="1507" y="517"/>
                  </a:lnTo>
                  <a:lnTo>
                    <a:pt x="1521" y="504"/>
                  </a:lnTo>
                  <a:lnTo>
                    <a:pt x="1534" y="491"/>
                  </a:lnTo>
                  <a:lnTo>
                    <a:pt x="1546" y="478"/>
                  </a:lnTo>
                  <a:lnTo>
                    <a:pt x="1556" y="464"/>
                  </a:lnTo>
                  <a:lnTo>
                    <a:pt x="1566" y="451"/>
                  </a:lnTo>
                  <a:lnTo>
                    <a:pt x="1574" y="436"/>
                  </a:lnTo>
                  <a:lnTo>
                    <a:pt x="1582" y="422"/>
                  </a:lnTo>
                  <a:lnTo>
                    <a:pt x="1588" y="407"/>
                  </a:lnTo>
                  <a:lnTo>
                    <a:pt x="1594" y="391"/>
                  </a:lnTo>
                  <a:lnTo>
                    <a:pt x="1598" y="374"/>
                  </a:lnTo>
                  <a:lnTo>
                    <a:pt x="1602" y="357"/>
                  </a:lnTo>
                  <a:lnTo>
                    <a:pt x="1606" y="340"/>
                  </a:lnTo>
                  <a:lnTo>
                    <a:pt x="1609" y="322"/>
                  </a:lnTo>
                  <a:lnTo>
                    <a:pt x="1611" y="303"/>
                  </a:lnTo>
                  <a:lnTo>
                    <a:pt x="1612" y="284"/>
                  </a:lnTo>
                  <a:lnTo>
                    <a:pt x="1612" y="264"/>
                  </a:lnTo>
                  <a:lnTo>
                    <a:pt x="1612" y="242"/>
                  </a:lnTo>
                  <a:lnTo>
                    <a:pt x="1612" y="221"/>
                  </a:lnTo>
                  <a:lnTo>
                    <a:pt x="1610" y="176"/>
                  </a:lnTo>
                  <a:lnTo>
                    <a:pt x="1607" y="127"/>
                  </a:lnTo>
                  <a:lnTo>
                    <a:pt x="1601" y="75"/>
                  </a:lnTo>
                  <a:lnTo>
                    <a:pt x="1597" y="2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32" name="Freeform 31"/>
            <p:cNvSpPr/>
            <p:nvPr/>
          </p:nvSpPr>
          <p:spPr bwMode="auto">
            <a:xfrm>
              <a:off x="7038322" y="2887621"/>
              <a:ext cx="444671" cy="183427"/>
            </a:xfrm>
            <a:custGeom>
              <a:avLst/>
              <a:gdLst>
                <a:gd name="T0" fmla="*/ 22 w 1602"/>
                <a:gd name="T1" fmla="*/ 396 h 659"/>
                <a:gd name="T2" fmla="*/ 52 w 1602"/>
                <a:gd name="T3" fmla="*/ 439 h 659"/>
                <a:gd name="T4" fmla="*/ 91 w 1602"/>
                <a:gd name="T5" fmla="*/ 476 h 659"/>
                <a:gd name="T6" fmla="*/ 136 w 1602"/>
                <a:gd name="T7" fmla="*/ 510 h 659"/>
                <a:gd name="T8" fmla="*/ 186 w 1602"/>
                <a:gd name="T9" fmla="*/ 540 h 659"/>
                <a:gd name="T10" fmla="*/ 244 w 1602"/>
                <a:gd name="T11" fmla="*/ 567 h 659"/>
                <a:gd name="T12" fmla="*/ 305 w 1602"/>
                <a:gd name="T13" fmla="*/ 590 h 659"/>
                <a:gd name="T14" fmla="*/ 371 w 1602"/>
                <a:gd name="T15" fmla="*/ 610 h 659"/>
                <a:gd name="T16" fmla="*/ 440 w 1602"/>
                <a:gd name="T17" fmla="*/ 626 h 659"/>
                <a:gd name="T18" fmla="*/ 510 w 1602"/>
                <a:gd name="T19" fmla="*/ 638 h 659"/>
                <a:gd name="T20" fmla="*/ 584 w 1602"/>
                <a:gd name="T21" fmla="*/ 648 h 659"/>
                <a:gd name="T22" fmla="*/ 657 w 1602"/>
                <a:gd name="T23" fmla="*/ 654 h 659"/>
                <a:gd name="T24" fmla="*/ 732 w 1602"/>
                <a:gd name="T25" fmla="*/ 658 h 659"/>
                <a:gd name="T26" fmla="*/ 806 w 1602"/>
                <a:gd name="T27" fmla="*/ 659 h 659"/>
                <a:gd name="T28" fmla="*/ 878 w 1602"/>
                <a:gd name="T29" fmla="*/ 657 h 659"/>
                <a:gd name="T30" fmla="*/ 949 w 1602"/>
                <a:gd name="T31" fmla="*/ 652 h 659"/>
                <a:gd name="T32" fmla="*/ 1015 w 1602"/>
                <a:gd name="T33" fmla="*/ 646 h 659"/>
                <a:gd name="T34" fmla="*/ 1079 w 1602"/>
                <a:gd name="T35" fmla="*/ 637 h 659"/>
                <a:gd name="T36" fmla="*/ 1144 w 1602"/>
                <a:gd name="T37" fmla="*/ 626 h 659"/>
                <a:gd name="T38" fmla="*/ 1206 w 1602"/>
                <a:gd name="T39" fmla="*/ 612 h 659"/>
                <a:gd name="T40" fmla="*/ 1269 w 1602"/>
                <a:gd name="T41" fmla="*/ 596 h 659"/>
                <a:gd name="T42" fmla="*/ 1328 w 1602"/>
                <a:gd name="T43" fmla="*/ 576 h 659"/>
                <a:gd name="T44" fmla="*/ 1386 w 1602"/>
                <a:gd name="T45" fmla="*/ 552 h 659"/>
                <a:gd name="T46" fmla="*/ 1439 w 1602"/>
                <a:gd name="T47" fmla="*/ 525 h 659"/>
                <a:gd name="T48" fmla="*/ 1480 w 1602"/>
                <a:gd name="T49" fmla="*/ 500 h 659"/>
                <a:gd name="T50" fmla="*/ 1506 w 1602"/>
                <a:gd name="T51" fmla="*/ 481 h 659"/>
                <a:gd name="T52" fmla="*/ 1529 w 1602"/>
                <a:gd name="T53" fmla="*/ 461 h 659"/>
                <a:gd name="T54" fmla="*/ 1548 w 1602"/>
                <a:gd name="T55" fmla="*/ 440 h 659"/>
                <a:gd name="T56" fmla="*/ 1563 w 1602"/>
                <a:gd name="T57" fmla="*/ 418 h 659"/>
                <a:gd name="T58" fmla="*/ 1575 w 1602"/>
                <a:gd name="T59" fmla="*/ 395 h 659"/>
                <a:gd name="T60" fmla="*/ 1586 w 1602"/>
                <a:gd name="T61" fmla="*/ 372 h 659"/>
                <a:gd name="T62" fmla="*/ 1593 w 1602"/>
                <a:gd name="T63" fmla="*/ 346 h 659"/>
                <a:gd name="T64" fmla="*/ 1598 w 1602"/>
                <a:gd name="T65" fmla="*/ 320 h 659"/>
                <a:gd name="T66" fmla="*/ 1601 w 1602"/>
                <a:gd name="T67" fmla="*/ 290 h 659"/>
                <a:gd name="T68" fmla="*/ 1602 w 1602"/>
                <a:gd name="T69" fmla="*/ 244 h 659"/>
                <a:gd name="T70" fmla="*/ 1597 w 1602"/>
                <a:gd name="T71" fmla="*/ 133 h 659"/>
                <a:gd name="T72" fmla="*/ 1579 w 1602"/>
                <a:gd name="T73" fmla="*/ 33 h 659"/>
                <a:gd name="T74" fmla="*/ 1566 w 1602"/>
                <a:gd name="T75" fmla="*/ 15 h 659"/>
                <a:gd name="T76" fmla="*/ 1561 w 1602"/>
                <a:gd name="T77" fmla="*/ 4 h 659"/>
                <a:gd name="T78" fmla="*/ 1558 w 1602"/>
                <a:gd name="T79" fmla="*/ 1 h 659"/>
                <a:gd name="T80" fmla="*/ 1549 w 1602"/>
                <a:gd name="T81" fmla="*/ 10 h 659"/>
                <a:gd name="T82" fmla="*/ 1521 w 1602"/>
                <a:gd name="T83" fmla="*/ 36 h 659"/>
                <a:gd name="T84" fmla="*/ 1484 w 1602"/>
                <a:gd name="T85" fmla="*/ 63 h 659"/>
                <a:gd name="T86" fmla="*/ 1418 w 1602"/>
                <a:gd name="T87" fmla="*/ 103 h 659"/>
                <a:gd name="T88" fmla="*/ 1336 w 1602"/>
                <a:gd name="T89" fmla="*/ 142 h 659"/>
                <a:gd name="T90" fmla="*/ 1250 w 1602"/>
                <a:gd name="T91" fmla="*/ 174 h 659"/>
                <a:gd name="T92" fmla="*/ 1161 w 1602"/>
                <a:gd name="T93" fmla="*/ 200 h 659"/>
                <a:gd name="T94" fmla="*/ 1068 w 1602"/>
                <a:gd name="T95" fmla="*/ 218 h 659"/>
                <a:gd name="T96" fmla="*/ 973 w 1602"/>
                <a:gd name="T97" fmla="*/ 230 h 659"/>
                <a:gd name="T98" fmla="*/ 877 w 1602"/>
                <a:gd name="T99" fmla="*/ 235 h 659"/>
                <a:gd name="T100" fmla="*/ 781 w 1602"/>
                <a:gd name="T101" fmla="*/ 234 h 659"/>
                <a:gd name="T102" fmla="*/ 683 w 1602"/>
                <a:gd name="T103" fmla="*/ 227 h 659"/>
                <a:gd name="T104" fmla="*/ 586 w 1602"/>
                <a:gd name="T105" fmla="*/ 215 h 659"/>
                <a:gd name="T106" fmla="*/ 489 w 1602"/>
                <a:gd name="T107" fmla="*/ 196 h 659"/>
                <a:gd name="T108" fmla="*/ 394 w 1602"/>
                <a:gd name="T109" fmla="*/ 171 h 659"/>
                <a:gd name="T110" fmla="*/ 300 w 1602"/>
                <a:gd name="T111" fmla="*/ 142 h 659"/>
                <a:gd name="T112" fmla="*/ 211 w 1602"/>
                <a:gd name="T113" fmla="*/ 108 h 659"/>
                <a:gd name="T114" fmla="*/ 123 w 1602"/>
                <a:gd name="T115" fmla="*/ 67 h 659"/>
                <a:gd name="T116" fmla="*/ 40 w 1602"/>
                <a:gd name="T117" fmla="*/ 23 h 659"/>
                <a:gd name="T118" fmla="*/ 10 w 1602"/>
                <a:gd name="T119" fmla="*/ 374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02" h="659">
                  <a:moveTo>
                    <a:pt x="10" y="374"/>
                  </a:moveTo>
                  <a:lnTo>
                    <a:pt x="22" y="396"/>
                  </a:lnTo>
                  <a:lnTo>
                    <a:pt x="36" y="417"/>
                  </a:lnTo>
                  <a:lnTo>
                    <a:pt x="52" y="439"/>
                  </a:lnTo>
                  <a:lnTo>
                    <a:pt x="70" y="458"/>
                  </a:lnTo>
                  <a:lnTo>
                    <a:pt x="91" y="476"/>
                  </a:lnTo>
                  <a:lnTo>
                    <a:pt x="112" y="494"/>
                  </a:lnTo>
                  <a:lnTo>
                    <a:pt x="136" y="510"/>
                  </a:lnTo>
                  <a:lnTo>
                    <a:pt x="160" y="526"/>
                  </a:lnTo>
                  <a:lnTo>
                    <a:pt x="186" y="540"/>
                  </a:lnTo>
                  <a:lnTo>
                    <a:pt x="215" y="554"/>
                  </a:lnTo>
                  <a:lnTo>
                    <a:pt x="244" y="567"/>
                  </a:lnTo>
                  <a:lnTo>
                    <a:pt x="274" y="579"/>
                  </a:lnTo>
                  <a:lnTo>
                    <a:pt x="305" y="590"/>
                  </a:lnTo>
                  <a:lnTo>
                    <a:pt x="338" y="600"/>
                  </a:lnTo>
                  <a:lnTo>
                    <a:pt x="371" y="610"/>
                  </a:lnTo>
                  <a:lnTo>
                    <a:pt x="404" y="618"/>
                  </a:lnTo>
                  <a:lnTo>
                    <a:pt x="440" y="626"/>
                  </a:lnTo>
                  <a:lnTo>
                    <a:pt x="475" y="632"/>
                  </a:lnTo>
                  <a:lnTo>
                    <a:pt x="510" y="638"/>
                  </a:lnTo>
                  <a:lnTo>
                    <a:pt x="548" y="643"/>
                  </a:lnTo>
                  <a:lnTo>
                    <a:pt x="584" y="648"/>
                  </a:lnTo>
                  <a:lnTo>
                    <a:pt x="620" y="652"/>
                  </a:lnTo>
                  <a:lnTo>
                    <a:pt x="657" y="654"/>
                  </a:lnTo>
                  <a:lnTo>
                    <a:pt x="695" y="657"/>
                  </a:lnTo>
                  <a:lnTo>
                    <a:pt x="732" y="658"/>
                  </a:lnTo>
                  <a:lnTo>
                    <a:pt x="769" y="659"/>
                  </a:lnTo>
                  <a:lnTo>
                    <a:pt x="806" y="659"/>
                  </a:lnTo>
                  <a:lnTo>
                    <a:pt x="842" y="658"/>
                  </a:lnTo>
                  <a:lnTo>
                    <a:pt x="878" y="657"/>
                  </a:lnTo>
                  <a:lnTo>
                    <a:pt x="914" y="655"/>
                  </a:lnTo>
                  <a:lnTo>
                    <a:pt x="949" y="652"/>
                  </a:lnTo>
                  <a:lnTo>
                    <a:pt x="983" y="649"/>
                  </a:lnTo>
                  <a:lnTo>
                    <a:pt x="1015" y="646"/>
                  </a:lnTo>
                  <a:lnTo>
                    <a:pt x="1047" y="642"/>
                  </a:lnTo>
                  <a:lnTo>
                    <a:pt x="1079" y="637"/>
                  </a:lnTo>
                  <a:lnTo>
                    <a:pt x="1111" y="632"/>
                  </a:lnTo>
                  <a:lnTo>
                    <a:pt x="1144" y="626"/>
                  </a:lnTo>
                  <a:lnTo>
                    <a:pt x="1175" y="619"/>
                  </a:lnTo>
                  <a:lnTo>
                    <a:pt x="1206" y="612"/>
                  </a:lnTo>
                  <a:lnTo>
                    <a:pt x="1238" y="604"/>
                  </a:lnTo>
                  <a:lnTo>
                    <a:pt x="1269" y="596"/>
                  </a:lnTo>
                  <a:lnTo>
                    <a:pt x="1299" y="586"/>
                  </a:lnTo>
                  <a:lnTo>
                    <a:pt x="1328" y="576"/>
                  </a:lnTo>
                  <a:lnTo>
                    <a:pt x="1358" y="565"/>
                  </a:lnTo>
                  <a:lnTo>
                    <a:pt x="1386" y="552"/>
                  </a:lnTo>
                  <a:lnTo>
                    <a:pt x="1413" y="539"/>
                  </a:lnTo>
                  <a:lnTo>
                    <a:pt x="1439" y="525"/>
                  </a:lnTo>
                  <a:lnTo>
                    <a:pt x="1464" y="510"/>
                  </a:lnTo>
                  <a:lnTo>
                    <a:pt x="1480" y="500"/>
                  </a:lnTo>
                  <a:lnTo>
                    <a:pt x="1494" y="490"/>
                  </a:lnTo>
                  <a:lnTo>
                    <a:pt x="1506" y="481"/>
                  </a:lnTo>
                  <a:lnTo>
                    <a:pt x="1518" y="471"/>
                  </a:lnTo>
                  <a:lnTo>
                    <a:pt x="1529" y="461"/>
                  </a:lnTo>
                  <a:lnTo>
                    <a:pt x="1539" y="450"/>
                  </a:lnTo>
                  <a:lnTo>
                    <a:pt x="1548" y="440"/>
                  </a:lnTo>
                  <a:lnTo>
                    <a:pt x="1556" y="429"/>
                  </a:lnTo>
                  <a:lnTo>
                    <a:pt x="1563" y="418"/>
                  </a:lnTo>
                  <a:lnTo>
                    <a:pt x="1570" y="407"/>
                  </a:lnTo>
                  <a:lnTo>
                    <a:pt x="1575" y="395"/>
                  </a:lnTo>
                  <a:lnTo>
                    <a:pt x="1582" y="384"/>
                  </a:lnTo>
                  <a:lnTo>
                    <a:pt x="1586" y="372"/>
                  </a:lnTo>
                  <a:lnTo>
                    <a:pt x="1590" y="359"/>
                  </a:lnTo>
                  <a:lnTo>
                    <a:pt x="1593" y="346"/>
                  </a:lnTo>
                  <a:lnTo>
                    <a:pt x="1596" y="333"/>
                  </a:lnTo>
                  <a:lnTo>
                    <a:pt x="1598" y="320"/>
                  </a:lnTo>
                  <a:lnTo>
                    <a:pt x="1599" y="305"/>
                  </a:lnTo>
                  <a:lnTo>
                    <a:pt x="1601" y="290"/>
                  </a:lnTo>
                  <a:lnTo>
                    <a:pt x="1601" y="275"/>
                  </a:lnTo>
                  <a:lnTo>
                    <a:pt x="1602" y="244"/>
                  </a:lnTo>
                  <a:lnTo>
                    <a:pt x="1601" y="210"/>
                  </a:lnTo>
                  <a:lnTo>
                    <a:pt x="1597" y="133"/>
                  </a:lnTo>
                  <a:lnTo>
                    <a:pt x="1591" y="45"/>
                  </a:lnTo>
                  <a:lnTo>
                    <a:pt x="1579" y="33"/>
                  </a:lnTo>
                  <a:lnTo>
                    <a:pt x="1572" y="23"/>
                  </a:lnTo>
                  <a:lnTo>
                    <a:pt x="1566" y="15"/>
                  </a:lnTo>
                  <a:lnTo>
                    <a:pt x="1563" y="9"/>
                  </a:lnTo>
                  <a:lnTo>
                    <a:pt x="1561" y="4"/>
                  </a:lnTo>
                  <a:lnTo>
                    <a:pt x="1560" y="2"/>
                  </a:lnTo>
                  <a:lnTo>
                    <a:pt x="1558" y="1"/>
                  </a:lnTo>
                  <a:lnTo>
                    <a:pt x="1556" y="2"/>
                  </a:lnTo>
                  <a:lnTo>
                    <a:pt x="1549" y="10"/>
                  </a:lnTo>
                  <a:lnTo>
                    <a:pt x="1534" y="26"/>
                  </a:lnTo>
                  <a:lnTo>
                    <a:pt x="1521" y="36"/>
                  </a:lnTo>
                  <a:lnTo>
                    <a:pt x="1505" y="49"/>
                  </a:lnTo>
                  <a:lnTo>
                    <a:pt x="1484" y="63"/>
                  </a:lnTo>
                  <a:lnTo>
                    <a:pt x="1457" y="81"/>
                  </a:lnTo>
                  <a:lnTo>
                    <a:pt x="1418" y="103"/>
                  </a:lnTo>
                  <a:lnTo>
                    <a:pt x="1378" y="123"/>
                  </a:lnTo>
                  <a:lnTo>
                    <a:pt x="1336" y="142"/>
                  </a:lnTo>
                  <a:lnTo>
                    <a:pt x="1293" y="159"/>
                  </a:lnTo>
                  <a:lnTo>
                    <a:pt x="1250" y="174"/>
                  </a:lnTo>
                  <a:lnTo>
                    <a:pt x="1205" y="187"/>
                  </a:lnTo>
                  <a:lnTo>
                    <a:pt x="1161" y="200"/>
                  </a:lnTo>
                  <a:lnTo>
                    <a:pt x="1114" y="210"/>
                  </a:lnTo>
                  <a:lnTo>
                    <a:pt x="1068" y="218"/>
                  </a:lnTo>
                  <a:lnTo>
                    <a:pt x="1022" y="225"/>
                  </a:lnTo>
                  <a:lnTo>
                    <a:pt x="973" y="230"/>
                  </a:lnTo>
                  <a:lnTo>
                    <a:pt x="926" y="233"/>
                  </a:lnTo>
                  <a:lnTo>
                    <a:pt x="877" y="235"/>
                  </a:lnTo>
                  <a:lnTo>
                    <a:pt x="829" y="236"/>
                  </a:lnTo>
                  <a:lnTo>
                    <a:pt x="781" y="234"/>
                  </a:lnTo>
                  <a:lnTo>
                    <a:pt x="731" y="232"/>
                  </a:lnTo>
                  <a:lnTo>
                    <a:pt x="683" y="227"/>
                  </a:lnTo>
                  <a:lnTo>
                    <a:pt x="634" y="222"/>
                  </a:lnTo>
                  <a:lnTo>
                    <a:pt x="586" y="215"/>
                  </a:lnTo>
                  <a:lnTo>
                    <a:pt x="537" y="206"/>
                  </a:lnTo>
                  <a:lnTo>
                    <a:pt x="489" y="196"/>
                  </a:lnTo>
                  <a:lnTo>
                    <a:pt x="441" y="184"/>
                  </a:lnTo>
                  <a:lnTo>
                    <a:pt x="394" y="171"/>
                  </a:lnTo>
                  <a:lnTo>
                    <a:pt x="347" y="157"/>
                  </a:lnTo>
                  <a:lnTo>
                    <a:pt x="300" y="142"/>
                  </a:lnTo>
                  <a:lnTo>
                    <a:pt x="255" y="125"/>
                  </a:lnTo>
                  <a:lnTo>
                    <a:pt x="211" y="108"/>
                  </a:lnTo>
                  <a:lnTo>
                    <a:pt x="166" y="89"/>
                  </a:lnTo>
                  <a:lnTo>
                    <a:pt x="123" y="67"/>
                  </a:lnTo>
                  <a:lnTo>
                    <a:pt x="80" y="46"/>
                  </a:lnTo>
                  <a:lnTo>
                    <a:pt x="40" y="23"/>
                  </a:lnTo>
                  <a:lnTo>
                    <a:pt x="0" y="0"/>
                  </a:lnTo>
                  <a:lnTo>
                    <a:pt x="10" y="37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33" name="Freeform 32"/>
            <p:cNvSpPr/>
            <p:nvPr/>
          </p:nvSpPr>
          <p:spPr bwMode="auto">
            <a:xfrm>
              <a:off x="5353158" y="2670844"/>
              <a:ext cx="451618" cy="186205"/>
            </a:xfrm>
            <a:custGeom>
              <a:avLst/>
              <a:gdLst>
                <a:gd name="T0" fmla="*/ 1521 w 1625"/>
                <a:gd name="T1" fmla="*/ 58 h 668"/>
                <a:gd name="T2" fmla="*/ 1396 w 1625"/>
                <a:gd name="T3" fmla="*/ 126 h 668"/>
                <a:gd name="T4" fmla="*/ 1281 w 1625"/>
                <a:gd name="T5" fmla="*/ 178 h 668"/>
                <a:gd name="T6" fmla="*/ 1220 w 1625"/>
                <a:gd name="T7" fmla="*/ 198 h 668"/>
                <a:gd name="T8" fmla="*/ 1150 w 1625"/>
                <a:gd name="T9" fmla="*/ 214 h 668"/>
                <a:gd name="T10" fmla="*/ 1068 w 1625"/>
                <a:gd name="T11" fmla="*/ 225 h 668"/>
                <a:gd name="T12" fmla="*/ 972 w 1625"/>
                <a:gd name="T13" fmla="*/ 233 h 668"/>
                <a:gd name="T14" fmla="*/ 857 w 1625"/>
                <a:gd name="T15" fmla="*/ 238 h 668"/>
                <a:gd name="T16" fmla="*/ 713 w 1625"/>
                <a:gd name="T17" fmla="*/ 237 h 668"/>
                <a:gd name="T18" fmla="*/ 583 w 1625"/>
                <a:gd name="T19" fmla="*/ 228 h 668"/>
                <a:gd name="T20" fmla="*/ 475 w 1625"/>
                <a:gd name="T21" fmla="*/ 215 h 668"/>
                <a:gd name="T22" fmla="*/ 388 w 1625"/>
                <a:gd name="T23" fmla="*/ 196 h 668"/>
                <a:gd name="T24" fmla="*/ 316 w 1625"/>
                <a:gd name="T25" fmla="*/ 174 h 668"/>
                <a:gd name="T26" fmla="*/ 256 w 1625"/>
                <a:gd name="T27" fmla="*/ 148 h 668"/>
                <a:gd name="T28" fmla="*/ 204 w 1625"/>
                <a:gd name="T29" fmla="*/ 120 h 668"/>
                <a:gd name="T30" fmla="*/ 109 w 1625"/>
                <a:gd name="T31" fmla="*/ 59 h 668"/>
                <a:gd name="T32" fmla="*/ 39 w 1625"/>
                <a:gd name="T33" fmla="*/ 19 h 668"/>
                <a:gd name="T34" fmla="*/ 4 w 1625"/>
                <a:gd name="T35" fmla="*/ 52 h 668"/>
                <a:gd name="T36" fmla="*/ 10 w 1625"/>
                <a:gd name="T37" fmla="*/ 190 h 668"/>
                <a:gd name="T38" fmla="*/ 15 w 1625"/>
                <a:gd name="T39" fmla="*/ 288 h 668"/>
                <a:gd name="T40" fmla="*/ 22 w 1625"/>
                <a:gd name="T41" fmla="*/ 339 h 668"/>
                <a:gd name="T42" fmla="*/ 35 w 1625"/>
                <a:gd name="T43" fmla="*/ 387 h 668"/>
                <a:gd name="T44" fmla="*/ 55 w 1625"/>
                <a:gd name="T45" fmla="*/ 429 h 668"/>
                <a:gd name="T46" fmla="*/ 86 w 1625"/>
                <a:gd name="T47" fmla="*/ 468 h 668"/>
                <a:gd name="T48" fmla="*/ 127 w 1625"/>
                <a:gd name="T49" fmla="*/ 505 h 668"/>
                <a:gd name="T50" fmla="*/ 182 w 1625"/>
                <a:gd name="T51" fmla="*/ 539 h 668"/>
                <a:gd name="T52" fmla="*/ 268 w 1625"/>
                <a:gd name="T53" fmla="*/ 577 h 668"/>
                <a:gd name="T54" fmla="*/ 373 w 1625"/>
                <a:gd name="T55" fmla="*/ 613 h 668"/>
                <a:gd name="T56" fmla="*/ 487 w 1625"/>
                <a:gd name="T57" fmla="*/ 639 h 668"/>
                <a:gd name="T58" fmla="*/ 607 w 1625"/>
                <a:gd name="T59" fmla="*/ 657 h 668"/>
                <a:gd name="T60" fmla="*/ 731 w 1625"/>
                <a:gd name="T61" fmla="*/ 667 h 668"/>
                <a:gd name="T62" fmla="*/ 856 w 1625"/>
                <a:gd name="T63" fmla="*/ 668 h 668"/>
                <a:gd name="T64" fmla="*/ 982 w 1625"/>
                <a:gd name="T65" fmla="*/ 661 h 668"/>
                <a:gd name="T66" fmla="*/ 1104 w 1625"/>
                <a:gd name="T67" fmla="*/ 646 h 668"/>
                <a:gd name="T68" fmla="*/ 1220 w 1625"/>
                <a:gd name="T69" fmla="*/ 622 h 668"/>
                <a:gd name="T70" fmla="*/ 1328 w 1625"/>
                <a:gd name="T71" fmla="*/ 589 h 668"/>
                <a:gd name="T72" fmla="*/ 1425 w 1625"/>
                <a:gd name="T73" fmla="*/ 549 h 668"/>
                <a:gd name="T74" fmla="*/ 1487 w 1625"/>
                <a:gd name="T75" fmla="*/ 514 h 668"/>
                <a:gd name="T76" fmla="*/ 1534 w 1625"/>
                <a:gd name="T77" fmla="*/ 477 h 668"/>
                <a:gd name="T78" fmla="*/ 1568 w 1625"/>
                <a:gd name="T79" fmla="*/ 439 h 668"/>
                <a:gd name="T80" fmla="*/ 1591 w 1625"/>
                <a:gd name="T81" fmla="*/ 399 h 668"/>
                <a:gd name="T82" fmla="*/ 1605 w 1625"/>
                <a:gd name="T83" fmla="*/ 354 h 668"/>
                <a:gd name="T84" fmla="*/ 1612 w 1625"/>
                <a:gd name="T85" fmla="*/ 306 h 668"/>
                <a:gd name="T86" fmla="*/ 1616 w 1625"/>
                <a:gd name="T87" fmla="*/ 233 h 668"/>
                <a:gd name="T88" fmla="*/ 1618 w 1625"/>
                <a:gd name="T89" fmla="*/ 105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25" h="668">
                  <a:moveTo>
                    <a:pt x="1625" y="5"/>
                  </a:moveTo>
                  <a:lnTo>
                    <a:pt x="1571" y="32"/>
                  </a:lnTo>
                  <a:lnTo>
                    <a:pt x="1521" y="58"/>
                  </a:lnTo>
                  <a:lnTo>
                    <a:pt x="1477" y="82"/>
                  </a:lnTo>
                  <a:lnTo>
                    <a:pt x="1435" y="105"/>
                  </a:lnTo>
                  <a:lnTo>
                    <a:pt x="1396" y="126"/>
                  </a:lnTo>
                  <a:lnTo>
                    <a:pt x="1358" y="145"/>
                  </a:lnTo>
                  <a:lnTo>
                    <a:pt x="1320" y="162"/>
                  </a:lnTo>
                  <a:lnTo>
                    <a:pt x="1281" y="178"/>
                  </a:lnTo>
                  <a:lnTo>
                    <a:pt x="1262" y="185"/>
                  </a:lnTo>
                  <a:lnTo>
                    <a:pt x="1241" y="192"/>
                  </a:lnTo>
                  <a:lnTo>
                    <a:pt x="1220" y="198"/>
                  </a:lnTo>
                  <a:lnTo>
                    <a:pt x="1197" y="203"/>
                  </a:lnTo>
                  <a:lnTo>
                    <a:pt x="1174" y="209"/>
                  </a:lnTo>
                  <a:lnTo>
                    <a:pt x="1150" y="214"/>
                  </a:lnTo>
                  <a:lnTo>
                    <a:pt x="1124" y="218"/>
                  </a:lnTo>
                  <a:lnTo>
                    <a:pt x="1097" y="222"/>
                  </a:lnTo>
                  <a:lnTo>
                    <a:pt x="1068" y="225"/>
                  </a:lnTo>
                  <a:lnTo>
                    <a:pt x="1038" y="228"/>
                  </a:lnTo>
                  <a:lnTo>
                    <a:pt x="1007" y="231"/>
                  </a:lnTo>
                  <a:lnTo>
                    <a:pt x="972" y="233"/>
                  </a:lnTo>
                  <a:lnTo>
                    <a:pt x="936" y="236"/>
                  </a:lnTo>
                  <a:lnTo>
                    <a:pt x="898" y="237"/>
                  </a:lnTo>
                  <a:lnTo>
                    <a:pt x="857" y="238"/>
                  </a:lnTo>
                  <a:lnTo>
                    <a:pt x="815" y="238"/>
                  </a:lnTo>
                  <a:lnTo>
                    <a:pt x="763" y="238"/>
                  </a:lnTo>
                  <a:lnTo>
                    <a:pt x="713" y="237"/>
                  </a:lnTo>
                  <a:lnTo>
                    <a:pt x="667" y="235"/>
                  </a:lnTo>
                  <a:lnTo>
                    <a:pt x="623" y="231"/>
                  </a:lnTo>
                  <a:lnTo>
                    <a:pt x="583" y="228"/>
                  </a:lnTo>
                  <a:lnTo>
                    <a:pt x="545" y="224"/>
                  </a:lnTo>
                  <a:lnTo>
                    <a:pt x="508" y="220"/>
                  </a:lnTo>
                  <a:lnTo>
                    <a:pt x="475" y="215"/>
                  </a:lnTo>
                  <a:lnTo>
                    <a:pt x="445" y="209"/>
                  </a:lnTo>
                  <a:lnTo>
                    <a:pt x="416" y="203"/>
                  </a:lnTo>
                  <a:lnTo>
                    <a:pt x="388" y="196"/>
                  </a:lnTo>
                  <a:lnTo>
                    <a:pt x="362" y="189"/>
                  </a:lnTo>
                  <a:lnTo>
                    <a:pt x="339" y="182"/>
                  </a:lnTo>
                  <a:lnTo>
                    <a:pt x="316" y="174"/>
                  </a:lnTo>
                  <a:lnTo>
                    <a:pt x="295" y="166"/>
                  </a:lnTo>
                  <a:lnTo>
                    <a:pt x="275" y="157"/>
                  </a:lnTo>
                  <a:lnTo>
                    <a:pt x="256" y="148"/>
                  </a:lnTo>
                  <a:lnTo>
                    <a:pt x="238" y="139"/>
                  </a:lnTo>
                  <a:lnTo>
                    <a:pt x="221" y="130"/>
                  </a:lnTo>
                  <a:lnTo>
                    <a:pt x="204" y="120"/>
                  </a:lnTo>
                  <a:lnTo>
                    <a:pt x="173" y="100"/>
                  </a:lnTo>
                  <a:lnTo>
                    <a:pt x="140" y="80"/>
                  </a:lnTo>
                  <a:lnTo>
                    <a:pt x="109" y="59"/>
                  </a:lnTo>
                  <a:lnTo>
                    <a:pt x="76" y="39"/>
                  </a:lnTo>
                  <a:lnTo>
                    <a:pt x="59" y="29"/>
                  </a:lnTo>
                  <a:lnTo>
                    <a:pt x="39" y="19"/>
                  </a:lnTo>
                  <a:lnTo>
                    <a:pt x="20" y="9"/>
                  </a:lnTo>
                  <a:lnTo>
                    <a:pt x="0" y="0"/>
                  </a:lnTo>
                  <a:lnTo>
                    <a:pt x="4" y="52"/>
                  </a:lnTo>
                  <a:lnTo>
                    <a:pt x="7" y="100"/>
                  </a:lnTo>
                  <a:lnTo>
                    <a:pt x="9" y="147"/>
                  </a:lnTo>
                  <a:lnTo>
                    <a:pt x="10" y="190"/>
                  </a:lnTo>
                  <a:lnTo>
                    <a:pt x="12" y="231"/>
                  </a:lnTo>
                  <a:lnTo>
                    <a:pt x="14" y="270"/>
                  </a:lnTo>
                  <a:lnTo>
                    <a:pt x="15" y="288"/>
                  </a:lnTo>
                  <a:lnTo>
                    <a:pt x="17" y="305"/>
                  </a:lnTo>
                  <a:lnTo>
                    <a:pt x="20" y="322"/>
                  </a:lnTo>
                  <a:lnTo>
                    <a:pt x="22" y="339"/>
                  </a:lnTo>
                  <a:lnTo>
                    <a:pt x="26" y="355"/>
                  </a:lnTo>
                  <a:lnTo>
                    <a:pt x="30" y="371"/>
                  </a:lnTo>
                  <a:lnTo>
                    <a:pt x="35" y="387"/>
                  </a:lnTo>
                  <a:lnTo>
                    <a:pt x="41" y="401"/>
                  </a:lnTo>
                  <a:lnTo>
                    <a:pt x="48" y="415"/>
                  </a:lnTo>
                  <a:lnTo>
                    <a:pt x="55" y="429"/>
                  </a:lnTo>
                  <a:lnTo>
                    <a:pt x="65" y="443"/>
                  </a:lnTo>
                  <a:lnTo>
                    <a:pt x="75" y="456"/>
                  </a:lnTo>
                  <a:lnTo>
                    <a:pt x="86" y="468"/>
                  </a:lnTo>
                  <a:lnTo>
                    <a:pt x="98" y="482"/>
                  </a:lnTo>
                  <a:lnTo>
                    <a:pt x="112" y="494"/>
                  </a:lnTo>
                  <a:lnTo>
                    <a:pt x="127" y="505"/>
                  </a:lnTo>
                  <a:lnTo>
                    <a:pt x="144" y="517"/>
                  </a:lnTo>
                  <a:lnTo>
                    <a:pt x="162" y="528"/>
                  </a:lnTo>
                  <a:lnTo>
                    <a:pt x="182" y="539"/>
                  </a:lnTo>
                  <a:lnTo>
                    <a:pt x="204" y="550"/>
                  </a:lnTo>
                  <a:lnTo>
                    <a:pt x="235" y="564"/>
                  </a:lnTo>
                  <a:lnTo>
                    <a:pt x="268" y="577"/>
                  </a:lnTo>
                  <a:lnTo>
                    <a:pt x="302" y="590"/>
                  </a:lnTo>
                  <a:lnTo>
                    <a:pt x="337" y="602"/>
                  </a:lnTo>
                  <a:lnTo>
                    <a:pt x="373" y="613"/>
                  </a:lnTo>
                  <a:lnTo>
                    <a:pt x="411" y="622"/>
                  </a:lnTo>
                  <a:lnTo>
                    <a:pt x="449" y="631"/>
                  </a:lnTo>
                  <a:lnTo>
                    <a:pt x="487" y="639"/>
                  </a:lnTo>
                  <a:lnTo>
                    <a:pt x="527" y="646"/>
                  </a:lnTo>
                  <a:lnTo>
                    <a:pt x="567" y="652"/>
                  </a:lnTo>
                  <a:lnTo>
                    <a:pt x="607" y="657"/>
                  </a:lnTo>
                  <a:lnTo>
                    <a:pt x="649" y="661"/>
                  </a:lnTo>
                  <a:lnTo>
                    <a:pt x="690" y="664"/>
                  </a:lnTo>
                  <a:lnTo>
                    <a:pt x="731" y="667"/>
                  </a:lnTo>
                  <a:lnTo>
                    <a:pt x="773" y="668"/>
                  </a:lnTo>
                  <a:lnTo>
                    <a:pt x="815" y="668"/>
                  </a:lnTo>
                  <a:lnTo>
                    <a:pt x="856" y="668"/>
                  </a:lnTo>
                  <a:lnTo>
                    <a:pt x="899" y="667"/>
                  </a:lnTo>
                  <a:lnTo>
                    <a:pt x="940" y="664"/>
                  </a:lnTo>
                  <a:lnTo>
                    <a:pt x="982" y="661"/>
                  </a:lnTo>
                  <a:lnTo>
                    <a:pt x="1023" y="657"/>
                  </a:lnTo>
                  <a:lnTo>
                    <a:pt x="1063" y="652"/>
                  </a:lnTo>
                  <a:lnTo>
                    <a:pt x="1104" y="646"/>
                  </a:lnTo>
                  <a:lnTo>
                    <a:pt x="1143" y="639"/>
                  </a:lnTo>
                  <a:lnTo>
                    <a:pt x="1181" y="631"/>
                  </a:lnTo>
                  <a:lnTo>
                    <a:pt x="1220" y="622"/>
                  </a:lnTo>
                  <a:lnTo>
                    <a:pt x="1256" y="613"/>
                  </a:lnTo>
                  <a:lnTo>
                    <a:pt x="1292" y="602"/>
                  </a:lnTo>
                  <a:lnTo>
                    <a:pt x="1328" y="589"/>
                  </a:lnTo>
                  <a:lnTo>
                    <a:pt x="1361" y="577"/>
                  </a:lnTo>
                  <a:lnTo>
                    <a:pt x="1394" y="563"/>
                  </a:lnTo>
                  <a:lnTo>
                    <a:pt x="1425" y="549"/>
                  </a:lnTo>
                  <a:lnTo>
                    <a:pt x="1448" y="537"/>
                  </a:lnTo>
                  <a:lnTo>
                    <a:pt x="1468" y="526"/>
                  </a:lnTo>
                  <a:lnTo>
                    <a:pt x="1487" y="514"/>
                  </a:lnTo>
                  <a:lnTo>
                    <a:pt x="1504" y="502"/>
                  </a:lnTo>
                  <a:lnTo>
                    <a:pt x="1520" y="490"/>
                  </a:lnTo>
                  <a:lnTo>
                    <a:pt x="1534" y="477"/>
                  </a:lnTo>
                  <a:lnTo>
                    <a:pt x="1546" y="465"/>
                  </a:lnTo>
                  <a:lnTo>
                    <a:pt x="1558" y="452"/>
                  </a:lnTo>
                  <a:lnTo>
                    <a:pt x="1568" y="439"/>
                  </a:lnTo>
                  <a:lnTo>
                    <a:pt x="1577" y="426"/>
                  </a:lnTo>
                  <a:lnTo>
                    <a:pt x="1584" y="412"/>
                  </a:lnTo>
                  <a:lnTo>
                    <a:pt x="1591" y="399"/>
                  </a:lnTo>
                  <a:lnTo>
                    <a:pt x="1596" y="384"/>
                  </a:lnTo>
                  <a:lnTo>
                    <a:pt x="1601" y="370"/>
                  </a:lnTo>
                  <a:lnTo>
                    <a:pt x="1605" y="354"/>
                  </a:lnTo>
                  <a:lnTo>
                    <a:pt x="1608" y="338"/>
                  </a:lnTo>
                  <a:lnTo>
                    <a:pt x="1610" y="322"/>
                  </a:lnTo>
                  <a:lnTo>
                    <a:pt x="1612" y="306"/>
                  </a:lnTo>
                  <a:lnTo>
                    <a:pt x="1614" y="289"/>
                  </a:lnTo>
                  <a:lnTo>
                    <a:pt x="1615" y="271"/>
                  </a:lnTo>
                  <a:lnTo>
                    <a:pt x="1616" y="233"/>
                  </a:lnTo>
                  <a:lnTo>
                    <a:pt x="1616" y="194"/>
                  </a:lnTo>
                  <a:lnTo>
                    <a:pt x="1617" y="151"/>
                  </a:lnTo>
                  <a:lnTo>
                    <a:pt x="1618" y="105"/>
                  </a:lnTo>
                  <a:lnTo>
                    <a:pt x="1621" y="57"/>
                  </a:lnTo>
                  <a:lnTo>
                    <a:pt x="1625" y="5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34" name="Freeform 33"/>
            <p:cNvSpPr/>
            <p:nvPr/>
          </p:nvSpPr>
          <p:spPr bwMode="auto">
            <a:xfrm>
              <a:off x="7011918" y="3266981"/>
              <a:ext cx="446060" cy="191764"/>
            </a:xfrm>
            <a:custGeom>
              <a:avLst/>
              <a:gdLst>
                <a:gd name="T0" fmla="*/ 20 w 1604"/>
                <a:gd name="T1" fmla="*/ 417 h 692"/>
                <a:gd name="T2" fmla="*/ 68 w 1604"/>
                <a:gd name="T3" fmla="*/ 486 h 692"/>
                <a:gd name="T4" fmla="*/ 134 w 1604"/>
                <a:gd name="T5" fmla="*/ 544 h 692"/>
                <a:gd name="T6" fmla="*/ 217 w 1604"/>
                <a:gd name="T7" fmla="*/ 591 h 692"/>
                <a:gd name="T8" fmla="*/ 312 w 1604"/>
                <a:gd name="T9" fmla="*/ 628 h 692"/>
                <a:gd name="T10" fmla="*/ 417 w 1604"/>
                <a:gd name="T11" fmla="*/ 655 h 692"/>
                <a:gd name="T12" fmla="*/ 528 w 1604"/>
                <a:gd name="T13" fmla="*/ 676 h 692"/>
                <a:gd name="T14" fmla="*/ 643 w 1604"/>
                <a:gd name="T15" fmla="*/ 687 h 692"/>
                <a:gd name="T16" fmla="*/ 758 w 1604"/>
                <a:gd name="T17" fmla="*/ 692 h 692"/>
                <a:gd name="T18" fmla="*/ 870 w 1604"/>
                <a:gd name="T19" fmla="*/ 690 h 692"/>
                <a:gd name="T20" fmla="*/ 976 w 1604"/>
                <a:gd name="T21" fmla="*/ 683 h 692"/>
                <a:gd name="T22" fmla="*/ 1079 w 1604"/>
                <a:gd name="T23" fmla="*/ 670 h 692"/>
                <a:gd name="T24" fmla="*/ 1181 w 1604"/>
                <a:gd name="T25" fmla="*/ 650 h 692"/>
                <a:gd name="T26" fmla="*/ 1281 w 1604"/>
                <a:gd name="T27" fmla="*/ 623 h 692"/>
                <a:gd name="T28" fmla="*/ 1374 w 1604"/>
                <a:gd name="T29" fmla="*/ 588 h 692"/>
                <a:gd name="T30" fmla="*/ 1458 w 1604"/>
                <a:gd name="T31" fmla="*/ 544 h 692"/>
                <a:gd name="T32" fmla="*/ 1511 w 1604"/>
                <a:gd name="T33" fmla="*/ 503 h 692"/>
                <a:gd name="T34" fmla="*/ 1545 w 1604"/>
                <a:gd name="T35" fmla="*/ 466 h 692"/>
                <a:gd name="T36" fmla="*/ 1570 w 1604"/>
                <a:gd name="T37" fmla="*/ 426 h 692"/>
                <a:gd name="T38" fmla="*/ 1587 w 1604"/>
                <a:gd name="T39" fmla="*/ 383 h 692"/>
                <a:gd name="T40" fmla="*/ 1597 w 1604"/>
                <a:gd name="T41" fmla="*/ 338 h 692"/>
                <a:gd name="T42" fmla="*/ 1604 w 1604"/>
                <a:gd name="T43" fmla="*/ 273 h 692"/>
                <a:gd name="T44" fmla="*/ 1602 w 1604"/>
                <a:gd name="T45" fmla="*/ 164 h 692"/>
                <a:gd name="T46" fmla="*/ 1599 w 1604"/>
                <a:gd name="T47" fmla="*/ 43 h 692"/>
                <a:gd name="T48" fmla="*/ 1564 w 1604"/>
                <a:gd name="T49" fmla="*/ 35 h 692"/>
                <a:gd name="T50" fmla="*/ 1506 w 1604"/>
                <a:gd name="T51" fmla="*/ 82 h 692"/>
                <a:gd name="T52" fmla="*/ 1442 w 1604"/>
                <a:gd name="T53" fmla="*/ 123 h 692"/>
                <a:gd name="T54" fmla="*/ 1376 w 1604"/>
                <a:gd name="T55" fmla="*/ 158 h 692"/>
                <a:gd name="T56" fmla="*/ 1304 w 1604"/>
                <a:gd name="T57" fmla="*/ 188 h 692"/>
                <a:gd name="T58" fmla="*/ 1229 w 1604"/>
                <a:gd name="T59" fmla="*/ 212 h 692"/>
                <a:gd name="T60" fmla="*/ 1149 w 1604"/>
                <a:gd name="T61" fmla="*/ 230 h 692"/>
                <a:gd name="T62" fmla="*/ 1066 w 1604"/>
                <a:gd name="T63" fmla="*/ 245 h 692"/>
                <a:gd name="T64" fmla="*/ 923 w 1604"/>
                <a:gd name="T65" fmla="*/ 259 h 692"/>
                <a:gd name="T66" fmla="*/ 734 w 1604"/>
                <a:gd name="T67" fmla="*/ 262 h 692"/>
                <a:gd name="T68" fmla="*/ 609 w 1604"/>
                <a:gd name="T69" fmla="*/ 256 h 692"/>
                <a:gd name="T70" fmla="*/ 524 w 1604"/>
                <a:gd name="T71" fmla="*/ 246 h 692"/>
                <a:gd name="T72" fmla="*/ 444 w 1604"/>
                <a:gd name="T73" fmla="*/ 233 h 692"/>
                <a:gd name="T74" fmla="*/ 369 w 1604"/>
                <a:gd name="T75" fmla="*/ 215 h 692"/>
                <a:gd name="T76" fmla="*/ 300 w 1604"/>
                <a:gd name="T77" fmla="*/ 193 h 692"/>
                <a:gd name="T78" fmla="*/ 233 w 1604"/>
                <a:gd name="T79" fmla="*/ 165 h 692"/>
                <a:gd name="T80" fmla="*/ 169 w 1604"/>
                <a:gd name="T81" fmla="*/ 133 h 692"/>
                <a:gd name="T82" fmla="*/ 108 w 1604"/>
                <a:gd name="T83" fmla="*/ 97 h 692"/>
                <a:gd name="T84" fmla="*/ 5 w 1604"/>
                <a:gd name="T85" fmla="*/ 23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04" h="692">
                  <a:moveTo>
                    <a:pt x="0" y="364"/>
                  </a:moveTo>
                  <a:lnTo>
                    <a:pt x="9" y="391"/>
                  </a:lnTo>
                  <a:lnTo>
                    <a:pt x="20" y="417"/>
                  </a:lnTo>
                  <a:lnTo>
                    <a:pt x="33" y="441"/>
                  </a:lnTo>
                  <a:lnTo>
                    <a:pt x="49" y="464"/>
                  </a:lnTo>
                  <a:lnTo>
                    <a:pt x="68" y="486"/>
                  </a:lnTo>
                  <a:lnTo>
                    <a:pt x="88" y="506"/>
                  </a:lnTo>
                  <a:lnTo>
                    <a:pt x="110" y="525"/>
                  </a:lnTo>
                  <a:lnTo>
                    <a:pt x="134" y="544"/>
                  </a:lnTo>
                  <a:lnTo>
                    <a:pt x="160" y="561"/>
                  </a:lnTo>
                  <a:lnTo>
                    <a:pt x="188" y="576"/>
                  </a:lnTo>
                  <a:lnTo>
                    <a:pt x="217" y="591"/>
                  </a:lnTo>
                  <a:lnTo>
                    <a:pt x="247" y="604"/>
                  </a:lnTo>
                  <a:lnTo>
                    <a:pt x="278" y="616"/>
                  </a:lnTo>
                  <a:lnTo>
                    <a:pt x="312" y="628"/>
                  </a:lnTo>
                  <a:lnTo>
                    <a:pt x="346" y="638"/>
                  </a:lnTo>
                  <a:lnTo>
                    <a:pt x="380" y="647"/>
                  </a:lnTo>
                  <a:lnTo>
                    <a:pt x="417" y="655"/>
                  </a:lnTo>
                  <a:lnTo>
                    <a:pt x="453" y="664"/>
                  </a:lnTo>
                  <a:lnTo>
                    <a:pt x="490" y="670"/>
                  </a:lnTo>
                  <a:lnTo>
                    <a:pt x="528" y="676"/>
                  </a:lnTo>
                  <a:lnTo>
                    <a:pt x="566" y="680"/>
                  </a:lnTo>
                  <a:lnTo>
                    <a:pt x="604" y="684"/>
                  </a:lnTo>
                  <a:lnTo>
                    <a:pt x="643" y="687"/>
                  </a:lnTo>
                  <a:lnTo>
                    <a:pt x="681" y="689"/>
                  </a:lnTo>
                  <a:lnTo>
                    <a:pt x="719" y="691"/>
                  </a:lnTo>
                  <a:lnTo>
                    <a:pt x="758" y="692"/>
                  </a:lnTo>
                  <a:lnTo>
                    <a:pt x="795" y="692"/>
                  </a:lnTo>
                  <a:lnTo>
                    <a:pt x="833" y="691"/>
                  </a:lnTo>
                  <a:lnTo>
                    <a:pt x="870" y="690"/>
                  </a:lnTo>
                  <a:lnTo>
                    <a:pt x="906" y="688"/>
                  </a:lnTo>
                  <a:lnTo>
                    <a:pt x="942" y="686"/>
                  </a:lnTo>
                  <a:lnTo>
                    <a:pt x="976" y="683"/>
                  </a:lnTo>
                  <a:lnTo>
                    <a:pt x="1011" y="679"/>
                  </a:lnTo>
                  <a:lnTo>
                    <a:pt x="1045" y="675"/>
                  </a:lnTo>
                  <a:lnTo>
                    <a:pt x="1079" y="670"/>
                  </a:lnTo>
                  <a:lnTo>
                    <a:pt x="1114" y="664"/>
                  </a:lnTo>
                  <a:lnTo>
                    <a:pt x="1148" y="658"/>
                  </a:lnTo>
                  <a:lnTo>
                    <a:pt x="1181" y="650"/>
                  </a:lnTo>
                  <a:lnTo>
                    <a:pt x="1216" y="642"/>
                  </a:lnTo>
                  <a:lnTo>
                    <a:pt x="1249" y="633"/>
                  </a:lnTo>
                  <a:lnTo>
                    <a:pt x="1281" y="623"/>
                  </a:lnTo>
                  <a:lnTo>
                    <a:pt x="1313" y="613"/>
                  </a:lnTo>
                  <a:lnTo>
                    <a:pt x="1344" y="601"/>
                  </a:lnTo>
                  <a:lnTo>
                    <a:pt x="1374" y="588"/>
                  </a:lnTo>
                  <a:lnTo>
                    <a:pt x="1403" y="575"/>
                  </a:lnTo>
                  <a:lnTo>
                    <a:pt x="1431" y="560"/>
                  </a:lnTo>
                  <a:lnTo>
                    <a:pt x="1458" y="544"/>
                  </a:lnTo>
                  <a:lnTo>
                    <a:pt x="1483" y="526"/>
                  </a:lnTo>
                  <a:lnTo>
                    <a:pt x="1498" y="514"/>
                  </a:lnTo>
                  <a:lnTo>
                    <a:pt x="1511" y="503"/>
                  </a:lnTo>
                  <a:lnTo>
                    <a:pt x="1523" y="491"/>
                  </a:lnTo>
                  <a:lnTo>
                    <a:pt x="1535" y="478"/>
                  </a:lnTo>
                  <a:lnTo>
                    <a:pt x="1545" y="466"/>
                  </a:lnTo>
                  <a:lnTo>
                    <a:pt x="1554" y="453"/>
                  </a:lnTo>
                  <a:lnTo>
                    <a:pt x="1563" y="440"/>
                  </a:lnTo>
                  <a:lnTo>
                    <a:pt x="1570" y="426"/>
                  </a:lnTo>
                  <a:lnTo>
                    <a:pt x="1577" y="412"/>
                  </a:lnTo>
                  <a:lnTo>
                    <a:pt x="1582" y="398"/>
                  </a:lnTo>
                  <a:lnTo>
                    <a:pt x="1587" y="383"/>
                  </a:lnTo>
                  <a:lnTo>
                    <a:pt x="1591" y="369"/>
                  </a:lnTo>
                  <a:lnTo>
                    <a:pt x="1595" y="354"/>
                  </a:lnTo>
                  <a:lnTo>
                    <a:pt x="1597" y="338"/>
                  </a:lnTo>
                  <a:lnTo>
                    <a:pt x="1600" y="323"/>
                  </a:lnTo>
                  <a:lnTo>
                    <a:pt x="1601" y="307"/>
                  </a:lnTo>
                  <a:lnTo>
                    <a:pt x="1604" y="273"/>
                  </a:lnTo>
                  <a:lnTo>
                    <a:pt x="1604" y="238"/>
                  </a:lnTo>
                  <a:lnTo>
                    <a:pt x="1604" y="203"/>
                  </a:lnTo>
                  <a:lnTo>
                    <a:pt x="1602" y="164"/>
                  </a:lnTo>
                  <a:lnTo>
                    <a:pt x="1601" y="126"/>
                  </a:lnTo>
                  <a:lnTo>
                    <a:pt x="1600" y="86"/>
                  </a:lnTo>
                  <a:lnTo>
                    <a:pt x="1599" y="43"/>
                  </a:lnTo>
                  <a:lnTo>
                    <a:pt x="1599" y="0"/>
                  </a:lnTo>
                  <a:lnTo>
                    <a:pt x="1581" y="18"/>
                  </a:lnTo>
                  <a:lnTo>
                    <a:pt x="1564" y="35"/>
                  </a:lnTo>
                  <a:lnTo>
                    <a:pt x="1544" y="52"/>
                  </a:lnTo>
                  <a:lnTo>
                    <a:pt x="1525" y="67"/>
                  </a:lnTo>
                  <a:lnTo>
                    <a:pt x="1506" y="82"/>
                  </a:lnTo>
                  <a:lnTo>
                    <a:pt x="1485" y="97"/>
                  </a:lnTo>
                  <a:lnTo>
                    <a:pt x="1465" y="110"/>
                  </a:lnTo>
                  <a:lnTo>
                    <a:pt x="1442" y="123"/>
                  </a:lnTo>
                  <a:lnTo>
                    <a:pt x="1421" y="135"/>
                  </a:lnTo>
                  <a:lnTo>
                    <a:pt x="1398" y="147"/>
                  </a:lnTo>
                  <a:lnTo>
                    <a:pt x="1376" y="158"/>
                  </a:lnTo>
                  <a:lnTo>
                    <a:pt x="1353" y="169"/>
                  </a:lnTo>
                  <a:lnTo>
                    <a:pt x="1328" y="179"/>
                  </a:lnTo>
                  <a:lnTo>
                    <a:pt x="1304" y="188"/>
                  </a:lnTo>
                  <a:lnTo>
                    <a:pt x="1279" y="196"/>
                  </a:lnTo>
                  <a:lnTo>
                    <a:pt x="1254" y="204"/>
                  </a:lnTo>
                  <a:lnTo>
                    <a:pt x="1229" y="212"/>
                  </a:lnTo>
                  <a:lnTo>
                    <a:pt x="1202" y="218"/>
                  </a:lnTo>
                  <a:lnTo>
                    <a:pt x="1176" y="225"/>
                  </a:lnTo>
                  <a:lnTo>
                    <a:pt x="1149" y="230"/>
                  </a:lnTo>
                  <a:lnTo>
                    <a:pt x="1122" y="236"/>
                  </a:lnTo>
                  <a:lnTo>
                    <a:pt x="1094" y="240"/>
                  </a:lnTo>
                  <a:lnTo>
                    <a:pt x="1066" y="245"/>
                  </a:lnTo>
                  <a:lnTo>
                    <a:pt x="1039" y="248"/>
                  </a:lnTo>
                  <a:lnTo>
                    <a:pt x="981" y="255"/>
                  </a:lnTo>
                  <a:lnTo>
                    <a:pt x="923" y="259"/>
                  </a:lnTo>
                  <a:lnTo>
                    <a:pt x="863" y="262"/>
                  </a:lnTo>
                  <a:lnTo>
                    <a:pt x="803" y="263"/>
                  </a:lnTo>
                  <a:lnTo>
                    <a:pt x="734" y="262"/>
                  </a:lnTo>
                  <a:lnTo>
                    <a:pt x="670" y="260"/>
                  </a:lnTo>
                  <a:lnTo>
                    <a:pt x="640" y="258"/>
                  </a:lnTo>
                  <a:lnTo>
                    <a:pt x="609" y="256"/>
                  </a:lnTo>
                  <a:lnTo>
                    <a:pt x="580" y="253"/>
                  </a:lnTo>
                  <a:lnTo>
                    <a:pt x="551" y="250"/>
                  </a:lnTo>
                  <a:lnTo>
                    <a:pt x="524" y="246"/>
                  </a:lnTo>
                  <a:lnTo>
                    <a:pt x="496" y="243"/>
                  </a:lnTo>
                  <a:lnTo>
                    <a:pt x="469" y="238"/>
                  </a:lnTo>
                  <a:lnTo>
                    <a:pt x="444" y="233"/>
                  </a:lnTo>
                  <a:lnTo>
                    <a:pt x="419" y="228"/>
                  </a:lnTo>
                  <a:lnTo>
                    <a:pt x="393" y="222"/>
                  </a:lnTo>
                  <a:lnTo>
                    <a:pt x="369" y="215"/>
                  </a:lnTo>
                  <a:lnTo>
                    <a:pt x="346" y="208"/>
                  </a:lnTo>
                  <a:lnTo>
                    <a:pt x="323" y="201"/>
                  </a:lnTo>
                  <a:lnTo>
                    <a:pt x="300" y="193"/>
                  </a:lnTo>
                  <a:lnTo>
                    <a:pt x="277" y="185"/>
                  </a:lnTo>
                  <a:lnTo>
                    <a:pt x="255" y="176"/>
                  </a:lnTo>
                  <a:lnTo>
                    <a:pt x="233" y="165"/>
                  </a:lnTo>
                  <a:lnTo>
                    <a:pt x="212" y="155"/>
                  </a:lnTo>
                  <a:lnTo>
                    <a:pt x="191" y="145"/>
                  </a:lnTo>
                  <a:lnTo>
                    <a:pt x="169" y="133"/>
                  </a:lnTo>
                  <a:lnTo>
                    <a:pt x="149" y="122"/>
                  </a:lnTo>
                  <a:lnTo>
                    <a:pt x="128" y="109"/>
                  </a:lnTo>
                  <a:lnTo>
                    <a:pt x="108" y="97"/>
                  </a:lnTo>
                  <a:lnTo>
                    <a:pt x="87" y="83"/>
                  </a:lnTo>
                  <a:lnTo>
                    <a:pt x="46" y="55"/>
                  </a:lnTo>
                  <a:lnTo>
                    <a:pt x="5" y="23"/>
                  </a:lnTo>
                  <a:lnTo>
                    <a:pt x="0" y="36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35" name="Freeform 34"/>
            <p:cNvSpPr/>
            <p:nvPr/>
          </p:nvSpPr>
          <p:spPr bwMode="auto">
            <a:xfrm>
              <a:off x="5899269" y="2850103"/>
              <a:ext cx="443282" cy="186205"/>
            </a:xfrm>
            <a:custGeom>
              <a:avLst/>
              <a:gdLst>
                <a:gd name="T0" fmla="*/ 12 w 1596"/>
                <a:gd name="T1" fmla="*/ 405 h 671"/>
                <a:gd name="T2" fmla="*/ 43 w 1596"/>
                <a:gd name="T3" fmla="*/ 450 h 671"/>
                <a:gd name="T4" fmla="*/ 83 w 1596"/>
                <a:gd name="T5" fmla="*/ 490 h 671"/>
                <a:gd name="T6" fmla="*/ 129 w 1596"/>
                <a:gd name="T7" fmla="*/ 525 h 671"/>
                <a:gd name="T8" fmla="*/ 183 w 1596"/>
                <a:gd name="T9" fmla="*/ 556 h 671"/>
                <a:gd name="T10" fmla="*/ 240 w 1596"/>
                <a:gd name="T11" fmla="*/ 584 h 671"/>
                <a:gd name="T12" fmla="*/ 303 w 1596"/>
                <a:gd name="T13" fmla="*/ 607 h 671"/>
                <a:gd name="T14" fmla="*/ 369 w 1596"/>
                <a:gd name="T15" fmla="*/ 626 h 671"/>
                <a:gd name="T16" fmla="*/ 439 w 1596"/>
                <a:gd name="T17" fmla="*/ 641 h 671"/>
                <a:gd name="T18" fmla="*/ 510 w 1596"/>
                <a:gd name="T19" fmla="*/ 653 h 671"/>
                <a:gd name="T20" fmla="*/ 584 w 1596"/>
                <a:gd name="T21" fmla="*/ 662 h 671"/>
                <a:gd name="T22" fmla="*/ 657 w 1596"/>
                <a:gd name="T23" fmla="*/ 667 h 671"/>
                <a:gd name="T24" fmla="*/ 730 w 1596"/>
                <a:gd name="T25" fmla="*/ 670 h 671"/>
                <a:gd name="T26" fmla="*/ 802 w 1596"/>
                <a:gd name="T27" fmla="*/ 671 h 671"/>
                <a:gd name="T28" fmla="*/ 873 w 1596"/>
                <a:gd name="T29" fmla="*/ 668 h 671"/>
                <a:gd name="T30" fmla="*/ 939 w 1596"/>
                <a:gd name="T31" fmla="*/ 664 h 671"/>
                <a:gd name="T32" fmla="*/ 1005 w 1596"/>
                <a:gd name="T33" fmla="*/ 658 h 671"/>
                <a:gd name="T34" fmla="*/ 1072 w 1596"/>
                <a:gd name="T35" fmla="*/ 648 h 671"/>
                <a:gd name="T36" fmla="*/ 1139 w 1596"/>
                <a:gd name="T37" fmla="*/ 637 h 671"/>
                <a:gd name="T38" fmla="*/ 1204 w 1596"/>
                <a:gd name="T39" fmla="*/ 622 h 671"/>
                <a:gd name="T40" fmla="*/ 1267 w 1596"/>
                <a:gd name="T41" fmla="*/ 605 h 671"/>
                <a:gd name="T42" fmla="*/ 1328 w 1596"/>
                <a:gd name="T43" fmla="*/ 584 h 671"/>
                <a:gd name="T44" fmla="*/ 1384 w 1596"/>
                <a:gd name="T45" fmla="*/ 559 h 671"/>
                <a:gd name="T46" fmla="*/ 1437 w 1596"/>
                <a:gd name="T47" fmla="*/ 532 h 671"/>
                <a:gd name="T48" fmla="*/ 1477 w 1596"/>
                <a:gd name="T49" fmla="*/ 506 h 671"/>
                <a:gd name="T50" fmla="*/ 1507 w 1596"/>
                <a:gd name="T51" fmla="*/ 483 h 671"/>
                <a:gd name="T52" fmla="*/ 1531 w 1596"/>
                <a:gd name="T53" fmla="*/ 459 h 671"/>
                <a:gd name="T54" fmla="*/ 1550 w 1596"/>
                <a:gd name="T55" fmla="*/ 434 h 671"/>
                <a:gd name="T56" fmla="*/ 1566 w 1596"/>
                <a:gd name="T57" fmla="*/ 410 h 671"/>
                <a:gd name="T58" fmla="*/ 1577 w 1596"/>
                <a:gd name="T59" fmla="*/ 384 h 671"/>
                <a:gd name="T60" fmla="*/ 1585 w 1596"/>
                <a:gd name="T61" fmla="*/ 358 h 671"/>
                <a:gd name="T62" fmla="*/ 1590 w 1596"/>
                <a:gd name="T63" fmla="*/ 330 h 671"/>
                <a:gd name="T64" fmla="*/ 1594 w 1596"/>
                <a:gd name="T65" fmla="*/ 285 h 671"/>
                <a:gd name="T66" fmla="*/ 1594 w 1596"/>
                <a:gd name="T67" fmla="*/ 219 h 671"/>
                <a:gd name="T68" fmla="*/ 1593 w 1596"/>
                <a:gd name="T69" fmla="*/ 143 h 671"/>
                <a:gd name="T70" fmla="*/ 1594 w 1596"/>
                <a:gd name="T71" fmla="*/ 57 h 671"/>
                <a:gd name="T72" fmla="*/ 1576 w 1596"/>
                <a:gd name="T73" fmla="*/ 16 h 671"/>
                <a:gd name="T74" fmla="*/ 1539 w 1596"/>
                <a:gd name="T75" fmla="*/ 32 h 671"/>
                <a:gd name="T76" fmla="*/ 1487 w 1596"/>
                <a:gd name="T77" fmla="*/ 63 h 671"/>
                <a:gd name="T78" fmla="*/ 1433 w 1596"/>
                <a:gd name="T79" fmla="*/ 99 h 671"/>
                <a:gd name="T80" fmla="*/ 1392 w 1596"/>
                <a:gd name="T81" fmla="*/ 123 h 671"/>
                <a:gd name="T82" fmla="*/ 1346 w 1596"/>
                <a:gd name="T83" fmla="*/ 147 h 671"/>
                <a:gd name="T84" fmla="*/ 1291 w 1596"/>
                <a:gd name="T85" fmla="*/ 169 h 671"/>
                <a:gd name="T86" fmla="*/ 1225 w 1596"/>
                <a:gd name="T87" fmla="*/ 189 h 671"/>
                <a:gd name="T88" fmla="*/ 1148 w 1596"/>
                <a:gd name="T89" fmla="*/ 208 h 671"/>
                <a:gd name="T90" fmla="*/ 1067 w 1596"/>
                <a:gd name="T91" fmla="*/ 222 h 671"/>
                <a:gd name="T92" fmla="*/ 983 w 1596"/>
                <a:gd name="T93" fmla="*/ 233 h 671"/>
                <a:gd name="T94" fmla="*/ 895 w 1596"/>
                <a:gd name="T95" fmla="*/ 239 h 671"/>
                <a:gd name="T96" fmla="*/ 806 w 1596"/>
                <a:gd name="T97" fmla="*/ 242 h 671"/>
                <a:gd name="T98" fmla="*/ 715 w 1596"/>
                <a:gd name="T99" fmla="*/ 241 h 671"/>
                <a:gd name="T100" fmla="*/ 624 w 1596"/>
                <a:gd name="T101" fmla="*/ 236 h 671"/>
                <a:gd name="T102" fmla="*/ 536 w 1596"/>
                <a:gd name="T103" fmla="*/ 226 h 671"/>
                <a:gd name="T104" fmla="*/ 449 w 1596"/>
                <a:gd name="T105" fmla="*/ 212 h 671"/>
                <a:gd name="T106" fmla="*/ 364 w 1596"/>
                <a:gd name="T107" fmla="*/ 192 h 671"/>
                <a:gd name="T108" fmla="*/ 285 w 1596"/>
                <a:gd name="T109" fmla="*/ 169 h 671"/>
                <a:gd name="T110" fmla="*/ 210 w 1596"/>
                <a:gd name="T111" fmla="*/ 140 h 671"/>
                <a:gd name="T112" fmla="*/ 141 w 1596"/>
                <a:gd name="T113" fmla="*/ 107 h 671"/>
                <a:gd name="T114" fmla="*/ 80 w 1596"/>
                <a:gd name="T115" fmla="*/ 67 h 671"/>
                <a:gd name="T116" fmla="*/ 26 w 1596"/>
                <a:gd name="T117" fmla="*/ 24 h 671"/>
                <a:gd name="T118" fmla="*/ 0 w 1596"/>
                <a:gd name="T119" fmla="*/ 38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96" h="671">
                  <a:moveTo>
                    <a:pt x="0" y="381"/>
                  </a:moveTo>
                  <a:lnTo>
                    <a:pt x="12" y="405"/>
                  </a:lnTo>
                  <a:lnTo>
                    <a:pt x="27" y="428"/>
                  </a:lnTo>
                  <a:lnTo>
                    <a:pt x="43" y="450"/>
                  </a:lnTo>
                  <a:lnTo>
                    <a:pt x="63" y="471"/>
                  </a:lnTo>
                  <a:lnTo>
                    <a:pt x="83" y="490"/>
                  </a:lnTo>
                  <a:lnTo>
                    <a:pt x="106" y="508"/>
                  </a:lnTo>
                  <a:lnTo>
                    <a:pt x="129" y="525"/>
                  </a:lnTo>
                  <a:lnTo>
                    <a:pt x="155" y="541"/>
                  </a:lnTo>
                  <a:lnTo>
                    <a:pt x="183" y="556"/>
                  </a:lnTo>
                  <a:lnTo>
                    <a:pt x="211" y="571"/>
                  </a:lnTo>
                  <a:lnTo>
                    <a:pt x="240" y="584"/>
                  </a:lnTo>
                  <a:lnTo>
                    <a:pt x="271" y="596"/>
                  </a:lnTo>
                  <a:lnTo>
                    <a:pt x="303" y="607"/>
                  </a:lnTo>
                  <a:lnTo>
                    <a:pt x="336" y="617"/>
                  </a:lnTo>
                  <a:lnTo>
                    <a:pt x="369" y="626"/>
                  </a:lnTo>
                  <a:lnTo>
                    <a:pt x="404" y="634"/>
                  </a:lnTo>
                  <a:lnTo>
                    <a:pt x="439" y="641"/>
                  </a:lnTo>
                  <a:lnTo>
                    <a:pt x="475" y="647"/>
                  </a:lnTo>
                  <a:lnTo>
                    <a:pt x="510" y="653"/>
                  </a:lnTo>
                  <a:lnTo>
                    <a:pt x="547" y="658"/>
                  </a:lnTo>
                  <a:lnTo>
                    <a:pt x="584" y="662"/>
                  </a:lnTo>
                  <a:lnTo>
                    <a:pt x="620" y="665"/>
                  </a:lnTo>
                  <a:lnTo>
                    <a:pt x="657" y="667"/>
                  </a:lnTo>
                  <a:lnTo>
                    <a:pt x="694" y="669"/>
                  </a:lnTo>
                  <a:lnTo>
                    <a:pt x="730" y="670"/>
                  </a:lnTo>
                  <a:lnTo>
                    <a:pt x="767" y="671"/>
                  </a:lnTo>
                  <a:lnTo>
                    <a:pt x="802" y="671"/>
                  </a:lnTo>
                  <a:lnTo>
                    <a:pt x="837" y="670"/>
                  </a:lnTo>
                  <a:lnTo>
                    <a:pt x="873" y="668"/>
                  </a:lnTo>
                  <a:lnTo>
                    <a:pt x="906" y="667"/>
                  </a:lnTo>
                  <a:lnTo>
                    <a:pt x="939" y="664"/>
                  </a:lnTo>
                  <a:lnTo>
                    <a:pt x="971" y="661"/>
                  </a:lnTo>
                  <a:lnTo>
                    <a:pt x="1005" y="658"/>
                  </a:lnTo>
                  <a:lnTo>
                    <a:pt x="1039" y="653"/>
                  </a:lnTo>
                  <a:lnTo>
                    <a:pt x="1072" y="648"/>
                  </a:lnTo>
                  <a:lnTo>
                    <a:pt x="1106" y="643"/>
                  </a:lnTo>
                  <a:lnTo>
                    <a:pt x="1139" y="637"/>
                  </a:lnTo>
                  <a:lnTo>
                    <a:pt x="1172" y="630"/>
                  </a:lnTo>
                  <a:lnTo>
                    <a:pt x="1204" y="622"/>
                  </a:lnTo>
                  <a:lnTo>
                    <a:pt x="1236" y="614"/>
                  </a:lnTo>
                  <a:lnTo>
                    <a:pt x="1267" y="605"/>
                  </a:lnTo>
                  <a:lnTo>
                    <a:pt x="1298" y="595"/>
                  </a:lnTo>
                  <a:lnTo>
                    <a:pt x="1328" y="584"/>
                  </a:lnTo>
                  <a:lnTo>
                    <a:pt x="1357" y="573"/>
                  </a:lnTo>
                  <a:lnTo>
                    <a:pt x="1384" y="559"/>
                  </a:lnTo>
                  <a:lnTo>
                    <a:pt x="1411" y="546"/>
                  </a:lnTo>
                  <a:lnTo>
                    <a:pt x="1437" y="532"/>
                  </a:lnTo>
                  <a:lnTo>
                    <a:pt x="1461" y="518"/>
                  </a:lnTo>
                  <a:lnTo>
                    <a:pt x="1477" y="506"/>
                  </a:lnTo>
                  <a:lnTo>
                    <a:pt x="1493" y="494"/>
                  </a:lnTo>
                  <a:lnTo>
                    <a:pt x="1507" y="483"/>
                  </a:lnTo>
                  <a:lnTo>
                    <a:pt x="1519" y="471"/>
                  </a:lnTo>
                  <a:lnTo>
                    <a:pt x="1531" y="459"/>
                  </a:lnTo>
                  <a:lnTo>
                    <a:pt x="1541" y="446"/>
                  </a:lnTo>
                  <a:lnTo>
                    <a:pt x="1550" y="434"/>
                  </a:lnTo>
                  <a:lnTo>
                    <a:pt x="1559" y="422"/>
                  </a:lnTo>
                  <a:lnTo>
                    <a:pt x="1566" y="410"/>
                  </a:lnTo>
                  <a:lnTo>
                    <a:pt x="1572" y="397"/>
                  </a:lnTo>
                  <a:lnTo>
                    <a:pt x="1577" y="384"/>
                  </a:lnTo>
                  <a:lnTo>
                    <a:pt x="1581" y="371"/>
                  </a:lnTo>
                  <a:lnTo>
                    <a:pt x="1585" y="358"/>
                  </a:lnTo>
                  <a:lnTo>
                    <a:pt x="1588" y="344"/>
                  </a:lnTo>
                  <a:lnTo>
                    <a:pt x="1590" y="330"/>
                  </a:lnTo>
                  <a:lnTo>
                    <a:pt x="1592" y="315"/>
                  </a:lnTo>
                  <a:lnTo>
                    <a:pt x="1594" y="285"/>
                  </a:lnTo>
                  <a:lnTo>
                    <a:pt x="1594" y="253"/>
                  </a:lnTo>
                  <a:lnTo>
                    <a:pt x="1594" y="219"/>
                  </a:lnTo>
                  <a:lnTo>
                    <a:pt x="1593" y="182"/>
                  </a:lnTo>
                  <a:lnTo>
                    <a:pt x="1593" y="143"/>
                  </a:lnTo>
                  <a:lnTo>
                    <a:pt x="1593" y="102"/>
                  </a:lnTo>
                  <a:lnTo>
                    <a:pt x="1594" y="57"/>
                  </a:lnTo>
                  <a:lnTo>
                    <a:pt x="1596" y="9"/>
                  </a:lnTo>
                  <a:lnTo>
                    <a:pt x="1576" y="16"/>
                  </a:lnTo>
                  <a:lnTo>
                    <a:pt x="1558" y="23"/>
                  </a:lnTo>
                  <a:lnTo>
                    <a:pt x="1539" y="32"/>
                  </a:lnTo>
                  <a:lnTo>
                    <a:pt x="1521" y="42"/>
                  </a:lnTo>
                  <a:lnTo>
                    <a:pt x="1487" y="63"/>
                  </a:lnTo>
                  <a:lnTo>
                    <a:pt x="1452" y="87"/>
                  </a:lnTo>
                  <a:lnTo>
                    <a:pt x="1433" y="99"/>
                  </a:lnTo>
                  <a:lnTo>
                    <a:pt x="1413" y="111"/>
                  </a:lnTo>
                  <a:lnTo>
                    <a:pt x="1392" y="123"/>
                  </a:lnTo>
                  <a:lnTo>
                    <a:pt x="1370" y="135"/>
                  </a:lnTo>
                  <a:lnTo>
                    <a:pt x="1346" y="147"/>
                  </a:lnTo>
                  <a:lnTo>
                    <a:pt x="1319" y="158"/>
                  </a:lnTo>
                  <a:lnTo>
                    <a:pt x="1291" y="169"/>
                  </a:lnTo>
                  <a:lnTo>
                    <a:pt x="1260" y="179"/>
                  </a:lnTo>
                  <a:lnTo>
                    <a:pt x="1225" y="189"/>
                  </a:lnTo>
                  <a:lnTo>
                    <a:pt x="1187" y="198"/>
                  </a:lnTo>
                  <a:lnTo>
                    <a:pt x="1148" y="208"/>
                  </a:lnTo>
                  <a:lnTo>
                    <a:pt x="1109" y="215"/>
                  </a:lnTo>
                  <a:lnTo>
                    <a:pt x="1067" y="222"/>
                  </a:lnTo>
                  <a:lnTo>
                    <a:pt x="1026" y="228"/>
                  </a:lnTo>
                  <a:lnTo>
                    <a:pt x="983" y="233"/>
                  </a:lnTo>
                  <a:lnTo>
                    <a:pt x="939" y="236"/>
                  </a:lnTo>
                  <a:lnTo>
                    <a:pt x="895" y="239"/>
                  </a:lnTo>
                  <a:lnTo>
                    <a:pt x="850" y="241"/>
                  </a:lnTo>
                  <a:lnTo>
                    <a:pt x="806" y="242"/>
                  </a:lnTo>
                  <a:lnTo>
                    <a:pt x="761" y="242"/>
                  </a:lnTo>
                  <a:lnTo>
                    <a:pt x="715" y="241"/>
                  </a:lnTo>
                  <a:lnTo>
                    <a:pt x="670" y="239"/>
                  </a:lnTo>
                  <a:lnTo>
                    <a:pt x="624" y="236"/>
                  </a:lnTo>
                  <a:lnTo>
                    <a:pt x="580" y="231"/>
                  </a:lnTo>
                  <a:lnTo>
                    <a:pt x="536" y="226"/>
                  </a:lnTo>
                  <a:lnTo>
                    <a:pt x="491" y="220"/>
                  </a:lnTo>
                  <a:lnTo>
                    <a:pt x="449" y="212"/>
                  </a:lnTo>
                  <a:lnTo>
                    <a:pt x="407" y="202"/>
                  </a:lnTo>
                  <a:lnTo>
                    <a:pt x="364" y="192"/>
                  </a:lnTo>
                  <a:lnTo>
                    <a:pt x="324" y="181"/>
                  </a:lnTo>
                  <a:lnTo>
                    <a:pt x="285" y="169"/>
                  </a:lnTo>
                  <a:lnTo>
                    <a:pt x="246" y="155"/>
                  </a:lnTo>
                  <a:lnTo>
                    <a:pt x="210" y="140"/>
                  </a:lnTo>
                  <a:lnTo>
                    <a:pt x="175" y="124"/>
                  </a:lnTo>
                  <a:lnTo>
                    <a:pt x="141" y="107"/>
                  </a:lnTo>
                  <a:lnTo>
                    <a:pt x="109" y="88"/>
                  </a:lnTo>
                  <a:lnTo>
                    <a:pt x="80" y="67"/>
                  </a:lnTo>
                  <a:lnTo>
                    <a:pt x="51" y="46"/>
                  </a:lnTo>
                  <a:lnTo>
                    <a:pt x="26" y="24"/>
                  </a:lnTo>
                  <a:lnTo>
                    <a:pt x="3" y="0"/>
                  </a:lnTo>
                  <a:lnTo>
                    <a:pt x="0" y="381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36" name="Freeform 35"/>
            <p:cNvSpPr/>
            <p:nvPr/>
          </p:nvSpPr>
          <p:spPr bwMode="auto">
            <a:xfrm>
              <a:off x="4250882" y="4154933"/>
              <a:ext cx="441892" cy="190375"/>
            </a:xfrm>
            <a:custGeom>
              <a:avLst/>
              <a:gdLst>
                <a:gd name="T0" fmla="*/ 1591 w 1593"/>
                <a:gd name="T1" fmla="*/ 21 h 681"/>
                <a:gd name="T2" fmla="*/ 1502 w 1593"/>
                <a:gd name="T3" fmla="*/ 79 h 681"/>
                <a:gd name="T4" fmla="*/ 1409 w 1593"/>
                <a:gd name="T5" fmla="*/ 127 h 681"/>
                <a:gd name="T6" fmla="*/ 1311 w 1593"/>
                <a:gd name="T7" fmla="*/ 169 h 681"/>
                <a:gd name="T8" fmla="*/ 1209 w 1593"/>
                <a:gd name="T9" fmla="*/ 202 h 681"/>
                <a:gd name="T10" fmla="*/ 1104 w 1593"/>
                <a:gd name="T11" fmla="*/ 227 h 681"/>
                <a:gd name="T12" fmla="*/ 997 w 1593"/>
                <a:gd name="T13" fmla="*/ 245 h 681"/>
                <a:gd name="T14" fmla="*/ 889 w 1593"/>
                <a:gd name="T15" fmla="*/ 254 h 681"/>
                <a:gd name="T16" fmla="*/ 781 w 1593"/>
                <a:gd name="T17" fmla="*/ 256 h 681"/>
                <a:gd name="T18" fmla="*/ 673 w 1593"/>
                <a:gd name="T19" fmla="*/ 251 h 681"/>
                <a:gd name="T20" fmla="*/ 567 w 1593"/>
                <a:gd name="T21" fmla="*/ 237 h 681"/>
                <a:gd name="T22" fmla="*/ 463 w 1593"/>
                <a:gd name="T23" fmla="*/ 216 h 681"/>
                <a:gd name="T24" fmla="*/ 362 w 1593"/>
                <a:gd name="T25" fmla="*/ 188 h 681"/>
                <a:gd name="T26" fmla="*/ 265 w 1593"/>
                <a:gd name="T27" fmla="*/ 153 h 681"/>
                <a:gd name="T28" fmla="*/ 172 w 1593"/>
                <a:gd name="T29" fmla="*/ 109 h 681"/>
                <a:gd name="T30" fmla="*/ 85 w 1593"/>
                <a:gd name="T31" fmla="*/ 59 h 681"/>
                <a:gd name="T32" fmla="*/ 5 w 1593"/>
                <a:gd name="T33" fmla="*/ 0 h 681"/>
                <a:gd name="T34" fmla="*/ 5 w 1593"/>
                <a:gd name="T35" fmla="*/ 79 h 681"/>
                <a:gd name="T36" fmla="*/ 2 w 1593"/>
                <a:gd name="T37" fmla="*/ 154 h 681"/>
                <a:gd name="T38" fmla="*/ 0 w 1593"/>
                <a:gd name="T39" fmla="*/ 223 h 681"/>
                <a:gd name="T40" fmla="*/ 2 w 1593"/>
                <a:gd name="T41" fmla="*/ 289 h 681"/>
                <a:gd name="T42" fmla="*/ 5 w 1593"/>
                <a:gd name="T43" fmla="*/ 319 h 681"/>
                <a:gd name="T44" fmla="*/ 12 w 1593"/>
                <a:gd name="T45" fmla="*/ 349 h 681"/>
                <a:gd name="T46" fmla="*/ 19 w 1593"/>
                <a:gd name="T47" fmla="*/ 378 h 681"/>
                <a:gd name="T48" fmla="*/ 30 w 1593"/>
                <a:gd name="T49" fmla="*/ 406 h 681"/>
                <a:gd name="T50" fmla="*/ 44 w 1593"/>
                <a:gd name="T51" fmla="*/ 432 h 681"/>
                <a:gd name="T52" fmla="*/ 61 w 1593"/>
                <a:gd name="T53" fmla="*/ 457 h 681"/>
                <a:gd name="T54" fmla="*/ 83 w 1593"/>
                <a:gd name="T55" fmla="*/ 481 h 681"/>
                <a:gd name="T56" fmla="*/ 109 w 1593"/>
                <a:gd name="T57" fmla="*/ 504 h 681"/>
                <a:gd name="T58" fmla="*/ 153 w 1593"/>
                <a:gd name="T59" fmla="*/ 534 h 681"/>
                <a:gd name="T60" fmla="*/ 205 w 1593"/>
                <a:gd name="T61" fmla="*/ 561 h 681"/>
                <a:gd name="T62" fmla="*/ 266 w 1593"/>
                <a:gd name="T63" fmla="*/ 586 h 681"/>
                <a:gd name="T64" fmla="*/ 331 w 1593"/>
                <a:gd name="T65" fmla="*/ 608 h 681"/>
                <a:gd name="T66" fmla="*/ 399 w 1593"/>
                <a:gd name="T67" fmla="*/ 628 h 681"/>
                <a:gd name="T68" fmla="*/ 467 w 1593"/>
                <a:gd name="T69" fmla="*/ 646 h 681"/>
                <a:gd name="T70" fmla="*/ 535 w 1593"/>
                <a:gd name="T71" fmla="*/ 659 h 681"/>
                <a:gd name="T72" fmla="*/ 599 w 1593"/>
                <a:gd name="T73" fmla="*/ 668 h 681"/>
                <a:gd name="T74" fmla="*/ 669 w 1593"/>
                <a:gd name="T75" fmla="*/ 675 h 681"/>
                <a:gd name="T76" fmla="*/ 743 w 1593"/>
                <a:gd name="T77" fmla="*/ 679 h 681"/>
                <a:gd name="T78" fmla="*/ 818 w 1593"/>
                <a:gd name="T79" fmla="*/ 681 h 681"/>
                <a:gd name="T80" fmla="*/ 893 w 1593"/>
                <a:gd name="T81" fmla="*/ 679 h 681"/>
                <a:gd name="T82" fmla="*/ 969 w 1593"/>
                <a:gd name="T83" fmla="*/ 674 h 681"/>
                <a:gd name="T84" fmla="*/ 1043 w 1593"/>
                <a:gd name="T85" fmla="*/ 667 h 681"/>
                <a:gd name="T86" fmla="*/ 1117 w 1593"/>
                <a:gd name="T87" fmla="*/ 656 h 681"/>
                <a:gd name="T88" fmla="*/ 1188 w 1593"/>
                <a:gd name="T89" fmla="*/ 642 h 681"/>
                <a:gd name="T90" fmla="*/ 1256 w 1593"/>
                <a:gd name="T91" fmla="*/ 623 h 681"/>
                <a:gd name="T92" fmla="*/ 1321 w 1593"/>
                <a:gd name="T93" fmla="*/ 603 h 681"/>
                <a:gd name="T94" fmla="*/ 1381 w 1593"/>
                <a:gd name="T95" fmla="*/ 579 h 681"/>
                <a:gd name="T96" fmla="*/ 1437 w 1593"/>
                <a:gd name="T97" fmla="*/ 551 h 681"/>
                <a:gd name="T98" fmla="*/ 1486 w 1593"/>
                <a:gd name="T99" fmla="*/ 520 h 681"/>
                <a:gd name="T100" fmla="*/ 1530 w 1593"/>
                <a:gd name="T101" fmla="*/ 484 h 681"/>
                <a:gd name="T102" fmla="*/ 1565 w 1593"/>
                <a:gd name="T103" fmla="*/ 445 h 681"/>
                <a:gd name="T104" fmla="*/ 1593 w 1593"/>
                <a:gd name="T105" fmla="*/ 40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93" h="681">
                  <a:moveTo>
                    <a:pt x="1593" y="403"/>
                  </a:moveTo>
                  <a:lnTo>
                    <a:pt x="1591" y="21"/>
                  </a:lnTo>
                  <a:lnTo>
                    <a:pt x="1548" y="51"/>
                  </a:lnTo>
                  <a:lnTo>
                    <a:pt x="1502" y="79"/>
                  </a:lnTo>
                  <a:lnTo>
                    <a:pt x="1456" y="104"/>
                  </a:lnTo>
                  <a:lnTo>
                    <a:pt x="1409" y="127"/>
                  </a:lnTo>
                  <a:lnTo>
                    <a:pt x="1360" y="150"/>
                  </a:lnTo>
                  <a:lnTo>
                    <a:pt x="1311" y="169"/>
                  </a:lnTo>
                  <a:lnTo>
                    <a:pt x="1260" y="187"/>
                  </a:lnTo>
                  <a:lnTo>
                    <a:pt x="1209" y="202"/>
                  </a:lnTo>
                  <a:lnTo>
                    <a:pt x="1156" y="216"/>
                  </a:lnTo>
                  <a:lnTo>
                    <a:pt x="1104" y="227"/>
                  </a:lnTo>
                  <a:lnTo>
                    <a:pt x="1051" y="237"/>
                  </a:lnTo>
                  <a:lnTo>
                    <a:pt x="997" y="245"/>
                  </a:lnTo>
                  <a:lnTo>
                    <a:pt x="944" y="251"/>
                  </a:lnTo>
                  <a:lnTo>
                    <a:pt x="889" y="254"/>
                  </a:lnTo>
                  <a:lnTo>
                    <a:pt x="835" y="256"/>
                  </a:lnTo>
                  <a:lnTo>
                    <a:pt x="781" y="256"/>
                  </a:lnTo>
                  <a:lnTo>
                    <a:pt x="727" y="254"/>
                  </a:lnTo>
                  <a:lnTo>
                    <a:pt x="673" y="251"/>
                  </a:lnTo>
                  <a:lnTo>
                    <a:pt x="620" y="245"/>
                  </a:lnTo>
                  <a:lnTo>
                    <a:pt x="567" y="237"/>
                  </a:lnTo>
                  <a:lnTo>
                    <a:pt x="515" y="228"/>
                  </a:lnTo>
                  <a:lnTo>
                    <a:pt x="463" y="216"/>
                  </a:lnTo>
                  <a:lnTo>
                    <a:pt x="412" y="203"/>
                  </a:lnTo>
                  <a:lnTo>
                    <a:pt x="362" y="188"/>
                  </a:lnTo>
                  <a:lnTo>
                    <a:pt x="313" y="171"/>
                  </a:lnTo>
                  <a:lnTo>
                    <a:pt x="265" y="153"/>
                  </a:lnTo>
                  <a:lnTo>
                    <a:pt x="218" y="131"/>
                  </a:lnTo>
                  <a:lnTo>
                    <a:pt x="172" y="109"/>
                  </a:lnTo>
                  <a:lnTo>
                    <a:pt x="129" y="85"/>
                  </a:lnTo>
                  <a:lnTo>
                    <a:pt x="85" y="59"/>
                  </a:lnTo>
                  <a:lnTo>
                    <a:pt x="45" y="31"/>
                  </a:lnTo>
                  <a:lnTo>
                    <a:pt x="5" y="0"/>
                  </a:lnTo>
                  <a:lnTo>
                    <a:pt x="5" y="41"/>
                  </a:lnTo>
                  <a:lnTo>
                    <a:pt x="5" y="79"/>
                  </a:lnTo>
                  <a:lnTo>
                    <a:pt x="4" y="116"/>
                  </a:lnTo>
                  <a:lnTo>
                    <a:pt x="2" y="154"/>
                  </a:lnTo>
                  <a:lnTo>
                    <a:pt x="1" y="189"/>
                  </a:lnTo>
                  <a:lnTo>
                    <a:pt x="0" y="223"/>
                  </a:lnTo>
                  <a:lnTo>
                    <a:pt x="1" y="256"/>
                  </a:lnTo>
                  <a:lnTo>
                    <a:pt x="2" y="289"/>
                  </a:lnTo>
                  <a:lnTo>
                    <a:pt x="4" y="304"/>
                  </a:lnTo>
                  <a:lnTo>
                    <a:pt x="5" y="319"/>
                  </a:lnTo>
                  <a:lnTo>
                    <a:pt x="9" y="334"/>
                  </a:lnTo>
                  <a:lnTo>
                    <a:pt x="12" y="349"/>
                  </a:lnTo>
                  <a:lnTo>
                    <a:pt x="15" y="363"/>
                  </a:lnTo>
                  <a:lnTo>
                    <a:pt x="19" y="378"/>
                  </a:lnTo>
                  <a:lnTo>
                    <a:pt x="24" y="391"/>
                  </a:lnTo>
                  <a:lnTo>
                    <a:pt x="30" y="406"/>
                  </a:lnTo>
                  <a:lnTo>
                    <a:pt x="37" y="419"/>
                  </a:lnTo>
                  <a:lnTo>
                    <a:pt x="44" y="432"/>
                  </a:lnTo>
                  <a:lnTo>
                    <a:pt x="52" y="445"/>
                  </a:lnTo>
                  <a:lnTo>
                    <a:pt x="61" y="457"/>
                  </a:lnTo>
                  <a:lnTo>
                    <a:pt x="72" y="470"/>
                  </a:lnTo>
                  <a:lnTo>
                    <a:pt x="83" y="481"/>
                  </a:lnTo>
                  <a:lnTo>
                    <a:pt x="95" y="493"/>
                  </a:lnTo>
                  <a:lnTo>
                    <a:pt x="109" y="504"/>
                  </a:lnTo>
                  <a:lnTo>
                    <a:pt x="130" y="520"/>
                  </a:lnTo>
                  <a:lnTo>
                    <a:pt x="153" y="534"/>
                  </a:lnTo>
                  <a:lnTo>
                    <a:pt x="178" y="548"/>
                  </a:lnTo>
                  <a:lnTo>
                    <a:pt x="205" y="561"/>
                  </a:lnTo>
                  <a:lnTo>
                    <a:pt x="234" y="573"/>
                  </a:lnTo>
                  <a:lnTo>
                    <a:pt x="266" y="586"/>
                  </a:lnTo>
                  <a:lnTo>
                    <a:pt x="298" y="597"/>
                  </a:lnTo>
                  <a:lnTo>
                    <a:pt x="331" y="608"/>
                  </a:lnTo>
                  <a:lnTo>
                    <a:pt x="365" y="618"/>
                  </a:lnTo>
                  <a:lnTo>
                    <a:pt x="399" y="628"/>
                  </a:lnTo>
                  <a:lnTo>
                    <a:pt x="433" y="637"/>
                  </a:lnTo>
                  <a:lnTo>
                    <a:pt x="467" y="646"/>
                  </a:lnTo>
                  <a:lnTo>
                    <a:pt x="502" y="653"/>
                  </a:lnTo>
                  <a:lnTo>
                    <a:pt x="535" y="659"/>
                  </a:lnTo>
                  <a:lnTo>
                    <a:pt x="567" y="664"/>
                  </a:lnTo>
                  <a:lnTo>
                    <a:pt x="599" y="668"/>
                  </a:lnTo>
                  <a:lnTo>
                    <a:pt x="634" y="672"/>
                  </a:lnTo>
                  <a:lnTo>
                    <a:pt x="669" y="675"/>
                  </a:lnTo>
                  <a:lnTo>
                    <a:pt x="706" y="678"/>
                  </a:lnTo>
                  <a:lnTo>
                    <a:pt x="743" y="679"/>
                  </a:lnTo>
                  <a:lnTo>
                    <a:pt x="780" y="680"/>
                  </a:lnTo>
                  <a:lnTo>
                    <a:pt x="818" y="681"/>
                  </a:lnTo>
                  <a:lnTo>
                    <a:pt x="856" y="680"/>
                  </a:lnTo>
                  <a:lnTo>
                    <a:pt x="893" y="679"/>
                  </a:lnTo>
                  <a:lnTo>
                    <a:pt x="932" y="677"/>
                  </a:lnTo>
                  <a:lnTo>
                    <a:pt x="969" y="674"/>
                  </a:lnTo>
                  <a:lnTo>
                    <a:pt x="1006" y="671"/>
                  </a:lnTo>
                  <a:lnTo>
                    <a:pt x="1043" y="667"/>
                  </a:lnTo>
                  <a:lnTo>
                    <a:pt x="1081" y="662"/>
                  </a:lnTo>
                  <a:lnTo>
                    <a:pt x="1117" y="656"/>
                  </a:lnTo>
                  <a:lnTo>
                    <a:pt x="1153" y="649"/>
                  </a:lnTo>
                  <a:lnTo>
                    <a:pt x="1188" y="642"/>
                  </a:lnTo>
                  <a:lnTo>
                    <a:pt x="1223" y="633"/>
                  </a:lnTo>
                  <a:lnTo>
                    <a:pt x="1256" y="623"/>
                  </a:lnTo>
                  <a:lnTo>
                    <a:pt x="1290" y="614"/>
                  </a:lnTo>
                  <a:lnTo>
                    <a:pt x="1321" y="603"/>
                  </a:lnTo>
                  <a:lnTo>
                    <a:pt x="1352" y="591"/>
                  </a:lnTo>
                  <a:lnTo>
                    <a:pt x="1381" y="579"/>
                  </a:lnTo>
                  <a:lnTo>
                    <a:pt x="1410" y="565"/>
                  </a:lnTo>
                  <a:lnTo>
                    <a:pt x="1437" y="551"/>
                  </a:lnTo>
                  <a:lnTo>
                    <a:pt x="1462" y="536"/>
                  </a:lnTo>
                  <a:lnTo>
                    <a:pt x="1486" y="520"/>
                  </a:lnTo>
                  <a:lnTo>
                    <a:pt x="1509" y="502"/>
                  </a:lnTo>
                  <a:lnTo>
                    <a:pt x="1530" y="484"/>
                  </a:lnTo>
                  <a:lnTo>
                    <a:pt x="1548" y="465"/>
                  </a:lnTo>
                  <a:lnTo>
                    <a:pt x="1565" y="445"/>
                  </a:lnTo>
                  <a:lnTo>
                    <a:pt x="1580" y="425"/>
                  </a:lnTo>
                  <a:lnTo>
                    <a:pt x="1593" y="40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37" name="Freeform 36"/>
            <p:cNvSpPr/>
            <p:nvPr/>
          </p:nvSpPr>
          <p:spPr bwMode="auto">
            <a:xfrm>
              <a:off x="4784813" y="4335579"/>
              <a:ext cx="444671" cy="186205"/>
            </a:xfrm>
            <a:custGeom>
              <a:avLst/>
              <a:gdLst>
                <a:gd name="T0" fmla="*/ 1575 w 1600"/>
                <a:gd name="T1" fmla="*/ 15 h 671"/>
                <a:gd name="T2" fmla="*/ 1525 w 1600"/>
                <a:gd name="T3" fmla="*/ 59 h 671"/>
                <a:gd name="T4" fmla="*/ 1468 w 1600"/>
                <a:gd name="T5" fmla="*/ 98 h 671"/>
                <a:gd name="T6" fmla="*/ 1404 w 1600"/>
                <a:gd name="T7" fmla="*/ 133 h 671"/>
                <a:gd name="T8" fmla="*/ 1335 w 1600"/>
                <a:gd name="T9" fmla="*/ 162 h 671"/>
                <a:gd name="T10" fmla="*/ 1261 w 1600"/>
                <a:gd name="T11" fmla="*/ 187 h 671"/>
                <a:gd name="T12" fmla="*/ 1183 w 1600"/>
                <a:gd name="T13" fmla="*/ 207 h 671"/>
                <a:gd name="T14" fmla="*/ 1100 w 1600"/>
                <a:gd name="T15" fmla="*/ 223 h 671"/>
                <a:gd name="T16" fmla="*/ 986 w 1600"/>
                <a:gd name="T17" fmla="*/ 239 h 671"/>
                <a:gd name="T18" fmla="*/ 806 w 1600"/>
                <a:gd name="T19" fmla="*/ 246 h 671"/>
                <a:gd name="T20" fmla="*/ 664 w 1600"/>
                <a:gd name="T21" fmla="*/ 242 h 671"/>
                <a:gd name="T22" fmla="*/ 541 w 1600"/>
                <a:gd name="T23" fmla="*/ 227 h 671"/>
                <a:gd name="T24" fmla="*/ 437 w 1600"/>
                <a:gd name="T25" fmla="*/ 208 h 671"/>
                <a:gd name="T26" fmla="*/ 349 w 1600"/>
                <a:gd name="T27" fmla="*/ 183 h 671"/>
                <a:gd name="T28" fmla="*/ 275 w 1600"/>
                <a:gd name="T29" fmla="*/ 155 h 671"/>
                <a:gd name="T30" fmla="*/ 174 w 1600"/>
                <a:gd name="T31" fmla="*/ 104 h 671"/>
                <a:gd name="T32" fmla="*/ 81 w 1600"/>
                <a:gd name="T33" fmla="*/ 49 h 671"/>
                <a:gd name="T34" fmla="*/ 27 w 1600"/>
                <a:gd name="T35" fmla="*/ 21 h 671"/>
                <a:gd name="T36" fmla="*/ 2 w 1600"/>
                <a:gd name="T37" fmla="*/ 35 h 671"/>
                <a:gd name="T38" fmla="*/ 7 w 1600"/>
                <a:gd name="T39" fmla="*/ 102 h 671"/>
                <a:gd name="T40" fmla="*/ 7 w 1600"/>
                <a:gd name="T41" fmla="*/ 219 h 671"/>
                <a:gd name="T42" fmla="*/ 8 w 1600"/>
                <a:gd name="T43" fmla="*/ 316 h 671"/>
                <a:gd name="T44" fmla="*/ 14 w 1600"/>
                <a:gd name="T45" fmla="*/ 359 h 671"/>
                <a:gd name="T46" fmla="*/ 27 w 1600"/>
                <a:gd name="T47" fmla="*/ 399 h 671"/>
                <a:gd name="T48" fmla="*/ 47 w 1600"/>
                <a:gd name="T49" fmla="*/ 437 h 671"/>
                <a:gd name="T50" fmla="*/ 78 w 1600"/>
                <a:gd name="T51" fmla="*/ 474 h 671"/>
                <a:gd name="T52" fmla="*/ 122 w 1600"/>
                <a:gd name="T53" fmla="*/ 511 h 671"/>
                <a:gd name="T54" fmla="*/ 190 w 1600"/>
                <a:gd name="T55" fmla="*/ 552 h 671"/>
                <a:gd name="T56" fmla="*/ 275 w 1600"/>
                <a:gd name="T57" fmla="*/ 587 h 671"/>
                <a:gd name="T58" fmla="*/ 368 w 1600"/>
                <a:gd name="T59" fmla="*/ 617 h 671"/>
                <a:gd name="T60" fmla="*/ 468 w 1600"/>
                <a:gd name="T61" fmla="*/ 638 h 671"/>
                <a:gd name="T62" fmla="*/ 568 w 1600"/>
                <a:gd name="T63" fmla="*/ 654 h 671"/>
                <a:gd name="T64" fmla="*/ 669 w 1600"/>
                <a:gd name="T65" fmla="*/ 665 h 671"/>
                <a:gd name="T66" fmla="*/ 778 w 1600"/>
                <a:gd name="T67" fmla="*/ 670 h 671"/>
                <a:gd name="T68" fmla="*/ 889 w 1600"/>
                <a:gd name="T69" fmla="*/ 669 h 671"/>
                <a:gd name="T70" fmla="*/ 1001 w 1600"/>
                <a:gd name="T71" fmla="*/ 662 h 671"/>
                <a:gd name="T72" fmla="*/ 1111 w 1600"/>
                <a:gd name="T73" fmla="*/ 648 h 671"/>
                <a:gd name="T74" fmla="*/ 1217 w 1600"/>
                <a:gd name="T75" fmla="*/ 627 h 671"/>
                <a:gd name="T76" fmla="*/ 1316 w 1600"/>
                <a:gd name="T77" fmla="*/ 598 h 671"/>
                <a:gd name="T78" fmla="*/ 1404 w 1600"/>
                <a:gd name="T79" fmla="*/ 562 h 671"/>
                <a:gd name="T80" fmla="*/ 1481 w 1600"/>
                <a:gd name="T81" fmla="*/ 518 h 671"/>
                <a:gd name="T82" fmla="*/ 1544 w 1600"/>
                <a:gd name="T83" fmla="*/ 465 h 671"/>
                <a:gd name="T84" fmla="*/ 1589 w 1600"/>
                <a:gd name="T85" fmla="*/ 404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00" h="671">
                  <a:moveTo>
                    <a:pt x="1600" y="382"/>
                  </a:moveTo>
                  <a:lnTo>
                    <a:pt x="1590" y="0"/>
                  </a:lnTo>
                  <a:lnTo>
                    <a:pt x="1575" y="15"/>
                  </a:lnTo>
                  <a:lnTo>
                    <a:pt x="1559" y="30"/>
                  </a:lnTo>
                  <a:lnTo>
                    <a:pt x="1543" y="45"/>
                  </a:lnTo>
                  <a:lnTo>
                    <a:pt x="1525" y="59"/>
                  </a:lnTo>
                  <a:lnTo>
                    <a:pt x="1506" y="72"/>
                  </a:lnTo>
                  <a:lnTo>
                    <a:pt x="1487" y="85"/>
                  </a:lnTo>
                  <a:lnTo>
                    <a:pt x="1468" y="98"/>
                  </a:lnTo>
                  <a:lnTo>
                    <a:pt x="1447" y="110"/>
                  </a:lnTo>
                  <a:lnTo>
                    <a:pt x="1426" y="122"/>
                  </a:lnTo>
                  <a:lnTo>
                    <a:pt x="1404" y="133"/>
                  </a:lnTo>
                  <a:lnTo>
                    <a:pt x="1381" y="143"/>
                  </a:lnTo>
                  <a:lnTo>
                    <a:pt x="1359" y="153"/>
                  </a:lnTo>
                  <a:lnTo>
                    <a:pt x="1335" y="162"/>
                  </a:lnTo>
                  <a:lnTo>
                    <a:pt x="1311" y="171"/>
                  </a:lnTo>
                  <a:lnTo>
                    <a:pt x="1286" y="179"/>
                  </a:lnTo>
                  <a:lnTo>
                    <a:pt x="1261" y="187"/>
                  </a:lnTo>
                  <a:lnTo>
                    <a:pt x="1235" y="194"/>
                  </a:lnTo>
                  <a:lnTo>
                    <a:pt x="1209" y="201"/>
                  </a:lnTo>
                  <a:lnTo>
                    <a:pt x="1183" y="207"/>
                  </a:lnTo>
                  <a:lnTo>
                    <a:pt x="1155" y="213"/>
                  </a:lnTo>
                  <a:lnTo>
                    <a:pt x="1128" y="218"/>
                  </a:lnTo>
                  <a:lnTo>
                    <a:pt x="1100" y="223"/>
                  </a:lnTo>
                  <a:lnTo>
                    <a:pt x="1072" y="227"/>
                  </a:lnTo>
                  <a:lnTo>
                    <a:pt x="1043" y="231"/>
                  </a:lnTo>
                  <a:lnTo>
                    <a:pt x="986" y="239"/>
                  </a:lnTo>
                  <a:lnTo>
                    <a:pt x="926" y="243"/>
                  </a:lnTo>
                  <a:lnTo>
                    <a:pt x="867" y="246"/>
                  </a:lnTo>
                  <a:lnTo>
                    <a:pt x="806" y="246"/>
                  </a:lnTo>
                  <a:lnTo>
                    <a:pt x="757" y="246"/>
                  </a:lnTo>
                  <a:lnTo>
                    <a:pt x="709" y="244"/>
                  </a:lnTo>
                  <a:lnTo>
                    <a:pt x="664" y="242"/>
                  </a:lnTo>
                  <a:lnTo>
                    <a:pt x="621" y="238"/>
                  </a:lnTo>
                  <a:lnTo>
                    <a:pt x="580" y="233"/>
                  </a:lnTo>
                  <a:lnTo>
                    <a:pt x="541" y="227"/>
                  </a:lnTo>
                  <a:lnTo>
                    <a:pt x="505" y="221"/>
                  </a:lnTo>
                  <a:lnTo>
                    <a:pt x="470" y="215"/>
                  </a:lnTo>
                  <a:lnTo>
                    <a:pt x="437" y="208"/>
                  </a:lnTo>
                  <a:lnTo>
                    <a:pt x="406" y="200"/>
                  </a:lnTo>
                  <a:lnTo>
                    <a:pt x="377" y="191"/>
                  </a:lnTo>
                  <a:lnTo>
                    <a:pt x="349" y="183"/>
                  </a:lnTo>
                  <a:lnTo>
                    <a:pt x="323" y="174"/>
                  </a:lnTo>
                  <a:lnTo>
                    <a:pt x="298" y="164"/>
                  </a:lnTo>
                  <a:lnTo>
                    <a:pt x="275" y="155"/>
                  </a:lnTo>
                  <a:lnTo>
                    <a:pt x="252" y="145"/>
                  </a:lnTo>
                  <a:lnTo>
                    <a:pt x="211" y="125"/>
                  </a:lnTo>
                  <a:lnTo>
                    <a:pt x="174" y="104"/>
                  </a:lnTo>
                  <a:lnTo>
                    <a:pt x="141" y="84"/>
                  </a:lnTo>
                  <a:lnTo>
                    <a:pt x="109" y="66"/>
                  </a:lnTo>
                  <a:lnTo>
                    <a:pt x="81" y="49"/>
                  </a:lnTo>
                  <a:lnTo>
                    <a:pt x="54" y="34"/>
                  </a:lnTo>
                  <a:lnTo>
                    <a:pt x="40" y="27"/>
                  </a:lnTo>
                  <a:lnTo>
                    <a:pt x="27" y="21"/>
                  </a:lnTo>
                  <a:lnTo>
                    <a:pt x="13" y="16"/>
                  </a:lnTo>
                  <a:lnTo>
                    <a:pt x="0" y="12"/>
                  </a:lnTo>
                  <a:lnTo>
                    <a:pt x="2" y="35"/>
                  </a:lnTo>
                  <a:lnTo>
                    <a:pt x="5" y="58"/>
                  </a:lnTo>
                  <a:lnTo>
                    <a:pt x="6" y="81"/>
                  </a:lnTo>
                  <a:lnTo>
                    <a:pt x="7" y="102"/>
                  </a:lnTo>
                  <a:lnTo>
                    <a:pt x="8" y="144"/>
                  </a:lnTo>
                  <a:lnTo>
                    <a:pt x="8" y="183"/>
                  </a:lnTo>
                  <a:lnTo>
                    <a:pt x="7" y="219"/>
                  </a:lnTo>
                  <a:lnTo>
                    <a:pt x="7" y="254"/>
                  </a:lnTo>
                  <a:lnTo>
                    <a:pt x="7" y="286"/>
                  </a:lnTo>
                  <a:lnTo>
                    <a:pt x="8" y="316"/>
                  </a:lnTo>
                  <a:lnTo>
                    <a:pt x="9" y="330"/>
                  </a:lnTo>
                  <a:lnTo>
                    <a:pt x="11" y="345"/>
                  </a:lnTo>
                  <a:lnTo>
                    <a:pt x="14" y="359"/>
                  </a:lnTo>
                  <a:lnTo>
                    <a:pt x="17" y="373"/>
                  </a:lnTo>
                  <a:lnTo>
                    <a:pt x="21" y="386"/>
                  </a:lnTo>
                  <a:lnTo>
                    <a:pt x="27" y="399"/>
                  </a:lnTo>
                  <a:lnTo>
                    <a:pt x="33" y="412"/>
                  </a:lnTo>
                  <a:lnTo>
                    <a:pt x="39" y="425"/>
                  </a:lnTo>
                  <a:lnTo>
                    <a:pt x="47" y="437"/>
                  </a:lnTo>
                  <a:lnTo>
                    <a:pt x="56" y="450"/>
                  </a:lnTo>
                  <a:lnTo>
                    <a:pt x="67" y="462"/>
                  </a:lnTo>
                  <a:lnTo>
                    <a:pt x="78" y="474"/>
                  </a:lnTo>
                  <a:lnTo>
                    <a:pt x="91" y="487"/>
                  </a:lnTo>
                  <a:lnTo>
                    <a:pt x="106" y="499"/>
                  </a:lnTo>
                  <a:lnTo>
                    <a:pt x="122" y="511"/>
                  </a:lnTo>
                  <a:lnTo>
                    <a:pt x="141" y="524"/>
                  </a:lnTo>
                  <a:lnTo>
                    <a:pt x="165" y="538"/>
                  </a:lnTo>
                  <a:lnTo>
                    <a:pt x="190" y="552"/>
                  </a:lnTo>
                  <a:lnTo>
                    <a:pt x="217" y="564"/>
                  </a:lnTo>
                  <a:lnTo>
                    <a:pt x="245" y="576"/>
                  </a:lnTo>
                  <a:lnTo>
                    <a:pt x="275" y="587"/>
                  </a:lnTo>
                  <a:lnTo>
                    <a:pt x="305" y="598"/>
                  </a:lnTo>
                  <a:lnTo>
                    <a:pt x="337" y="608"/>
                  </a:lnTo>
                  <a:lnTo>
                    <a:pt x="368" y="617"/>
                  </a:lnTo>
                  <a:lnTo>
                    <a:pt x="402" y="625"/>
                  </a:lnTo>
                  <a:lnTo>
                    <a:pt x="435" y="632"/>
                  </a:lnTo>
                  <a:lnTo>
                    <a:pt x="468" y="638"/>
                  </a:lnTo>
                  <a:lnTo>
                    <a:pt x="502" y="644"/>
                  </a:lnTo>
                  <a:lnTo>
                    <a:pt x="535" y="649"/>
                  </a:lnTo>
                  <a:lnTo>
                    <a:pt x="568" y="654"/>
                  </a:lnTo>
                  <a:lnTo>
                    <a:pt x="602" y="658"/>
                  </a:lnTo>
                  <a:lnTo>
                    <a:pt x="634" y="661"/>
                  </a:lnTo>
                  <a:lnTo>
                    <a:pt x="669" y="665"/>
                  </a:lnTo>
                  <a:lnTo>
                    <a:pt x="704" y="667"/>
                  </a:lnTo>
                  <a:lnTo>
                    <a:pt x="741" y="669"/>
                  </a:lnTo>
                  <a:lnTo>
                    <a:pt x="778" y="670"/>
                  </a:lnTo>
                  <a:lnTo>
                    <a:pt x="814" y="671"/>
                  </a:lnTo>
                  <a:lnTo>
                    <a:pt x="852" y="670"/>
                  </a:lnTo>
                  <a:lnTo>
                    <a:pt x="889" y="669"/>
                  </a:lnTo>
                  <a:lnTo>
                    <a:pt x="926" y="668"/>
                  </a:lnTo>
                  <a:lnTo>
                    <a:pt x="964" y="665"/>
                  </a:lnTo>
                  <a:lnTo>
                    <a:pt x="1001" y="662"/>
                  </a:lnTo>
                  <a:lnTo>
                    <a:pt x="1038" y="658"/>
                  </a:lnTo>
                  <a:lnTo>
                    <a:pt x="1075" y="654"/>
                  </a:lnTo>
                  <a:lnTo>
                    <a:pt x="1111" y="648"/>
                  </a:lnTo>
                  <a:lnTo>
                    <a:pt x="1147" y="642"/>
                  </a:lnTo>
                  <a:lnTo>
                    <a:pt x="1183" y="635"/>
                  </a:lnTo>
                  <a:lnTo>
                    <a:pt x="1217" y="627"/>
                  </a:lnTo>
                  <a:lnTo>
                    <a:pt x="1250" y="619"/>
                  </a:lnTo>
                  <a:lnTo>
                    <a:pt x="1283" y="609"/>
                  </a:lnTo>
                  <a:lnTo>
                    <a:pt x="1316" y="598"/>
                  </a:lnTo>
                  <a:lnTo>
                    <a:pt x="1346" y="587"/>
                  </a:lnTo>
                  <a:lnTo>
                    <a:pt x="1376" y="575"/>
                  </a:lnTo>
                  <a:lnTo>
                    <a:pt x="1404" y="562"/>
                  </a:lnTo>
                  <a:lnTo>
                    <a:pt x="1432" y="548"/>
                  </a:lnTo>
                  <a:lnTo>
                    <a:pt x="1457" y="533"/>
                  </a:lnTo>
                  <a:lnTo>
                    <a:pt x="1481" y="518"/>
                  </a:lnTo>
                  <a:lnTo>
                    <a:pt x="1503" y="501"/>
                  </a:lnTo>
                  <a:lnTo>
                    <a:pt x="1525" y="484"/>
                  </a:lnTo>
                  <a:lnTo>
                    <a:pt x="1544" y="465"/>
                  </a:lnTo>
                  <a:lnTo>
                    <a:pt x="1561" y="445"/>
                  </a:lnTo>
                  <a:lnTo>
                    <a:pt x="1576" y="425"/>
                  </a:lnTo>
                  <a:lnTo>
                    <a:pt x="1589" y="404"/>
                  </a:lnTo>
                  <a:lnTo>
                    <a:pt x="1600" y="38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38" name="Freeform 37"/>
            <p:cNvSpPr/>
            <p:nvPr/>
          </p:nvSpPr>
          <p:spPr bwMode="auto">
            <a:xfrm>
              <a:off x="5921831" y="2451288"/>
              <a:ext cx="443282" cy="195933"/>
            </a:xfrm>
            <a:custGeom>
              <a:avLst/>
              <a:gdLst>
                <a:gd name="T0" fmla="*/ 34 w 1594"/>
                <a:gd name="T1" fmla="*/ 471 h 705"/>
                <a:gd name="T2" fmla="*/ 95 w 1594"/>
                <a:gd name="T3" fmla="*/ 527 h 705"/>
                <a:gd name="T4" fmla="*/ 166 w 1594"/>
                <a:gd name="T5" fmla="*/ 576 h 705"/>
                <a:gd name="T6" fmla="*/ 247 w 1594"/>
                <a:gd name="T7" fmla="*/ 615 h 705"/>
                <a:gd name="T8" fmla="*/ 336 w 1594"/>
                <a:gd name="T9" fmla="*/ 646 h 705"/>
                <a:gd name="T10" fmla="*/ 431 w 1594"/>
                <a:gd name="T11" fmla="*/ 672 h 705"/>
                <a:gd name="T12" fmla="*/ 530 w 1594"/>
                <a:gd name="T13" fmla="*/ 689 h 705"/>
                <a:gd name="T14" fmla="*/ 631 w 1594"/>
                <a:gd name="T15" fmla="*/ 700 h 705"/>
                <a:gd name="T16" fmla="*/ 735 w 1594"/>
                <a:gd name="T17" fmla="*/ 705 h 705"/>
                <a:gd name="T18" fmla="*/ 839 w 1594"/>
                <a:gd name="T19" fmla="*/ 704 h 705"/>
                <a:gd name="T20" fmla="*/ 941 w 1594"/>
                <a:gd name="T21" fmla="*/ 698 h 705"/>
                <a:gd name="T22" fmla="*/ 1035 w 1594"/>
                <a:gd name="T23" fmla="*/ 688 h 705"/>
                <a:gd name="T24" fmla="*/ 1134 w 1594"/>
                <a:gd name="T25" fmla="*/ 670 h 705"/>
                <a:gd name="T26" fmla="*/ 1232 w 1594"/>
                <a:gd name="T27" fmla="*/ 645 h 705"/>
                <a:gd name="T28" fmla="*/ 1324 w 1594"/>
                <a:gd name="T29" fmla="*/ 614 h 705"/>
                <a:gd name="T30" fmla="*/ 1409 w 1594"/>
                <a:gd name="T31" fmla="*/ 578 h 705"/>
                <a:gd name="T32" fmla="*/ 1469 w 1594"/>
                <a:gd name="T33" fmla="*/ 542 h 705"/>
                <a:gd name="T34" fmla="*/ 1512 w 1594"/>
                <a:gd name="T35" fmla="*/ 509 h 705"/>
                <a:gd name="T36" fmla="*/ 1543 w 1594"/>
                <a:gd name="T37" fmla="*/ 476 h 705"/>
                <a:gd name="T38" fmla="*/ 1565 w 1594"/>
                <a:gd name="T39" fmla="*/ 442 h 705"/>
                <a:gd name="T40" fmla="*/ 1581 w 1594"/>
                <a:gd name="T41" fmla="*/ 405 h 705"/>
                <a:gd name="T42" fmla="*/ 1589 w 1594"/>
                <a:gd name="T43" fmla="*/ 366 h 705"/>
                <a:gd name="T44" fmla="*/ 1593 w 1594"/>
                <a:gd name="T45" fmla="*/ 324 h 705"/>
                <a:gd name="T46" fmla="*/ 1592 w 1594"/>
                <a:gd name="T47" fmla="*/ 185 h 705"/>
                <a:gd name="T48" fmla="*/ 1587 w 1594"/>
                <a:gd name="T49" fmla="*/ 15 h 705"/>
                <a:gd name="T50" fmla="*/ 1565 w 1594"/>
                <a:gd name="T51" fmla="*/ 56 h 705"/>
                <a:gd name="T52" fmla="*/ 1523 w 1594"/>
                <a:gd name="T53" fmla="*/ 95 h 705"/>
                <a:gd name="T54" fmla="*/ 1464 w 1594"/>
                <a:gd name="T55" fmla="*/ 130 h 705"/>
                <a:gd name="T56" fmla="*/ 1390 w 1594"/>
                <a:gd name="T57" fmla="*/ 163 h 705"/>
                <a:gd name="T58" fmla="*/ 1307 w 1594"/>
                <a:gd name="T59" fmla="*/ 193 h 705"/>
                <a:gd name="T60" fmla="*/ 1216 w 1594"/>
                <a:gd name="T61" fmla="*/ 218 h 705"/>
                <a:gd name="T62" fmla="*/ 1061 w 1594"/>
                <a:gd name="T63" fmla="*/ 250 h 705"/>
                <a:gd name="T64" fmla="*/ 914 w 1594"/>
                <a:gd name="T65" fmla="*/ 269 h 705"/>
                <a:gd name="T66" fmla="*/ 836 w 1594"/>
                <a:gd name="T67" fmla="*/ 274 h 705"/>
                <a:gd name="T68" fmla="*/ 648 w 1594"/>
                <a:gd name="T69" fmla="*/ 270 h 705"/>
                <a:gd name="T70" fmla="*/ 526 w 1594"/>
                <a:gd name="T71" fmla="*/ 259 h 705"/>
                <a:gd name="T72" fmla="*/ 440 w 1594"/>
                <a:gd name="T73" fmla="*/ 245 h 705"/>
                <a:gd name="T74" fmla="*/ 356 w 1594"/>
                <a:gd name="T75" fmla="*/ 226 h 705"/>
                <a:gd name="T76" fmla="*/ 277 w 1594"/>
                <a:gd name="T77" fmla="*/ 203 h 705"/>
                <a:gd name="T78" fmla="*/ 203 w 1594"/>
                <a:gd name="T79" fmla="*/ 175 h 705"/>
                <a:gd name="T80" fmla="*/ 134 w 1594"/>
                <a:gd name="T81" fmla="*/ 140 h 705"/>
                <a:gd name="T82" fmla="*/ 72 w 1594"/>
                <a:gd name="T83" fmla="*/ 101 h 705"/>
                <a:gd name="T84" fmla="*/ 16 w 1594"/>
                <a:gd name="T85" fmla="*/ 57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94" h="705">
                  <a:moveTo>
                    <a:pt x="0" y="429"/>
                  </a:moveTo>
                  <a:lnTo>
                    <a:pt x="16" y="451"/>
                  </a:lnTo>
                  <a:lnTo>
                    <a:pt x="34" y="471"/>
                  </a:lnTo>
                  <a:lnTo>
                    <a:pt x="53" y="491"/>
                  </a:lnTo>
                  <a:lnTo>
                    <a:pt x="74" y="510"/>
                  </a:lnTo>
                  <a:lnTo>
                    <a:pt x="95" y="527"/>
                  </a:lnTo>
                  <a:lnTo>
                    <a:pt x="118" y="545"/>
                  </a:lnTo>
                  <a:lnTo>
                    <a:pt x="141" y="561"/>
                  </a:lnTo>
                  <a:lnTo>
                    <a:pt x="166" y="576"/>
                  </a:lnTo>
                  <a:lnTo>
                    <a:pt x="193" y="589"/>
                  </a:lnTo>
                  <a:lnTo>
                    <a:pt x="220" y="603"/>
                  </a:lnTo>
                  <a:lnTo>
                    <a:pt x="247" y="615"/>
                  </a:lnTo>
                  <a:lnTo>
                    <a:pt x="276" y="626"/>
                  </a:lnTo>
                  <a:lnTo>
                    <a:pt x="306" y="637"/>
                  </a:lnTo>
                  <a:lnTo>
                    <a:pt x="336" y="646"/>
                  </a:lnTo>
                  <a:lnTo>
                    <a:pt x="367" y="655"/>
                  </a:lnTo>
                  <a:lnTo>
                    <a:pt x="398" y="664"/>
                  </a:lnTo>
                  <a:lnTo>
                    <a:pt x="431" y="672"/>
                  </a:lnTo>
                  <a:lnTo>
                    <a:pt x="463" y="678"/>
                  </a:lnTo>
                  <a:lnTo>
                    <a:pt x="496" y="684"/>
                  </a:lnTo>
                  <a:lnTo>
                    <a:pt x="530" y="689"/>
                  </a:lnTo>
                  <a:lnTo>
                    <a:pt x="563" y="693"/>
                  </a:lnTo>
                  <a:lnTo>
                    <a:pt x="597" y="697"/>
                  </a:lnTo>
                  <a:lnTo>
                    <a:pt x="631" y="700"/>
                  </a:lnTo>
                  <a:lnTo>
                    <a:pt x="666" y="702"/>
                  </a:lnTo>
                  <a:lnTo>
                    <a:pt x="701" y="704"/>
                  </a:lnTo>
                  <a:lnTo>
                    <a:pt x="735" y="705"/>
                  </a:lnTo>
                  <a:lnTo>
                    <a:pt x="770" y="705"/>
                  </a:lnTo>
                  <a:lnTo>
                    <a:pt x="804" y="705"/>
                  </a:lnTo>
                  <a:lnTo>
                    <a:pt x="839" y="704"/>
                  </a:lnTo>
                  <a:lnTo>
                    <a:pt x="873" y="703"/>
                  </a:lnTo>
                  <a:lnTo>
                    <a:pt x="907" y="701"/>
                  </a:lnTo>
                  <a:lnTo>
                    <a:pt x="941" y="698"/>
                  </a:lnTo>
                  <a:lnTo>
                    <a:pt x="971" y="696"/>
                  </a:lnTo>
                  <a:lnTo>
                    <a:pt x="1003" y="692"/>
                  </a:lnTo>
                  <a:lnTo>
                    <a:pt x="1035" y="688"/>
                  </a:lnTo>
                  <a:lnTo>
                    <a:pt x="1067" y="682"/>
                  </a:lnTo>
                  <a:lnTo>
                    <a:pt x="1100" y="677"/>
                  </a:lnTo>
                  <a:lnTo>
                    <a:pt x="1134" y="670"/>
                  </a:lnTo>
                  <a:lnTo>
                    <a:pt x="1166" y="663"/>
                  </a:lnTo>
                  <a:lnTo>
                    <a:pt x="1199" y="654"/>
                  </a:lnTo>
                  <a:lnTo>
                    <a:pt x="1232" y="645"/>
                  </a:lnTo>
                  <a:lnTo>
                    <a:pt x="1264" y="635"/>
                  </a:lnTo>
                  <a:lnTo>
                    <a:pt x="1295" y="625"/>
                  </a:lnTo>
                  <a:lnTo>
                    <a:pt x="1324" y="614"/>
                  </a:lnTo>
                  <a:lnTo>
                    <a:pt x="1354" y="603"/>
                  </a:lnTo>
                  <a:lnTo>
                    <a:pt x="1382" y="590"/>
                  </a:lnTo>
                  <a:lnTo>
                    <a:pt x="1409" y="578"/>
                  </a:lnTo>
                  <a:lnTo>
                    <a:pt x="1433" y="564"/>
                  </a:lnTo>
                  <a:lnTo>
                    <a:pt x="1453" y="553"/>
                  </a:lnTo>
                  <a:lnTo>
                    <a:pt x="1469" y="542"/>
                  </a:lnTo>
                  <a:lnTo>
                    <a:pt x="1485" y="530"/>
                  </a:lnTo>
                  <a:lnTo>
                    <a:pt x="1499" y="520"/>
                  </a:lnTo>
                  <a:lnTo>
                    <a:pt x="1512" y="509"/>
                  </a:lnTo>
                  <a:lnTo>
                    <a:pt x="1523" y="498"/>
                  </a:lnTo>
                  <a:lnTo>
                    <a:pt x="1534" y="487"/>
                  </a:lnTo>
                  <a:lnTo>
                    <a:pt x="1543" y="476"/>
                  </a:lnTo>
                  <a:lnTo>
                    <a:pt x="1552" y="465"/>
                  </a:lnTo>
                  <a:lnTo>
                    <a:pt x="1559" y="454"/>
                  </a:lnTo>
                  <a:lnTo>
                    <a:pt x="1565" y="442"/>
                  </a:lnTo>
                  <a:lnTo>
                    <a:pt x="1572" y="430"/>
                  </a:lnTo>
                  <a:lnTo>
                    <a:pt x="1577" y="418"/>
                  </a:lnTo>
                  <a:lnTo>
                    <a:pt x="1581" y="405"/>
                  </a:lnTo>
                  <a:lnTo>
                    <a:pt x="1584" y="393"/>
                  </a:lnTo>
                  <a:lnTo>
                    <a:pt x="1587" y="380"/>
                  </a:lnTo>
                  <a:lnTo>
                    <a:pt x="1589" y="366"/>
                  </a:lnTo>
                  <a:lnTo>
                    <a:pt x="1591" y="352"/>
                  </a:lnTo>
                  <a:lnTo>
                    <a:pt x="1592" y="338"/>
                  </a:lnTo>
                  <a:lnTo>
                    <a:pt x="1593" y="324"/>
                  </a:lnTo>
                  <a:lnTo>
                    <a:pt x="1594" y="293"/>
                  </a:lnTo>
                  <a:lnTo>
                    <a:pt x="1593" y="259"/>
                  </a:lnTo>
                  <a:lnTo>
                    <a:pt x="1592" y="185"/>
                  </a:lnTo>
                  <a:lnTo>
                    <a:pt x="1592" y="99"/>
                  </a:lnTo>
                  <a:lnTo>
                    <a:pt x="1589" y="0"/>
                  </a:lnTo>
                  <a:lnTo>
                    <a:pt x="1587" y="15"/>
                  </a:lnTo>
                  <a:lnTo>
                    <a:pt x="1583" y="28"/>
                  </a:lnTo>
                  <a:lnTo>
                    <a:pt x="1576" y="42"/>
                  </a:lnTo>
                  <a:lnTo>
                    <a:pt x="1565" y="56"/>
                  </a:lnTo>
                  <a:lnTo>
                    <a:pt x="1554" y="69"/>
                  </a:lnTo>
                  <a:lnTo>
                    <a:pt x="1540" y="82"/>
                  </a:lnTo>
                  <a:lnTo>
                    <a:pt x="1523" y="95"/>
                  </a:lnTo>
                  <a:lnTo>
                    <a:pt x="1505" y="107"/>
                  </a:lnTo>
                  <a:lnTo>
                    <a:pt x="1486" y="119"/>
                  </a:lnTo>
                  <a:lnTo>
                    <a:pt x="1464" y="130"/>
                  </a:lnTo>
                  <a:lnTo>
                    <a:pt x="1440" y="141"/>
                  </a:lnTo>
                  <a:lnTo>
                    <a:pt x="1416" y="152"/>
                  </a:lnTo>
                  <a:lnTo>
                    <a:pt x="1390" y="163"/>
                  </a:lnTo>
                  <a:lnTo>
                    <a:pt x="1364" y="174"/>
                  </a:lnTo>
                  <a:lnTo>
                    <a:pt x="1336" y="183"/>
                  </a:lnTo>
                  <a:lnTo>
                    <a:pt x="1307" y="193"/>
                  </a:lnTo>
                  <a:lnTo>
                    <a:pt x="1277" y="201"/>
                  </a:lnTo>
                  <a:lnTo>
                    <a:pt x="1247" y="210"/>
                  </a:lnTo>
                  <a:lnTo>
                    <a:pt x="1216" y="218"/>
                  </a:lnTo>
                  <a:lnTo>
                    <a:pt x="1185" y="225"/>
                  </a:lnTo>
                  <a:lnTo>
                    <a:pt x="1124" y="239"/>
                  </a:lnTo>
                  <a:lnTo>
                    <a:pt x="1061" y="250"/>
                  </a:lnTo>
                  <a:lnTo>
                    <a:pt x="1001" y="260"/>
                  </a:lnTo>
                  <a:lnTo>
                    <a:pt x="942" y="267"/>
                  </a:lnTo>
                  <a:lnTo>
                    <a:pt x="914" y="269"/>
                  </a:lnTo>
                  <a:lnTo>
                    <a:pt x="887" y="271"/>
                  </a:lnTo>
                  <a:lnTo>
                    <a:pt x="861" y="273"/>
                  </a:lnTo>
                  <a:lnTo>
                    <a:pt x="836" y="274"/>
                  </a:lnTo>
                  <a:lnTo>
                    <a:pt x="773" y="275"/>
                  </a:lnTo>
                  <a:lnTo>
                    <a:pt x="710" y="273"/>
                  </a:lnTo>
                  <a:lnTo>
                    <a:pt x="648" y="270"/>
                  </a:lnTo>
                  <a:lnTo>
                    <a:pt x="587" y="266"/>
                  </a:lnTo>
                  <a:lnTo>
                    <a:pt x="557" y="262"/>
                  </a:lnTo>
                  <a:lnTo>
                    <a:pt x="526" y="259"/>
                  </a:lnTo>
                  <a:lnTo>
                    <a:pt x="497" y="255"/>
                  </a:lnTo>
                  <a:lnTo>
                    <a:pt x="468" y="250"/>
                  </a:lnTo>
                  <a:lnTo>
                    <a:pt x="440" y="245"/>
                  </a:lnTo>
                  <a:lnTo>
                    <a:pt x="411" y="239"/>
                  </a:lnTo>
                  <a:lnTo>
                    <a:pt x="383" y="233"/>
                  </a:lnTo>
                  <a:lnTo>
                    <a:pt x="356" y="226"/>
                  </a:lnTo>
                  <a:lnTo>
                    <a:pt x="330" y="219"/>
                  </a:lnTo>
                  <a:lnTo>
                    <a:pt x="304" y="211"/>
                  </a:lnTo>
                  <a:lnTo>
                    <a:pt x="277" y="203"/>
                  </a:lnTo>
                  <a:lnTo>
                    <a:pt x="252" y="194"/>
                  </a:lnTo>
                  <a:lnTo>
                    <a:pt x="227" y="185"/>
                  </a:lnTo>
                  <a:lnTo>
                    <a:pt x="203" y="175"/>
                  </a:lnTo>
                  <a:lnTo>
                    <a:pt x="179" y="163"/>
                  </a:lnTo>
                  <a:lnTo>
                    <a:pt x="156" y="152"/>
                  </a:lnTo>
                  <a:lnTo>
                    <a:pt x="134" y="140"/>
                  </a:lnTo>
                  <a:lnTo>
                    <a:pt x="113" y="128"/>
                  </a:lnTo>
                  <a:lnTo>
                    <a:pt x="92" y="115"/>
                  </a:lnTo>
                  <a:lnTo>
                    <a:pt x="72" y="101"/>
                  </a:lnTo>
                  <a:lnTo>
                    <a:pt x="52" y="87"/>
                  </a:lnTo>
                  <a:lnTo>
                    <a:pt x="34" y="73"/>
                  </a:lnTo>
                  <a:lnTo>
                    <a:pt x="16" y="57"/>
                  </a:lnTo>
                  <a:lnTo>
                    <a:pt x="0" y="40"/>
                  </a:lnTo>
                  <a:lnTo>
                    <a:pt x="0" y="429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39" name="Freeform 38"/>
            <p:cNvSpPr/>
            <p:nvPr/>
          </p:nvSpPr>
          <p:spPr bwMode="auto">
            <a:xfrm>
              <a:off x="4812937" y="3940941"/>
              <a:ext cx="444671" cy="193155"/>
            </a:xfrm>
            <a:custGeom>
              <a:avLst/>
              <a:gdLst>
                <a:gd name="T0" fmla="*/ 73 w 1598"/>
                <a:gd name="T1" fmla="*/ 509 h 698"/>
                <a:gd name="T2" fmla="*/ 177 w 1598"/>
                <a:gd name="T3" fmla="*/ 563 h 698"/>
                <a:gd name="T4" fmla="*/ 253 w 1598"/>
                <a:gd name="T5" fmla="*/ 598 h 698"/>
                <a:gd name="T6" fmla="*/ 304 w 1598"/>
                <a:gd name="T7" fmla="*/ 618 h 698"/>
                <a:gd name="T8" fmla="*/ 354 w 1598"/>
                <a:gd name="T9" fmla="*/ 637 h 698"/>
                <a:gd name="T10" fmla="*/ 407 w 1598"/>
                <a:gd name="T11" fmla="*/ 653 h 698"/>
                <a:gd name="T12" fmla="*/ 461 w 1598"/>
                <a:gd name="T13" fmla="*/ 667 h 698"/>
                <a:gd name="T14" fmla="*/ 517 w 1598"/>
                <a:gd name="T15" fmla="*/ 679 h 698"/>
                <a:gd name="T16" fmla="*/ 575 w 1598"/>
                <a:gd name="T17" fmla="*/ 688 h 698"/>
                <a:gd name="T18" fmla="*/ 637 w 1598"/>
                <a:gd name="T19" fmla="*/ 694 h 698"/>
                <a:gd name="T20" fmla="*/ 702 w 1598"/>
                <a:gd name="T21" fmla="*/ 698 h 698"/>
                <a:gd name="T22" fmla="*/ 771 w 1598"/>
                <a:gd name="T23" fmla="*/ 698 h 698"/>
                <a:gd name="T24" fmla="*/ 845 w 1598"/>
                <a:gd name="T25" fmla="*/ 696 h 698"/>
                <a:gd name="T26" fmla="*/ 923 w 1598"/>
                <a:gd name="T27" fmla="*/ 691 h 698"/>
                <a:gd name="T28" fmla="*/ 994 w 1598"/>
                <a:gd name="T29" fmla="*/ 684 h 698"/>
                <a:gd name="T30" fmla="*/ 1054 w 1598"/>
                <a:gd name="T31" fmla="*/ 675 h 698"/>
                <a:gd name="T32" fmla="*/ 1116 w 1598"/>
                <a:gd name="T33" fmla="*/ 665 h 698"/>
                <a:gd name="T34" fmla="*/ 1177 w 1598"/>
                <a:gd name="T35" fmla="*/ 652 h 698"/>
                <a:gd name="T36" fmla="*/ 1237 w 1598"/>
                <a:gd name="T37" fmla="*/ 636 h 698"/>
                <a:gd name="T38" fmla="*/ 1296 w 1598"/>
                <a:gd name="T39" fmla="*/ 618 h 698"/>
                <a:gd name="T40" fmla="*/ 1352 w 1598"/>
                <a:gd name="T41" fmla="*/ 597 h 698"/>
                <a:gd name="T42" fmla="*/ 1403 w 1598"/>
                <a:gd name="T43" fmla="*/ 573 h 698"/>
                <a:gd name="T44" fmla="*/ 1446 w 1598"/>
                <a:gd name="T45" fmla="*/ 549 h 698"/>
                <a:gd name="T46" fmla="*/ 1477 w 1598"/>
                <a:gd name="T47" fmla="*/ 529 h 698"/>
                <a:gd name="T48" fmla="*/ 1503 w 1598"/>
                <a:gd name="T49" fmla="*/ 510 h 698"/>
                <a:gd name="T50" fmla="*/ 1525 w 1598"/>
                <a:gd name="T51" fmla="*/ 490 h 698"/>
                <a:gd name="T52" fmla="*/ 1543 w 1598"/>
                <a:gd name="T53" fmla="*/ 470 h 698"/>
                <a:gd name="T54" fmla="*/ 1557 w 1598"/>
                <a:gd name="T55" fmla="*/ 449 h 698"/>
                <a:gd name="T56" fmla="*/ 1568 w 1598"/>
                <a:gd name="T57" fmla="*/ 426 h 698"/>
                <a:gd name="T58" fmla="*/ 1576 w 1598"/>
                <a:gd name="T59" fmla="*/ 403 h 698"/>
                <a:gd name="T60" fmla="*/ 1585 w 1598"/>
                <a:gd name="T61" fmla="*/ 366 h 698"/>
                <a:gd name="T62" fmla="*/ 1591 w 1598"/>
                <a:gd name="T63" fmla="*/ 308 h 698"/>
                <a:gd name="T64" fmla="*/ 1594 w 1598"/>
                <a:gd name="T65" fmla="*/ 205 h 698"/>
                <a:gd name="T66" fmla="*/ 1591 w 1598"/>
                <a:gd name="T67" fmla="*/ 0 h 698"/>
                <a:gd name="T68" fmla="*/ 1508 w 1598"/>
                <a:gd name="T69" fmla="*/ 68 h 698"/>
                <a:gd name="T70" fmla="*/ 1467 w 1598"/>
                <a:gd name="T71" fmla="*/ 98 h 698"/>
                <a:gd name="T72" fmla="*/ 1426 w 1598"/>
                <a:gd name="T73" fmla="*/ 125 h 698"/>
                <a:gd name="T74" fmla="*/ 1384 w 1598"/>
                <a:gd name="T75" fmla="*/ 150 h 698"/>
                <a:gd name="T76" fmla="*/ 1341 w 1598"/>
                <a:gd name="T77" fmla="*/ 171 h 698"/>
                <a:gd name="T78" fmla="*/ 1297 w 1598"/>
                <a:gd name="T79" fmla="*/ 192 h 698"/>
                <a:gd name="T80" fmla="*/ 1251 w 1598"/>
                <a:gd name="T81" fmla="*/ 209 h 698"/>
                <a:gd name="T82" fmla="*/ 1204 w 1598"/>
                <a:gd name="T83" fmla="*/ 224 h 698"/>
                <a:gd name="T84" fmla="*/ 1154 w 1598"/>
                <a:gd name="T85" fmla="*/ 236 h 698"/>
                <a:gd name="T86" fmla="*/ 1102 w 1598"/>
                <a:gd name="T87" fmla="*/ 246 h 698"/>
                <a:gd name="T88" fmla="*/ 1047 w 1598"/>
                <a:gd name="T89" fmla="*/ 255 h 698"/>
                <a:gd name="T90" fmla="*/ 989 w 1598"/>
                <a:gd name="T91" fmla="*/ 261 h 698"/>
                <a:gd name="T92" fmla="*/ 927 w 1598"/>
                <a:gd name="T93" fmla="*/ 266 h 698"/>
                <a:gd name="T94" fmla="*/ 793 w 1598"/>
                <a:gd name="T95" fmla="*/ 270 h 698"/>
                <a:gd name="T96" fmla="*/ 666 w 1598"/>
                <a:gd name="T97" fmla="*/ 266 h 698"/>
                <a:gd name="T98" fmla="*/ 607 w 1598"/>
                <a:gd name="T99" fmla="*/ 262 h 698"/>
                <a:gd name="T100" fmla="*/ 549 w 1598"/>
                <a:gd name="T101" fmla="*/ 256 h 698"/>
                <a:gd name="T102" fmla="*/ 494 w 1598"/>
                <a:gd name="T103" fmla="*/ 249 h 698"/>
                <a:gd name="T104" fmla="*/ 441 w 1598"/>
                <a:gd name="T105" fmla="*/ 239 h 698"/>
                <a:gd name="T106" fmla="*/ 390 w 1598"/>
                <a:gd name="T107" fmla="*/ 227 h 698"/>
                <a:gd name="T108" fmla="*/ 341 w 1598"/>
                <a:gd name="T109" fmla="*/ 214 h 698"/>
                <a:gd name="T110" fmla="*/ 294 w 1598"/>
                <a:gd name="T111" fmla="*/ 198 h 698"/>
                <a:gd name="T112" fmla="*/ 248 w 1598"/>
                <a:gd name="T113" fmla="*/ 180 h 698"/>
                <a:gd name="T114" fmla="*/ 204 w 1598"/>
                <a:gd name="T115" fmla="*/ 160 h 698"/>
                <a:gd name="T116" fmla="*/ 162 w 1598"/>
                <a:gd name="T117" fmla="*/ 138 h 698"/>
                <a:gd name="T118" fmla="*/ 119 w 1598"/>
                <a:gd name="T119" fmla="*/ 114 h 698"/>
                <a:gd name="T120" fmla="*/ 79 w 1598"/>
                <a:gd name="T121" fmla="*/ 88 h 698"/>
                <a:gd name="T122" fmla="*/ 40 w 1598"/>
                <a:gd name="T123" fmla="*/ 59 h 698"/>
                <a:gd name="T124" fmla="*/ 0 w 1598"/>
                <a:gd name="T125" fmla="*/ 29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98" h="698">
                  <a:moveTo>
                    <a:pt x="18" y="479"/>
                  </a:moveTo>
                  <a:lnTo>
                    <a:pt x="73" y="509"/>
                  </a:lnTo>
                  <a:lnTo>
                    <a:pt x="125" y="536"/>
                  </a:lnTo>
                  <a:lnTo>
                    <a:pt x="177" y="563"/>
                  </a:lnTo>
                  <a:lnTo>
                    <a:pt x="227" y="587"/>
                  </a:lnTo>
                  <a:lnTo>
                    <a:pt x="253" y="598"/>
                  </a:lnTo>
                  <a:lnTo>
                    <a:pt x="279" y="608"/>
                  </a:lnTo>
                  <a:lnTo>
                    <a:pt x="304" y="618"/>
                  </a:lnTo>
                  <a:lnTo>
                    <a:pt x="329" y="628"/>
                  </a:lnTo>
                  <a:lnTo>
                    <a:pt x="354" y="637"/>
                  </a:lnTo>
                  <a:lnTo>
                    <a:pt x="381" y="645"/>
                  </a:lnTo>
                  <a:lnTo>
                    <a:pt x="407" y="653"/>
                  </a:lnTo>
                  <a:lnTo>
                    <a:pt x="434" y="660"/>
                  </a:lnTo>
                  <a:lnTo>
                    <a:pt x="461" y="667"/>
                  </a:lnTo>
                  <a:lnTo>
                    <a:pt x="489" y="673"/>
                  </a:lnTo>
                  <a:lnTo>
                    <a:pt x="517" y="679"/>
                  </a:lnTo>
                  <a:lnTo>
                    <a:pt x="546" y="684"/>
                  </a:lnTo>
                  <a:lnTo>
                    <a:pt x="575" y="688"/>
                  </a:lnTo>
                  <a:lnTo>
                    <a:pt x="606" y="691"/>
                  </a:lnTo>
                  <a:lnTo>
                    <a:pt x="637" y="694"/>
                  </a:lnTo>
                  <a:lnTo>
                    <a:pt x="669" y="696"/>
                  </a:lnTo>
                  <a:lnTo>
                    <a:pt x="702" y="698"/>
                  </a:lnTo>
                  <a:lnTo>
                    <a:pt x="736" y="698"/>
                  </a:lnTo>
                  <a:lnTo>
                    <a:pt x="771" y="698"/>
                  </a:lnTo>
                  <a:lnTo>
                    <a:pt x="807" y="698"/>
                  </a:lnTo>
                  <a:lnTo>
                    <a:pt x="845" y="696"/>
                  </a:lnTo>
                  <a:lnTo>
                    <a:pt x="884" y="694"/>
                  </a:lnTo>
                  <a:lnTo>
                    <a:pt x="923" y="691"/>
                  </a:lnTo>
                  <a:lnTo>
                    <a:pt x="965" y="687"/>
                  </a:lnTo>
                  <a:lnTo>
                    <a:pt x="994" y="684"/>
                  </a:lnTo>
                  <a:lnTo>
                    <a:pt x="1024" y="681"/>
                  </a:lnTo>
                  <a:lnTo>
                    <a:pt x="1054" y="675"/>
                  </a:lnTo>
                  <a:lnTo>
                    <a:pt x="1085" y="670"/>
                  </a:lnTo>
                  <a:lnTo>
                    <a:pt x="1116" y="665"/>
                  </a:lnTo>
                  <a:lnTo>
                    <a:pt x="1146" y="659"/>
                  </a:lnTo>
                  <a:lnTo>
                    <a:pt x="1177" y="652"/>
                  </a:lnTo>
                  <a:lnTo>
                    <a:pt x="1207" y="644"/>
                  </a:lnTo>
                  <a:lnTo>
                    <a:pt x="1237" y="636"/>
                  </a:lnTo>
                  <a:lnTo>
                    <a:pt x="1267" y="627"/>
                  </a:lnTo>
                  <a:lnTo>
                    <a:pt x="1296" y="618"/>
                  </a:lnTo>
                  <a:lnTo>
                    <a:pt x="1324" y="608"/>
                  </a:lnTo>
                  <a:lnTo>
                    <a:pt x="1352" y="597"/>
                  </a:lnTo>
                  <a:lnTo>
                    <a:pt x="1378" y="585"/>
                  </a:lnTo>
                  <a:lnTo>
                    <a:pt x="1403" y="573"/>
                  </a:lnTo>
                  <a:lnTo>
                    <a:pt x="1429" y="560"/>
                  </a:lnTo>
                  <a:lnTo>
                    <a:pt x="1446" y="549"/>
                  </a:lnTo>
                  <a:lnTo>
                    <a:pt x="1462" y="539"/>
                  </a:lnTo>
                  <a:lnTo>
                    <a:pt x="1477" y="529"/>
                  </a:lnTo>
                  <a:lnTo>
                    <a:pt x="1490" y="519"/>
                  </a:lnTo>
                  <a:lnTo>
                    <a:pt x="1503" y="510"/>
                  </a:lnTo>
                  <a:lnTo>
                    <a:pt x="1514" y="500"/>
                  </a:lnTo>
                  <a:lnTo>
                    <a:pt x="1525" y="490"/>
                  </a:lnTo>
                  <a:lnTo>
                    <a:pt x="1534" y="480"/>
                  </a:lnTo>
                  <a:lnTo>
                    <a:pt x="1543" y="470"/>
                  </a:lnTo>
                  <a:lnTo>
                    <a:pt x="1550" y="459"/>
                  </a:lnTo>
                  <a:lnTo>
                    <a:pt x="1557" y="449"/>
                  </a:lnTo>
                  <a:lnTo>
                    <a:pt x="1563" y="438"/>
                  </a:lnTo>
                  <a:lnTo>
                    <a:pt x="1568" y="426"/>
                  </a:lnTo>
                  <a:lnTo>
                    <a:pt x="1573" y="415"/>
                  </a:lnTo>
                  <a:lnTo>
                    <a:pt x="1576" y="403"/>
                  </a:lnTo>
                  <a:lnTo>
                    <a:pt x="1580" y="391"/>
                  </a:lnTo>
                  <a:lnTo>
                    <a:pt x="1585" y="366"/>
                  </a:lnTo>
                  <a:lnTo>
                    <a:pt x="1588" y="339"/>
                  </a:lnTo>
                  <a:lnTo>
                    <a:pt x="1591" y="308"/>
                  </a:lnTo>
                  <a:lnTo>
                    <a:pt x="1592" y="277"/>
                  </a:lnTo>
                  <a:lnTo>
                    <a:pt x="1594" y="205"/>
                  </a:lnTo>
                  <a:lnTo>
                    <a:pt x="1598" y="120"/>
                  </a:lnTo>
                  <a:lnTo>
                    <a:pt x="1591" y="0"/>
                  </a:lnTo>
                  <a:lnTo>
                    <a:pt x="1550" y="35"/>
                  </a:lnTo>
                  <a:lnTo>
                    <a:pt x="1508" y="68"/>
                  </a:lnTo>
                  <a:lnTo>
                    <a:pt x="1488" y="84"/>
                  </a:lnTo>
                  <a:lnTo>
                    <a:pt x="1467" y="98"/>
                  </a:lnTo>
                  <a:lnTo>
                    <a:pt x="1447" y="112"/>
                  </a:lnTo>
                  <a:lnTo>
                    <a:pt x="1426" y="125"/>
                  </a:lnTo>
                  <a:lnTo>
                    <a:pt x="1404" y="138"/>
                  </a:lnTo>
                  <a:lnTo>
                    <a:pt x="1384" y="150"/>
                  </a:lnTo>
                  <a:lnTo>
                    <a:pt x="1362" y="161"/>
                  </a:lnTo>
                  <a:lnTo>
                    <a:pt x="1341" y="171"/>
                  </a:lnTo>
                  <a:lnTo>
                    <a:pt x="1319" y="181"/>
                  </a:lnTo>
                  <a:lnTo>
                    <a:pt x="1297" y="192"/>
                  </a:lnTo>
                  <a:lnTo>
                    <a:pt x="1274" y="201"/>
                  </a:lnTo>
                  <a:lnTo>
                    <a:pt x="1251" y="209"/>
                  </a:lnTo>
                  <a:lnTo>
                    <a:pt x="1228" y="216"/>
                  </a:lnTo>
                  <a:lnTo>
                    <a:pt x="1204" y="224"/>
                  </a:lnTo>
                  <a:lnTo>
                    <a:pt x="1180" y="230"/>
                  </a:lnTo>
                  <a:lnTo>
                    <a:pt x="1154" y="236"/>
                  </a:lnTo>
                  <a:lnTo>
                    <a:pt x="1128" y="242"/>
                  </a:lnTo>
                  <a:lnTo>
                    <a:pt x="1102" y="246"/>
                  </a:lnTo>
                  <a:lnTo>
                    <a:pt x="1075" y="251"/>
                  </a:lnTo>
                  <a:lnTo>
                    <a:pt x="1047" y="255"/>
                  </a:lnTo>
                  <a:lnTo>
                    <a:pt x="1018" y="258"/>
                  </a:lnTo>
                  <a:lnTo>
                    <a:pt x="989" y="261"/>
                  </a:lnTo>
                  <a:lnTo>
                    <a:pt x="959" y="264"/>
                  </a:lnTo>
                  <a:lnTo>
                    <a:pt x="927" y="266"/>
                  </a:lnTo>
                  <a:lnTo>
                    <a:pt x="863" y="269"/>
                  </a:lnTo>
                  <a:lnTo>
                    <a:pt x="793" y="270"/>
                  </a:lnTo>
                  <a:lnTo>
                    <a:pt x="728" y="269"/>
                  </a:lnTo>
                  <a:lnTo>
                    <a:pt x="666" y="266"/>
                  </a:lnTo>
                  <a:lnTo>
                    <a:pt x="636" y="265"/>
                  </a:lnTo>
                  <a:lnTo>
                    <a:pt x="607" y="262"/>
                  </a:lnTo>
                  <a:lnTo>
                    <a:pt x="577" y="260"/>
                  </a:lnTo>
                  <a:lnTo>
                    <a:pt x="549" y="256"/>
                  </a:lnTo>
                  <a:lnTo>
                    <a:pt x="521" y="253"/>
                  </a:lnTo>
                  <a:lnTo>
                    <a:pt x="494" y="249"/>
                  </a:lnTo>
                  <a:lnTo>
                    <a:pt x="467" y="244"/>
                  </a:lnTo>
                  <a:lnTo>
                    <a:pt x="441" y="239"/>
                  </a:lnTo>
                  <a:lnTo>
                    <a:pt x="415" y="233"/>
                  </a:lnTo>
                  <a:lnTo>
                    <a:pt x="390" y="227"/>
                  </a:lnTo>
                  <a:lnTo>
                    <a:pt x="365" y="221"/>
                  </a:lnTo>
                  <a:lnTo>
                    <a:pt x="341" y="214"/>
                  </a:lnTo>
                  <a:lnTo>
                    <a:pt x="317" y="206"/>
                  </a:lnTo>
                  <a:lnTo>
                    <a:pt x="294" y="198"/>
                  </a:lnTo>
                  <a:lnTo>
                    <a:pt x="271" y="190"/>
                  </a:lnTo>
                  <a:lnTo>
                    <a:pt x="248" y="180"/>
                  </a:lnTo>
                  <a:lnTo>
                    <a:pt x="226" y="170"/>
                  </a:lnTo>
                  <a:lnTo>
                    <a:pt x="204" y="160"/>
                  </a:lnTo>
                  <a:lnTo>
                    <a:pt x="183" y="149"/>
                  </a:lnTo>
                  <a:lnTo>
                    <a:pt x="162" y="138"/>
                  </a:lnTo>
                  <a:lnTo>
                    <a:pt x="141" y="127"/>
                  </a:lnTo>
                  <a:lnTo>
                    <a:pt x="119" y="114"/>
                  </a:lnTo>
                  <a:lnTo>
                    <a:pt x="99" y="102"/>
                  </a:lnTo>
                  <a:lnTo>
                    <a:pt x="79" y="88"/>
                  </a:lnTo>
                  <a:lnTo>
                    <a:pt x="59" y="74"/>
                  </a:lnTo>
                  <a:lnTo>
                    <a:pt x="40" y="59"/>
                  </a:lnTo>
                  <a:lnTo>
                    <a:pt x="19" y="44"/>
                  </a:lnTo>
                  <a:lnTo>
                    <a:pt x="0" y="29"/>
                  </a:lnTo>
                  <a:lnTo>
                    <a:pt x="18" y="47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76" name="AutoShape 4"/>
            <p:cNvSpPr/>
            <p:nvPr/>
          </p:nvSpPr>
          <p:spPr bwMode="auto">
            <a:xfrm>
              <a:off x="4211846" y="4888496"/>
              <a:ext cx="273070" cy="27403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7428" y="17466"/>
                  </a:moveTo>
                  <a:cubicBezTo>
                    <a:pt x="16669" y="16923"/>
                    <a:pt x="15846" y="16465"/>
                    <a:pt x="14963" y="16121"/>
                  </a:cubicBezTo>
                  <a:cubicBezTo>
                    <a:pt x="15595" y="14609"/>
                    <a:pt x="15967" y="12928"/>
                    <a:pt x="16010" y="11148"/>
                  </a:cubicBezTo>
                  <a:lnTo>
                    <a:pt x="20188" y="11148"/>
                  </a:lnTo>
                  <a:cubicBezTo>
                    <a:pt x="20097" y="13612"/>
                    <a:pt x="19065" y="15838"/>
                    <a:pt x="17428" y="17466"/>
                  </a:cubicBezTo>
                  <a:moveTo>
                    <a:pt x="1411" y="11148"/>
                  </a:moveTo>
                  <a:lnTo>
                    <a:pt x="5589" y="11148"/>
                  </a:lnTo>
                  <a:cubicBezTo>
                    <a:pt x="5632" y="12928"/>
                    <a:pt x="6004" y="14609"/>
                    <a:pt x="6636" y="16121"/>
                  </a:cubicBezTo>
                  <a:cubicBezTo>
                    <a:pt x="5753" y="16465"/>
                    <a:pt x="4931" y="16923"/>
                    <a:pt x="4171" y="17466"/>
                  </a:cubicBezTo>
                  <a:cubicBezTo>
                    <a:pt x="2534" y="15838"/>
                    <a:pt x="1502" y="13612"/>
                    <a:pt x="1411" y="11148"/>
                  </a:cubicBezTo>
                  <a:moveTo>
                    <a:pt x="3785" y="4553"/>
                  </a:moveTo>
                  <a:cubicBezTo>
                    <a:pt x="4579" y="5170"/>
                    <a:pt x="5448" y="5691"/>
                    <a:pt x="6388" y="6084"/>
                  </a:cubicBezTo>
                  <a:cubicBezTo>
                    <a:pt x="5901" y="7433"/>
                    <a:pt x="5627" y="8908"/>
                    <a:pt x="5589" y="10451"/>
                  </a:cubicBezTo>
                  <a:lnTo>
                    <a:pt x="1411" y="10451"/>
                  </a:lnTo>
                  <a:cubicBezTo>
                    <a:pt x="1494" y="8190"/>
                    <a:pt x="2376" y="6135"/>
                    <a:pt x="3785" y="4553"/>
                  </a:cubicBezTo>
                  <a:moveTo>
                    <a:pt x="11148" y="10451"/>
                  </a:moveTo>
                  <a:lnTo>
                    <a:pt x="11148" y="6950"/>
                  </a:lnTo>
                  <a:cubicBezTo>
                    <a:pt x="12339" y="6913"/>
                    <a:pt x="13484" y="6696"/>
                    <a:pt x="14558" y="6324"/>
                  </a:cubicBezTo>
                  <a:cubicBezTo>
                    <a:pt x="15018" y="7598"/>
                    <a:pt x="15276" y="8992"/>
                    <a:pt x="15314" y="10451"/>
                  </a:cubicBezTo>
                  <a:cubicBezTo>
                    <a:pt x="15314" y="10451"/>
                    <a:pt x="11148" y="10451"/>
                    <a:pt x="11148" y="10451"/>
                  </a:cubicBezTo>
                  <a:close/>
                  <a:moveTo>
                    <a:pt x="14311" y="15882"/>
                  </a:moveTo>
                  <a:cubicBezTo>
                    <a:pt x="13309" y="15559"/>
                    <a:pt x="12247" y="15380"/>
                    <a:pt x="11148" y="15346"/>
                  </a:cubicBezTo>
                  <a:lnTo>
                    <a:pt x="11148" y="11148"/>
                  </a:lnTo>
                  <a:lnTo>
                    <a:pt x="15314" y="11148"/>
                  </a:lnTo>
                  <a:cubicBezTo>
                    <a:pt x="15270" y="12844"/>
                    <a:pt x="14914" y="14445"/>
                    <a:pt x="14311" y="15882"/>
                  </a:cubicBezTo>
                  <a:moveTo>
                    <a:pt x="14683" y="16757"/>
                  </a:moveTo>
                  <a:cubicBezTo>
                    <a:pt x="15476" y="17063"/>
                    <a:pt x="16218" y="17466"/>
                    <a:pt x="16904" y="17941"/>
                  </a:cubicBezTo>
                  <a:cubicBezTo>
                    <a:pt x="15632" y="19031"/>
                    <a:pt x="14067" y="19781"/>
                    <a:pt x="12344" y="20068"/>
                  </a:cubicBezTo>
                  <a:cubicBezTo>
                    <a:pt x="13280" y="19136"/>
                    <a:pt x="14076" y="18017"/>
                    <a:pt x="14683" y="16757"/>
                  </a:cubicBezTo>
                  <a:moveTo>
                    <a:pt x="11148" y="20188"/>
                  </a:moveTo>
                  <a:lnTo>
                    <a:pt x="11148" y="16043"/>
                  </a:lnTo>
                  <a:cubicBezTo>
                    <a:pt x="12146" y="16075"/>
                    <a:pt x="13113" y="16231"/>
                    <a:pt x="14025" y="16516"/>
                  </a:cubicBezTo>
                  <a:cubicBezTo>
                    <a:pt x="13314" y="17970"/>
                    <a:pt x="12343" y="19223"/>
                    <a:pt x="11185" y="20186"/>
                  </a:cubicBezTo>
                  <a:cubicBezTo>
                    <a:pt x="11185" y="20186"/>
                    <a:pt x="11148" y="20188"/>
                    <a:pt x="11148" y="20188"/>
                  </a:cubicBezTo>
                  <a:close/>
                  <a:moveTo>
                    <a:pt x="9255" y="20068"/>
                  </a:moveTo>
                  <a:cubicBezTo>
                    <a:pt x="7532" y="19781"/>
                    <a:pt x="5967" y="19031"/>
                    <a:pt x="4695" y="17941"/>
                  </a:cubicBezTo>
                  <a:cubicBezTo>
                    <a:pt x="5381" y="17466"/>
                    <a:pt x="6123" y="17063"/>
                    <a:pt x="6916" y="16757"/>
                  </a:cubicBezTo>
                  <a:cubicBezTo>
                    <a:pt x="7523" y="18017"/>
                    <a:pt x="8319" y="19136"/>
                    <a:pt x="9255" y="20068"/>
                  </a:cubicBezTo>
                  <a:moveTo>
                    <a:pt x="10451" y="11148"/>
                  </a:moveTo>
                  <a:lnTo>
                    <a:pt x="10451" y="15346"/>
                  </a:lnTo>
                  <a:cubicBezTo>
                    <a:pt x="9352" y="15380"/>
                    <a:pt x="8290" y="15559"/>
                    <a:pt x="7288" y="15882"/>
                  </a:cubicBezTo>
                  <a:cubicBezTo>
                    <a:pt x="6685" y="14445"/>
                    <a:pt x="6329" y="12844"/>
                    <a:pt x="6285" y="11148"/>
                  </a:cubicBezTo>
                  <a:cubicBezTo>
                    <a:pt x="6285" y="11148"/>
                    <a:pt x="10451" y="11148"/>
                    <a:pt x="10451" y="11148"/>
                  </a:cubicBezTo>
                  <a:close/>
                  <a:moveTo>
                    <a:pt x="7041" y="6324"/>
                  </a:moveTo>
                  <a:cubicBezTo>
                    <a:pt x="8115" y="6696"/>
                    <a:pt x="9260" y="6913"/>
                    <a:pt x="10451" y="6950"/>
                  </a:cubicBezTo>
                  <a:lnTo>
                    <a:pt x="10451" y="10451"/>
                  </a:lnTo>
                  <a:lnTo>
                    <a:pt x="6285" y="10451"/>
                  </a:lnTo>
                  <a:cubicBezTo>
                    <a:pt x="6324" y="8992"/>
                    <a:pt x="6581" y="7598"/>
                    <a:pt x="7041" y="6324"/>
                  </a:cubicBezTo>
                  <a:moveTo>
                    <a:pt x="6651" y="5442"/>
                  </a:moveTo>
                  <a:cubicBezTo>
                    <a:pt x="5790" y="5084"/>
                    <a:pt x="4993" y="4609"/>
                    <a:pt x="4263" y="4050"/>
                  </a:cubicBezTo>
                  <a:cubicBezTo>
                    <a:pt x="5606" y="2749"/>
                    <a:pt x="7332" y="1851"/>
                    <a:pt x="9255" y="1531"/>
                  </a:cubicBezTo>
                  <a:cubicBezTo>
                    <a:pt x="8175" y="2610"/>
                    <a:pt x="7286" y="3939"/>
                    <a:pt x="6651" y="5442"/>
                  </a:cubicBezTo>
                  <a:moveTo>
                    <a:pt x="10451" y="1411"/>
                  </a:moveTo>
                  <a:lnTo>
                    <a:pt x="10451" y="6253"/>
                  </a:lnTo>
                  <a:cubicBezTo>
                    <a:pt x="9352" y="6217"/>
                    <a:pt x="8296" y="6021"/>
                    <a:pt x="7303" y="5681"/>
                  </a:cubicBezTo>
                  <a:cubicBezTo>
                    <a:pt x="8029" y="3972"/>
                    <a:pt x="9101" y="2507"/>
                    <a:pt x="10415" y="1413"/>
                  </a:cubicBezTo>
                  <a:cubicBezTo>
                    <a:pt x="10427" y="1412"/>
                    <a:pt x="10439" y="1411"/>
                    <a:pt x="10451" y="1411"/>
                  </a:cubicBezTo>
                  <a:moveTo>
                    <a:pt x="12344" y="1531"/>
                  </a:moveTo>
                  <a:cubicBezTo>
                    <a:pt x="14267" y="1851"/>
                    <a:pt x="15993" y="2749"/>
                    <a:pt x="17336" y="4050"/>
                  </a:cubicBezTo>
                  <a:cubicBezTo>
                    <a:pt x="16606" y="4609"/>
                    <a:pt x="15809" y="5084"/>
                    <a:pt x="14948" y="5442"/>
                  </a:cubicBezTo>
                  <a:cubicBezTo>
                    <a:pt x="14313" y="3939"/>
                    <a:pt x="13424" y="2610"/>
                    <a:pt x="12344" y="1531"/>
                  </a:cubicBezTo>
                  <a:moveTo>
                    <a:pt x="11184" y="1413"/>
                  </a:moveTo>
                  <a:cubicBezTo>
                    <a:pt x="12498" y="2507"/>
                    <a:pt x="13570" y="3972"/>
                    <a:pt x="14296" y="5681"/>
                  </a:cubicBezTo>
                  <a:cubicBezTo>
                    <a:pt x="13303" y="6021"/>
                    <a:pt x="12247" y="6217"/>
                    <a:pt x="11148" y="6253"/>
                  </a:cubicBezTo>
                  <a:lnTo>
                    <a:pt x="11148" y="1411"/>
                  </a:lnTo>
                  <a:cubicBezTo>
                    <a:pt x="11160" y="1411"/>
                    <a:pt x="11172" y="1412"/>
                    <a:pt x="11184" y="1413"/>
                  </a:cubicBezTo>
                  <a:moveTo>
                    <a:pt x="10414" y="20186"/>
                  </a:moveTo>
                  <a:cubicBezTo>
                    <a:pt x="9256" y="19223"/>
                    <a:pt x="8285" y="17970"/>
                    <a:pt x="7574" y="16516"/>
                  </a:cubicBezTo>
                  <a:cubicBezTo>
                    <a:pt x="8486" y="16231"/>
                    <a:pt x="9453" y="16075"/>
                    <a:pt x="10451" y="16043"/>
                  </a:cubicBezTo>
                  <a:lnTo>
                    <a:pt x="10451" y="20188"/>
                  </a:lnTo>
                  <a:cubicBezTo>
                    <a:pt x="10451" y="20188"/>
                    <a:pt x="10414" y="20186"/>
                    <a:pt x="10414" y="20186"/>
                  </a:cubicBezTo>
                  <a:close/>
                  <a:moveTo>
                    <a:pt x="20188" y="10451"/>
                  </a:moveTo>
                  <a:lnTo>
                    <a:pt x="16010" y="10451"/>
                  </a:lnTo>
                  <a:cubicBezTo>
                    <a:pt x="15972" y="8908"/>
                    <a:pt x="15698" y="7433"/>
                    <a:pt x="15211" y="6084"/>
                  </a:cubicBezTo>
                  <a:cubicBezTo>
                    <a:pt x="16151" y="5691"/>
                    <a:pt x="17020" y="5170"/>
                    <a:pt x="17814" y="4553"/>
                  </a:cubicBezTo>
                  <a:cubicBezTo>
                    <a:pt x="19223" y="6135"/>
                    <a:pt x="20105" y="8190"/>
                    <a:pt x="20188" y="10451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  <a:sym typeface="思源宋体 CN" panose="02020400000000000000" charset="-122"/>
              </a:endParaRPr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6555455" y="5021171"/>
              <a:ext cx="193947" cy="282719"/>
              <a:chOff x="3582988" y="3510757"/>
              <a:chExt cx="319088" cy="465138"/>
            </a:xfrm>
            <a:solidFill>
              <a:schemeClr val="bg1"/>
            </a:solidFill>
          </p:grpSpPr>
          <p:sp>
            <p:nvSpPr>
              <p:cNvPr id="80" name="AutoShape 113"/>
              <p:cNvSpPr/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  <a:sym typeface="思源宋体 CN" panose="02020400000000000000" charset="-122"/>
                </a:endParaRPr>
              </a:p>
            </p:txBody>
          </p:sp>
          <p:sp>
            <p:nvSpPr>
              <p:cNvPr id="81" name="AutoShape 114"/>
              <p:cNvSpPr/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  <a:sym typeface="思源宋体 CN" panose="02020400000000000000" charset="-122"/>
                </a:endParaRPr>
              </a:p>
            </p:txBody>
          </p:sp>
        </p:grpSp>
        <p:sp>
          <p:nvSpPr>
            <p:cNvPr id="98" name="TextBox 97"/>
            <p:cNvSpPr txBox="1"/>
            <p:nvPr/>
          </p:nvSpPr>
          <p:spPr>
            <a:xfrm>
              <a:off x="1574642" y="4465129"/>
              <a:ext cx="2263047" cy="694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1400" dirty="0">
                  <a:solidFill>
                    <a:schemeClr val="bg1"/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rPr>
                <a:t>单击此处输入你的正文，文字是您思想的提炼</a:t>
              </a:r>
              <a:r>
                <a:rPr lang="zh-CN" altLang="en-US" sz="1400" dirty="0">
                  <a:solidFill>
                    <a:schemeClr val="bg1"/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rPr>
                <a:t>。</a:t>
              </a:r>
              <a:endParaRPr lang="zh-CN" altLang="en-US" sz="1400" dirty="0">
                <a:solidFill>
                  <a:schemeClr val="bg1"/>
                </a:solidFill>
                <a:latin typeface="+mj-lt"/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561418" y="2955712"/>
              <a:ext cx="2241416" cy="694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1400" dirty="0">
                  <a:solidFill>
                    <a:schemeClr val="bg1"/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rPr>
                <a:t>单击此处输入你的正文，文字是您思想的提炼</a:t>
              </a:r>
              <a:r>
                <a:rPr lang="zh-CN" altLang="en-US" sz="1400" dirty="0">
                  <a:solidFill>
                    <a:schemeClr val="bg1"/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rPr>
                <a:t>。</a:t>
              </a:r>
              <a:endParaRPr lang="zh-CN" altLang="en-US" sz="1400" dirty="0">
                <a:solidFill>
                  <a:schemeClr val="bg1"/>
                </a:solidFill>
                <a:latin typeface="+mj-lt"/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633012" y="4463687"/>
              <a:ext cx="2241416" cy="694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1400" dirty="0">
                  <a:solidFill>
                    <a:schemeClr val="bg1"/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rPr>
                <a:t>单击此处输入你的正文，文字是您思想的提炼</a:t>
              </a:r>
              <a:r>
                <a:rPr lang="zh-CN" altLang="en-US" sz="1400" dirty="0">
                  <a:solidFill>
                    <a:schemeClr val="bg1"/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rPr>
                <a:t>。</a:t>
              </a:r>
              <a:endParaRPr lang="zh-CN" altLang="en-US" sz="1400" dirty="0">
                <a:solidFill>
                  <a:schemeClr val="bg1"/>
                </a:solidFill>
                <a:latin typeface="+mj-lt"/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706583" y="3009897"/>
              <a:ext cx="2263047" cy="694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1400" dirty="0">
                  <a:solidFill>
                    <a:schemeClr val="bg1"/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rPr>
                <a:t>单击此处输入你的正文，文字是您思想的提炼</a:t>
              </a:r>
              <a:r>
                <a:rPr lang="zh-CN" altLang="en-US" sz="1400" dirty="0">
                  <a:solidFill>
                    <a:schemeClr val="bg1"/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rPr>
                <a:t>。</a:t>
              </a:r>
              <a:endParaRPr lang="zh-CN" altLang="en-US" sz="1400" dirty="0">
                <a:solidFill>
                  <a:schemeClr val="bg1"/>
                </a:solidFill>
                <a:latin typeface="+mj-lt"/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6085474" y="3221125"/>
              <a:ext cx="1131130" cy="1484088"/>
            </a:xfrm>
            <a:custGeom>
              <a:avLst/>
              <a:gdLst>
                <a:gd name="T0" fmla="*/ 31 w 4070"/>
                <a:gd name="T1" fmla="*/ 3832 h 5337"/>
                <a:gd name="T2" fmla="*/ 4053 w 4070"/>
                <a:gd name="T3" fmla="*/ 5337 h 5337"/>
                <a:gd name="T4" fmla="*/ 4070 w 4070"/>
                <a:gd name="T5" fmla="*/ 1505 h 5337"/>
                <a:gd name="T6" fmla="*/ 22 w 4070"/>
                <a:gd name="T7" fmla="*/ 0 h 5337"/>
                <a:gd name="T8" fmla="*/ 17 w 4070"/>
                <a:gd name="T9" fmla="*/ 116 h 5337"/>
                <a:gd name="T10" fmla="*/ 13 w 4070"/>
                <a:gd name="T11" fmla="*/ 234 h 5337"/>
                <a:gd name="T12" fmla="*/ 11 w 4070"/>
                <a:gd name="T13" fmla="*/ 353 h 5337"/>
                <a:gd name="T14" fmla="*/ 9 w 4070"/>
                <a:gd name="T15" fmla="*/ 473 h 5337"/>
                <a:gd name="T16" fmla="*/ 8 w 4070"/>
                <a:gd name="T17" fmla="*/ 593 h 5337"/>
                <a:gd name="T18" fmla="*/ 7 w 4070"/>
                <a:gd name="T19" fmla="*/ 715 h 5337"/>
                <a:gd name="T20" fmla="*/ 8 w 4070"/>
                <a:gd name="T21" fmla="*/ 836 h 5337"/>
                <a:gd name="T22" fmla="*/ 8 w 4070"/>
                <a:gd name="T23" fmla="*/ 958 h 5337"/>
                <a:gd name="T24" fmla="*/ 9 w 4070"/>
                <a:gd name="T25" fmla="*/ 1080 h 5337"/>
                <a:gd name="T26" fmla="*/ 11 w 4070"/>
                <a:gd name="T27" fmla="*/ 1202 h 5337"/>
                <a:gd name="T28" fmla="*/ 12 w 4070"/>
                <a:gd name="T29" fmla="*/ 1323 h 5337"/>
                <a:gd name="T30" fmla="*/ 14 w 4070"/>
                <a:gd name="T31" fmla="*/ 1444 h 5337"/>
                <a:gd name="T32" fmla="*/ 15 w 4070"/>
                <a:gd name="T33" fmla="*/ 1565 h 5337"/>
                <a:gd name="T34" fmla="*/ 16 w 4070"/>
                <a:gd name="T35" fmla="*/ 1685 h 5337"/>
                <a:gd name="T36" fmla="*/ 17 w 4070"/>
                <a:gd name="T37" fmla="*/ 1804 h 5337"/>
                <a:gd name="T38" fmla="*/ 17 w 4070"/>
                <a:gd name="T39" fmla="*/ 1920 h 5337"/>
                <a:gd name="T40" fmla="*/ 17 w 4070"/>
                <a:gd name="T41" fmla="*/ 2028 h 5337"/>
                <a:gd name="T42" fmla="*/ 15 w 4070"/>
                <a:gd name="T43" fmla="*/ 2141 h 5337"/>
                <a:gd name="T44" fmla="*/ 13 w 4070"/>
                <a:gd name="T45" fmla="*/ 2259 h 5337"/>
                <a:gd name="T46" fmla="*/ 11 w 4070"/>
                <a:gd name="T47" fmla="*/ 2381 h 5337"/>
                <a:gd name="T48" fmla="*/ 8 w 4070"/>
                <a:gd name="T49" fmla="*/ 2506 h 5337"/>
                <a:gd name="T50" fmla="*/ 5 w 4070"/>
                <a:gd name="T51" fmla="*/ 2633 h 5337"/>
                <a:gd name="T52" fmla="*/ 3 w 4070"/>
                <a:gd name="T53" fmla="*/ 2762 h 5337"/>
                <a:gd name="T54" fmla="*/ 1 w 4070"/>
                <a:gd name="T55" fmla="*/ 2890 h 5337"/>
                <a:gd name="T56" fmla="*/ 0 w 4070"/>
                <a:gd name="T57" fmla="*/ 3019 h 5337"/>
                <a:gd name="T58" fmla="*/ 0 w 4070"/>
                <a:gd name="T59" fmla="*/ 3147 h 5337"/>
                <a:gd name="T60" fmla="*/ 1 w 4070"/>
                <a:gd name="T61" fmla="*/ 3272 h 5337"/>
                <a:gd name="T62" fmla="*/ 3 w 4070"/>
                <a:gd name="T63" fmla="*/ 3393 h 5337"/>
                <a:gd name="T64" fmla="*/ 5 w 4070"/>
                <a:gd name="T65" fmla="*/ 3452 h 5337"/>
                <a:gd name="T66" fmla="*/ 7 w 4070"/>
                <a:gd name="T67" fmla="*/ 3511 h 5337"/>
                <a:gd name="T68" fmla="*/ 10 w 4070"/>
                <a:gd name="T69" fmla="*/ 3568 h 5337"/>
                <a:gd name="T70" fmla="*/ 13 w 4070"/>
                <a:gd name="T71" fmla="*/ 3623 h 5337"/>
                <a:gd name="T72" fmla="*/ 17 w 4070"/>
                <a:gd name="T73" fmla="*/ 3678 h 5337"/>
                <a:gd name="T74" fmla="*/ 21 w 4070"/>
                <a:gd name="T75" fmla="*/ 3731 h 5337"/>
                <a:gd name="T76" fmla="*/ 26 w 4070"/>
                <a:gd name="T77" fmla="*/ 3783 h 5337"/>
                <a:gd name="T78" fmla="*/ 31 w 4070"/>
                <a:gd name="T79" fmla="*/ 3832 h 5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070" h="5337">
                  <a:moveTo>
                    <a:pt x="31" y="3832"/>
                  </a:moveTo>
                  <a:lnTo>
                    <a:pt x="4053" y="5337"/>
                  </a:lnTo>
                  <a:lnTo>
                    <a:pt x="4070" y="1505"/>
                  </a:lnTo>
                  <a:lnTo>
                    <a:pt x="22" y="0"/>
                  </a:lnTo>
                  <a:lnTo>
                    <a:pt x="17" y="116"/>
                  </a:lnTo>
                  <a:lnTo>
                    <a:pt x="13" y="234"/>
                  </a:lnTo>
                  <a:lnTo>
                    <a:pt x="11" y="353"/>
                  </a:lnTo>
                  <a:lnTo>
                    <a:pt x="9" y="473"/>
                  </a:lnTo>
                  <a:lnTo>
                    <a:pt x="8" y="593"/>
                  </a:lnTo>
                  <a:lnTo>
                    <a:pt x="7" y="715"/>
                  </a:lnTo>
                  <a:lnTo>
                    <a:pt x="8" y="836"/>
                  </a:lnTo>
                  <a:lnTo>
                    <a:pt x="8" y="958"/>
                  </a:lnTo>
                  <a:lnTo>
                    <a:pt x="9" y="1080"/>
                  </a:lnTo>
                  <a:lnTo>
                    <a:pt x="11" y="1202"/>
                  </a:lnTo>
                  <a:lnTo>
                    <a:pt x="12" y="1323"/>
                  </a:lnTo>
                  <a:lnTo>
                    <a:pt x="14" y="1444"/>
                  </a:lnTo>
                  <a:lnTo>
                    <a:pt x="15" y="1565"/>
                  </a:lnTo>
                  <a:lnTo>
                    <a:pt x="16" y="1685"/>
                  </a:lnTo>
                  <a:lnTo>
                    <a:pt x="17" y="1804"/>
                  </a:lnTo>
                  <a:lnTo>
                    <a:pt x="17" y="1920"/>
                  </a:lnTo>
                  <a:lnTo>
                    <a:pt x="17" y="2028"/>
                  </a:lnTo>
                  <a:lnTo>
                    <a:pt x="15" y="2141"/>
                  </a:lnTo>
                  <a:lnTo>
                    <a:pt x="13" y="2259"/>
                  </a:lnTo>
                  <a:lnTo>
                    <a:pt x="11" y="2381"/>
                  </a:lnTo>
                  <a:lnTo>
                    <a:pt x="8" y="2506"/>
                  </a:lnTo>
                  <a:lnTo>
                    <a:pt x="5" y="2633"/>
                  </a:lnTo>
                  <a:lnTo>
                    <a:pt x="3" y="2762"/>
                  </a:lnTo>
                  <a:lnTo>
                    <a:pt x="1" y="2890"/>
                  </a:lnTo>
                  <a:lnTo>
                    <a:pt x="0" y="3019"/>
                  </a:lnTo>
                  <a:lnTo>
                    <a:pt x="0" y="3147"/>
                  </a:lnTo>
                  <a:lnTo>
                    <a:pt x="1" y="3272"/>
                  </a:lnTo>
                  <a:lnTo>
                    <a:pt x="3" y="3393"/>
                  </a:lnTo>
                  <a:lnTo>
                    <a:pt x="5" y="3452"/>
                  </a:lnTo>
                  <a:lnTo>
                    <a:pt x="7" y="3511"/>
                  </a:lnTo>
                  <a:lnTo>
                    <a:pt x="10" y="3568"/>
                  </a:lnTo>
                  <a:lnTo>
                    <a:pt x="13" y="3623"/>
                  </a:lnTo>
                  <a:lnTo>
                    <a:pt x="17" y="3678"/>
                  </a:lnTo>
                  <a:lnTo>
                    <a:pt x="21" y="3731"/>
                  </a:lnTo>
                  <a:lnTo>
                    <a:pt x="26" y="3783"/>
                  </a:lnTo>
                  <a:lnTo>
                    <a:pt x="31" y="38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1193800" dist="304800" dir="8100000" algn="tr" rotWithShape="0">
                <a:prstClr val="black">
                  <a:alpha val="31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91" name="AutoShape 126"/>
            <p:cNvSpPr/>
            <p:nvPr/>
          </p:nvSpPr>
          <p:spPr bwMode="auto">
            <a:xfrm>
              <a:off x="6526878" y="3846104"/>
              <a:ext cx="282237" cy="28223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499" y="14850"/>
                  </a:moveTo>
                  <a:cubicBezTo>
                    <a:pt x="9772" y="14850"/>
                    <a:pt x="6749" y="11827"/>
                    <a:pt x="6749" y="8100"/>
                  </a:cubicBezTo>
                  <a:cubicBezTo>
                    <a:pt x="6749" y="4372"/>
                    <a:pt x="9772" y="1350"/>
                    <a:pt x="13499" y="1350"/>
                  </a:cubicBezTo>
                  <a:cubicBezTo>
                    <a:pt x="17227" y="1350"/>
                    <a:pt x="20249" y="4372"/>
                    <a:pt x="20249" y="8100"/>
                  </a:cubicBezTo>
                  <a:cubicBezTo>
                    <a:pt x="20249" y="11827"/>
                    <a:pt x="17227" y="14850"/>
                    <a:pt x="13499" y="14850"/>
                  </a:cubicBezTo>
                  <a:moveTo>
                    <a:pt x="3236" y="20042"/>
                  </a:moveTo>
                  <a:cubicBezTo>
                    <a:pt x="3019" y="20266"/>
                    <a:pt x="2718" y="20408"/>
                    <a:pt x="2382" y="20408"/>
                  </a:cubicBezTo>
                  <a:cubicBezTo>
                    <a:pt x="1724" y="20408"/>
                    <a:pt x="1191" y="19875"/>
                    <a:pt x="1191" y="19218"/>
                  </a:cubicBezTo>
                  <a:cubicBezTo>
                    <a:pt x="1191" y="18881"/>
                    <a:pt x="1332" y="18580"/>
                    <a:pt x="1557" y="18363"/>
                  </a:cubicBezTo>
                  <a:lnTo>
                    <a:pt x="1551" y="18358"/>
                  </a:lnTo>
                  <a:lnTo>
                    <a:pt x="6996" y="12913"/>
                  </a:lnTo>
                  <a:cubicBezTo>
                    <a:pt x="7472" y="13555"/>
                    <a:pt x="8039" y="14122"/>
                    <a:pt x="8680" y="14599"/>
                  </a:cubicBezTo>
                  <a:cubicBezTo>
                    <a:pt x="8680" y="14599"/>
                    <a:pt x="3236" y="20042"/>
                    <a:pt x="3236" y="20042"/>
                  </a:cubicBezTo>
                  <a:close/>
                  <a:moveTo>
                    <a:pt x="13499" y="0"/>
                  </a:moveTo>
                  <a:cubicBezTo>
                    <a:pt x="9026" y="0"/>
                    <a:pt x="5399" y="3626"/>
                    <a:pt x="5399" y="8100"/>
                  </a:cubicBezTo>
                  <a:cubicBezTo>
                    <a:pt x="5399" y="9467"/>
                    <a:pt x="5742" y="10754"/>
                    <a:pt x="6341" y="11884"/>
                  </a:cubicBezTo>
                  <a:lnTo>
                    <a:pt x="709" y="17515"/>
                  </a:lnTo>
                  <a:lnTo>
                    <a:pt x="713" y="17520"/>
                  </a:lnTo>
                  <a:cubicBezTo>
                    <a:pt x="274" y="17953"/>
                    <a:pt x="0" y="18552"/>
                    <a:pt x="0" y="19218"/>
                  </a:cubicBezTo>
                  <a:cubicBezTo>
                    <a:pt x="0" y="20533"/>
                    <a:pt x="1066" y="21599"/>
                    <a:pt x="2382" y="21599"/>
                  </a:cubicBezTo>
                  <a:cubicBezTo>
                    <a:pt x="3047" y="21599"/>
                    <a:pt x="3647" y="21326"/>
                    <a:pt x="4079" y="20885"/>
                  </a:cubicBezTo>
                  <a:lnTo>
                    <a:pt x="4078" y="20884"/>
                  </a:lnTo>
                  <a:lnTo>
                    <a:pt x="9708" y="15255"/>
                  </a:lnTo>
                  <a:cubicBezTo>
                    <a:pt x="10839" y="15856"/>
                    <a:pt x="12128" y="16200"/>
                    <a:pt x="13499" y="16200"/>
                  </a:cubicBezTo>
                  <a:cubicBezTo>
                    <a:pt x="17973" y="16200"/>
                    <a:pt x="21600" y="12573"/>
                    <a:pt x="21600" y="8100"/>
                  </a:cubicBezTo>
                  <a:cubicBezTo>
                    <a:pt x="21600" y="3626"/>
                    <a:pt x="17973" y="0"/>
                    <a:pt x="1349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  <a:sym typeface="思源宋体 CN" panose="02020400000000000000" charset="-122"/>
              </a:endParaRP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4968239" y="2808415"/>
              <a:ext cx="1125572" cy="1478529"/>
            </a:xfrm>
            <a:custGeom>
              <a:avLst/>
              <a:gdLst>
                <a:gd name="T0" fmla="*/ 159 w 4047"/>
                <a:gd name="T1" fmla="*/ 3687 h 5318"/>
                <a:gd name="T2" fmla="*/ 287 w 4047"/>
                <a:gd name="T3" fmla="*/ 3686 h 5318"/>
                <a:gd name="T4" fmla="*/ 414 w 4047"/>
                <a:gd name="T5" fmla="*/ 3691 h 5318"/>
                <a:gd name="T6" fmla="*/ 540 w 4047"/>
                <a:gd name="T7" fmla="*/ 3703 h 5318"/>
                <a:gd name="T8" fmla="*/ 659 w 4047"/>
                <a:gd name="T9" fmla="*/ 3724 h 5318"/>
                <a:gd name="T10" fmla="*/ 770 w 4047"/>
                <a:gd name="T11" fmla="*/ 3755 h 5318"/>
                <a:gd name="T12" fmla="*/ 867 w 4047"/>
                <a:gd name="T13" fmla="*/ 3801 h 5318"/>
                <a:gd name="T14" fmla="*/ 947 w 4047"/>
                <a:gd name="T15" fmla="*/ 3861 h 5318"/>
                <a:gd name="T16" fmla="*/ 1007 w 4047"/>
                <a:gd name="T17" fmla="*/ 3939 h 5318"/>
                <a:gd name="T18" fmla="*/ 1043 w 4047"/>
                <a:gd name="T19" fmla="*/ 4035 h 5318"/>
                <a:gd name="T20" fmla="*/ 1738 w 4047"/>
                <a:gd name="T21" fmla="*/ 4450 h 5318"/>
                <a:gd name="T22" fmla="*/ 1990 w 4047"/>
                <a:gd name="T23" fmla="*/ 4453 h 5318"/>
                <a:gd name="T24" fmla="*/ 2234 w 4047"/>
                <a:gd name="T25" fmla="*/ 4454 h 5318"/>
                <a:gd name="T26" fmla="*/ 2351 w 4047"/>
                <a:gd name="T27" fmla="*/ 4461 h 5318"/>
                <a:gd name="T28" fmla="*/ 2461 w 4047"/>
                <a:gd name="T29" fmla="*/ 4476 h 5318"/>
                <a:gd name="T30" fmla="*/ 2566 w 4047"/>
                <a:gd name="T31" fmla="*/ 4502 h 5318"/>
                <a:gd name="T32" fmla="*/ 2663 w 4047"/>
                <a:gd name="T33" fmla="*/ 4543 h 5318"/>
                <a:gd name="T34" fmla="*/ 2751 w 4047"/>
                <a:gd name="T35" fmla="*/ 4599 h 5318"/>
                <a:gd name="T36" fmla="*/ 2829 w 4047"/>
                <a:gd name="T37" fmla="*/ 4676 h 5318"/>
                <a:gd name="T38" fmla="*/ 2889 w 4047"/>
                <a:gd name="T39" fmla="*/ 4888 h 5318"/>
                <a:gd name="T40" fmla="*/ 4042 w 4047"/>
                <a:gd name="T41" fmla="*/ 5267 h 5318"/>
                <a:gd name="T42" fmla="*/ 4029 w 4047"/>
                <a:gd name="T43" fmla="*/ 5107 h 5318"/>
                <a:gd name="T44" fmla="*/ 4021 w 4047"/>
                <a:gd name="T45" fmla="*/ 4936 h 5318"/>
                <a:gd name="T46" fmla="*/ 4016 w 4047"/>
                <a:gd name="T47" fmla="*/ 4631 h 5318"/>
                <a:gd name="T48" fmla="*/ 4019 w 4047"/>
                <a:gd name="T49" fmla="*/ 4246 h 5318"/>
                <a:gd name="T50" fmla="*/ 4027 w 4047"/>
                <a:gd name="T51" fmla="*/ 3865 h 5318"/>
                <a:gd name="T52" fmla="*/ 4033 w 4047"/>
                <a:gd name="T53" fmla="*/ 3512 h 5318"/>
                <a:gd name="T54" fmla="*/ 4032 w 4047"/>
                <a:gd name="T55" fmla="*/ 3169 h 5318"/>
                <a:gd name="T56" fmla="*/ 4028 w 4047"/>
                <a:gd name="T57" fmla="*/ 2807 h 5318"/>
                <a:gd name="T58" fmla="*/ 4024 w 4047"/>
                <a:gd name="T59" fmla="*/ 2442 h 5318"/>
                <a:gd name="T60" fmla="*/ 4024 w 4047"/>
                <a:gd name="T61" fmla="*/ 2077 h 5318"/>
                <a:gd name="T62" fmla="*/ 4029 w 4047"/>
                <a:gd name="T63" fmla="*/ 1718 h 5318"/>
                <a:gd name="T64" fmla="*/ 4041 w 4047"/>
                <a:gd name="T65" fmla="*/ 1463 h 5318"/>
                <a:gd name="T66" fmla="*/ 3966 w 4047"/>
                <a:gd name="T67" fmla="*/ 1444 h 5318"/>
                <a:gd name="T68" fmla="*/ 3814 w 4047"/>
                <a:gd name="T69" fmla="*/ 1398 h 5318"/>
                <a:gd name="T70" fmla="*/ 3604 w 4047"/>
                <a:gd name="T71" fmla="*/ 1322 h 5318"/>
                <a:gd name="T72" fmla="*/ 3386 w 4047"/>
                <a:gd name="T73" fmla="*/ 1238 h 5318"/>
                <a:gd name="T74" fmla="*/ 3185 w 4047"/>
                <a:gd name="T75" fmla="*/ 1156 h 5318"/>
                <a:gd name="T76" fmla="*/ 3020 w 4047"/>
                <a:gd name="T77" fmla="*/ 1091 h 5318"/>
                <a:gd name="T78" fmla="*/ 2830 w 4047"/>
                <a:gd name="T79" fmla="*/ 1018 h 5318"/>
                <a:gd name="T80" fmla="*/ 2642 w 4047"/>
                <a:gd name="T81" fmla="*/ 946 h 5318"/>
                <a:gd name="T82" fmla="*/ 2455 w 4047"/>
                <a:gd name="T83" fmla="*/ 876 h 5318"/>
                <a:gd name="T84" fmla="*/ 2267 w 4047"/>
                <a:gd name="T85" fmla="*/ 804 h 5318"/>
                <a:gd name="T86" fmla="*/ 2075 w 4047"/>
                <a:gd name="T87" fmla="*/ 732 h 5318"/>
                <a:gd name="T88" fmla="*/ 1856 w 4047"/>
                <a:gd name="T89" fmla="*/ 648 h 5318"/>
                <a:gd name="T90" fmla="*/ 1464 w 4047"/>
                <a:gd name="T91" fmla="*/ 495 h 5318"/>
                <a:gd name="T92" fmla="*/ 974 w 4047"/>
                <a:gd name="T93" fmla="*/ 308 h 5318"/>
                <a:gd name="T94" fmla="*/ 570 w 4047"/>
                <a:gd name="T95" fmla="*/ 160 h 5318"/>
                <a:gd name="T96" fmla="*/ 356 w 4047"/>
                <a:gd name="T97" fmla="*/ 86 h 5318"/>
                <a:gd name="T98" fmla="*/ 182 w 4047"/>
                <a:gd name="T99" fmla="*/ 32 h 5318"/>
                <a:gd name="T100" fmla="*/ 59 w 4047"/>
                <a:gd name="T101" fmla="*/ 3 h 5318"/>
                <a:gd name="T102" fmla="*/ 0 w 4047"/>
                <a:gd name="T103" fmla="*/ 3692 h 5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47" h="5318">
                  <a:moveTo>
                    <a:pt x="0" y="3692"/>
                  </a:moveTo>
                  <a:lnTo>
                    <a:pt x="79" y="3689"/>
                  </a:lnTo>
                  <a:lnTo>
                    <a:pt x="159" y="3687"/>
                  </a:lnTo>
                  <a:lnTo>
                    <a:pt x="202" y="3686"/>
                  </a:lnTo>
                  <a:lnTo>
                    <a:pt x="243" y="3686"/>
                  </a:lnTo>
                  <a:lnTo>
                    <a:pt x="287" y="3686"/>
                  </a:lnTo>
                  <a:lnTo>
                    <a:pt x="329" y="3687"/>
                  </a:lnTo>
                  <a:lnTo>
                    <a:pt x="371" y="3689"/>
                  </a:lnTo>
                  <a:lnTo>
                    <a:pt x="414" y="3691"/>
                  </a:lnTo>
                  <a:lnTo>
                    <a:pt x="456" y="3694"/>
                  </a:lnTo>
                  <a:lnTo>
                    <a:pt x="498" y="3698"/>
                  </a:lnTo>
                  <a:lnTo>
                    <a:pt x="540" y="3703"/>
                  </a:lnTo>
                  <a:lnTo>
                    <a:pt x="580" y="3708"/>
                  </a:lnTo>
                  <a:lnTo>
                    <a:pt x="620" y="3715"/>
                  </a:lnTo>
                  <a:lnTo>
                    <a:pt x="659" y="3724"/>
                  </a:lnTo>
                  <a:lnTo>
                    <a:pt x="697" y="3733"/>
                  </a:lnTo>
                  <a:lnTo>
                    <a:pt x="733" y="3743"/>
                  </a:lnTo>
                  <a:lnTo>
                    <a:pt x="770" y="3755"/>
                  </a:lnTo>
                  <a:lnTo>
                    <a:pt x="803" y="3769"/>
                  </a:lnTo>
                  <a:lnTo>
                    <a:pt x="836" y="3785"/>
                  </a:lnTo>
                  <a:lnTo>
                    <a:pt x="867" y="3801"/>
                  </a:lnTo>
                  <a:lnTo>
                    <a:pt x="896" y="3820"/>
                  </a:lnTo>
                  <a:lnTo>
                    <a:pt x="922" y="3839"/>
                  </a:lnTo>
                  <a:lnTo>
                    <a:pt x="947" y="3861"/>
                  </a:lnTo>
                  <a:lnTo>
                    <a:pt x="969" y="3885"/>
                  </a:lnTo>
                  <a:lnTo>
                    <a:pt x="990" y="3911"/>
                  </a:lnTo>
                  <a:lnTo>
                    <a:pt x="1007" y="3939"/>
                  </a:lnTo>
                  <a:lnTo>
                    <a:pt x="1022" y="3969"/>
                  </a:lnTo>
                  <a:lnTo>
                    <a:pt x="1034" y="4000"/>
                  </a:lnTo>
                  <a:lnTo>
                    <a:pt x="1043" y="4035"/>
                  </a:lnTo>
                  <a:lnTo>
                    <a:pt x="1049" y="4072"/>
                  </a:lnTo>
                  <a:lnTo>
                    <a:pt x="1056" y="4192"/>
                  </a:lnTo>
                  <a:lnTo>
                    <a:pt x="1738" y="4450"/>
                  </a:lnTo>
                  <a:lnTo>
                    <a:pt x="1823" y="4453"/>
                  </a:lnTo>
                  <a:lnTo>
                    <a:pt x="1907" y="4453"/>
                  </a:lnTo>
                  <a:lnTo>
                    <a:pt x="1990" y="4453"/>
                  </a:lnTo>
                  <a:lnTo>
                    <a:pt x="2073" y="4452"/>
                  </a:lnTo>
                  <a:lnTo>
                    <a:pt x="2155" y="4453"/>
                  </a:lnTo>
                  <a:lnTo>
                    <a:pt x="2234" y="4454"/>
                  </a:lnTo>
                  <a:lnTo>
                    <a:pt x="2274" y="4456"/>
                  </a:lnTo>
                  <a:lnTo>
                    <a:pt x="2313" y="4458"/>
                  </a:lnTo>
                  <a:lnTo>
                    <a:pt x="2351" y="4461"/>
                  </a:lnTo>
                  <a:lnTo>
                    <a:pt x="2389" y="4465"/>
                  </a:lnTo>
                  <a:lnTo>
                    <a:pt x="2425" y="4470"/>
                  </a:lnTo>
                  <a:lnTo>
                    <a:pt x="2461" y="4476"/>
                  </a:lnTo>
                  <a:lnTo>
                    <a:pt x="2498" y="4483"/>
                  </a:lnTo>
                  <a:lnTo>
                    <a:pt x="2532" y="4492"/>
                  </a:lnTo>
                  <a:lnTo>
                    <a:pt x="2566" y="4502"/>
                  </a:lnTo>
                  <a:lnTo>
                    <a:pt x="2600" y="4514"/>
                  </a:lnTo>
                  <a:lnTo>
                    <a:pt x="2632" y="4528"/>
                  </a:lnTo>
                  <a:lnTo>
                    <a:pt x="2663" y="4543"/>
                  </a:lnTo>
                  <a:lnTo>
                    <a:pt x="2693" y="4559"/>
                  </a:lnTo>
                  <a:lnTo>
                    <a:pt x="2723" y="4578"/>
                  </a:lnTo>
                  <a:lnTo>
                    <a:pt x="2751" y="4599"/>
                  </a:lnTo>
                  <a:lnTo>
                    <a:pt x="2778" y="4622"/>
                  </a:lnTo>
                  <a:lnTo>
                    <a:pt x="2804" y="4648"/>
                  </a:lnTo>
                  <a:lnTo>
                    <a:pt x="2829" y="4676"/>
                  </a:lnTo>
                  <a:lnTo>
                    <a:pt x="2853" y="4706"/>
                  </a:lnTo>
                  <a:lnTo>
                    <a:pt x="2875" y="4739"/>
                  </a:lnTo>
                  <a:lnTo>
                    <a:pt x="2889" y="4888"/>
                  </a:lnTo>
                  <a:lnTo>
                    <a:pt x="3994" y="5318"/>
                  </a:lnTo>
                  <a:lnTo>
                    <a:pt x="4047" y="5316"/>
                  </a:lnTo>
                  <a:lnTo>
                    <a:pt x="4042" y="5267"/>
                  </a:lnTo>
                  <a:lnTo>
                    <a:pt x="4037" y="5215"/>
                  </a:lnTo>
                  <a:lnTo>
                    <a:pt x="4033" y="5162"/>
                  </a:lnTo>
                  <a:lnTo>
                    <a:pt x="4029" y="5107"/>
                  </a:lnTo>
                  <a:lnTo>
                    <a:pt x="4026" y="5052"/>
                  </a:lnTo>
                  <a:lnTo>
                    <a:pt x="4023" y="4995"/>
                  </a:lnTo>
                  <a:lnTo>
                    <a:pt x="4021" y="4936"/>
                  </a:lnTo>
                  <a:lnTo>
                    <a:pt x="4019" y="4877"/>
                  </a:lnTo>
                  <a:lnTo>
                    <a:pt x="4017" y="4756"/>
                  </a:lnTo>
                  <a:lnTo>
                    <a:pt x="4016" y="4631"/>
                  </a:lnTo>
                  <a:lnTo>
                    <a:pt x="4016" y="4503"/>
                  </a:lnTo>
                  <a:lnTo>
                    <a:pt x="4017" y="4374"/>
                  </a:lnTo>
                  <a:lnTo>
                    <a:pt x="4019" y="4246"/>
                  </a:lnTo>
                  <a:lnTo>
                    <a:pt x="4021" y="4117"/>
                  </a:lnTo>
                  <a:lnTo>
                    <a:pt x="4024" y="3990"/>
                  </a:lnTo>
                  <a:lnTo>
                    <a:pt x="4027" y="3865"/>
                  </a:lnTo>
                  <a:lnTo>
                    <a:pt x="4029" y="3743"/>
                  </a:lnTo>
                  <a:lnTo>
                    <a:pt x="4031" y="3625"/>
                  </a:lnTo>
                  <a:lnTo>
                    <a:pt x="4033" y="3512"/>
                  </a:lnTo>
                  <a:lnTo>
                    <a:pt x="4033" y="3404"/>
                  </a:lnTo>
                  <a:lnTo>
                    <a:pt x="4033" y="3288"/>
                  </a:lnTo>
                  <a:lnTo>
                    <a:pt x="4032" y="3169"/>
                  </a:lnTo>
                  <a:lnTo>
                    <a:pt x="4031" y="3049"/>
                  </a:lnTo>
                  <a:lnTo>
                    <a:pt x="4030" y="2928"/>
                  </a:lnTo>
                  <a:lnTo>
                    <a:pt x="4028" y="2807"/>
                  </a:lnTo>
                  <a:lnTo>
                    <a:pt x="4027" y="2686"/>
                  </a:lnTo>
                  <a:lnTo>
                    <a:pt x="4025" y="2564"/>
                  </a:lnTo>
                  <a:lnTo>
                    <a:pt x="4024" y="2442"/>
                  </a:lnTo>
                  <a:lnTo>
                    <a:pt x="4024" y="2320"/>
                  </a:lnTo>
                  <a:lnTo>
                    <a:pt x="4023" y="2199"/>
                  </a:lnTo>
                  <a:lnTo>
                    <a:pt x="4024" y="2077"/>
                  </a:lnTo>
                  <a:lnTo>
                    <a:pt x="4025" y="1957"/>
                  </a:lnTo>
                  <a:lnTo>
                    <a:pt x="4027" y="1837"/>
                  </a:lnTo>
                  <a:lnTo>
                    <a:pt x="4029" y="1718"/>
                  </a:lnTo>
                  <a:lnTo>
                    <a:pt x="4033" y="1600"/>
                  </a:lnTo>
                  <a:lnTo>
                    <a:pt x="4038" y="1484"/>
                  </a:lnTo>
                  <a:lnTo>
                    <a:pt x="4041" y="1463"/>
                  </a:lnTo>
                  <a:lnTo>
                    <a:pt x="4018" y="1458"/>
                  </a:lnTo>
                  <a:lnTo>
                    <a:pt x="3993" y="1452"/>
                  </a:lnTo>
                  <a:lnTo>
                    <a:pt x="3966" y="1444"/>
                  </a:lnTo>
                  <a:lnTo>
                    <a:pt x="3938" y="1437"/>
                  </a:lnTo>
                  <a:lnTo>
                    <a:pt x="3878" y="1419"/>
                  </a:lnTo>
                  <a:lnTo>
                    <a:pt x="3814" y="1398"/>
                  </a:lnTo>
                  <a:lnTo>
                    <a:pt x="3747" y="1375"/>
                  </a:lnTo>
                  <a:lnTo>
                    <a:pt x="3676" y="1350"/>
                  </a:lnTo>
                  <a:lnTo>
                    <a:pt x="3604" y="1322"/>
                  </a:lnTo>
                  <a:lnTo>
                    <a:pt x="3532" y="1295"/>
                  </a:lnTo>
                  <a:lnTo>
                    <a:pt x="3459" y="1266"/>
                  </a:lnTo>
                  <a:lnTo>
                    <a:pt x="3386" y="1238"/>
                  </a:lnTo>
                  <a:lnTo>
                    <a:pt x="3317" y="1210"/>
                  </a:lnTo>
                  <a:lnTo>
                    <a:pt x="3249" y="1182"/>
                  </a:lnTo>
                  <a:lnTo>
                    <a:pt x="3185" y="1156"/>
                  </a:lnTo>
                  <a:lnTo>
                    <a:pt x="3124" y="1132"/>
                  </a:lnTo>
                  <a:lnTo>
                    <a:pt x="3069" y="1110"/>
                  </a:lnTo>
                  <a:lnTo>
                    <a:pt x="3020" y="1091"/>
                  </a:lnTo>
                  <a:lnTo>
                    <a:pt x="2956" y="1066"/>
                  </a:lnTo>
                  <a:lnTo>
                    <a:pt x="2892" y="1042"/>
                  </a:lnTo>
                  <a:lnTo>
                    <a:pt x="2830" y="1018"/>
                  </a:lnTo>
                  <a:lnTo>
                    <a:pt x="2767" y="994"/>
                  </a:lnTo>
                  <a:lnTo>
                    <a:pt x="2704" y="971"/>
                  </a:lnTo>
                  <a:lnTo>
                    <a:pt x="2642" y="946"/>
                  </a:lnTo>
                  <a:lnTo>
                    <a:pt x="2579" y="923"/>
                  </a:lnTo>
                  <a:lnTo>
                    <a:pt x="2518" y="899"/>
                  </a:lnTo>
                  <a:lnTo>
                    <a:pt x="2455" y="876"/>
                  </a:lnTo>
                  <a:lnTo>
                    <a:pt x="2393" y="852"/>
                  </a:lnTo>
                  <a:lnTo>
                    <a:pt x="2330" y="828"/>
                  </a:lnTo>
                  <a:lnTo>
                    <a:pt x="2267" y="804"/>
                  </a:lnTo>
                  <a:lnTo>
                    <a:pt x="2203" y="780"/>
                  </a:lnTo>
                  <a:lnTo>
                    <a:pt x="2140" y="756"/>
                  </a:lnTo>
                  <a:lnTo>
                    <a:pt x="2075" y="732"/>
                  </a:lnTo>
                  <a:lnTo>
                    <a:pt x="2009" y="707"/>
                  </a:lnTo>
                  <a:lnTo>
                    <a:pt x="1946" y="683"/>
                  </a:lnTo>
                  <a:lnTo>
                    <a:pt x="1856" y="648"/>
                  </a:lnTo>
                  <a:lnTo>
                    <a:pt x="1743" y="604"/>
                  </a:lnTo>
                  <a:lnTo>
                    <a:pt x="1611" y="552"/>
                  </a:lnTo>
                  <a:lnTo>
                    <a:pt x="1464" y="495"/>
                  </a:lnTo>
                  <a:lnTo>
                    <a:pt x="1306" y="434"/>
                  </a:lnTo>
                  <a:lnTo>
                    <a:pt x="1142" y="371"/>
                  </a:lnTo>
                  <a:lnTo>
                    <a:pt x="974" y="308"/>
                  </a:lnTo>
                  <a:lnTo>
                    <a:pt x="808" y="246"/>
                  </a:lnTo>
                  <a:lnTo>
                    <a:pt x="648" y="187"/>
                  </a:lnTo>
                  <a:lnTo>
                    <a:pt x="570" y="160"/>
                  </a:lnTo>
                  <a:lnTo>
                    <a:pt x="495" y="134"/>
                  </a:lnTo>
                  <a:lnTo>
                    <a:pt x="424" y="110"/>
                  </a:lnTo>
                  <a:lnTo>
                    <a:pt x="356" y="86"/>
                  </a:lnTo>
                  <a:lnTo>
                    <a:pt x="294" y="66"/>
                  </a:lnTo>
                  <a:lnTo>
                    <a:pt x="235" y="48"/>
                  </a:lnTo>
                  <a:lnTo>
                    <a:pt x="182" y="32"/>
                  </a:lnTo>
                  <a:lnTo>
                    <a:pt x="134" y="20"/>
                  </a:lnTo>
                  <a:lnTo>
                    <a:pt x="93" y="10"/>
                  </a:lnTo>
                  <a:lnTo>
                    <a:pt x="59" y="3"/>
                  </a:lnTo>
                  <a:lnTo>
                    <a:pt x="31" y="0"/>
                  </a:lnTo>
                  <a:lnTo>
                    <a:pt x="12" y="0"/>
                  </a:lnTo>
                  <a:lnTo>
                    <a:pt x="0" y="369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193800" dist="304800" dir="8100000" algn="tr" rotWithShape="0">
                <a:prstClr val="black">
                  <a:alpha val="31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grpSp>
          <p:nvGrpSpPr>
            <p:cNvPr id="84" name="Group 83"/>
            <p:cNvGrpSpPr/>
            <p:nvPr/>
          </p:nvGrpSpPr>
          <p:grpSpPr>
            <a:xfrm>
              <a:off x="5304576" y="3357156"/>
              <a:ext cx="282237" cy="282237"/>
              <a:chOff x="4427654" y="3049909"/>
              <a:chExt cx="464344" cy="464344"/>
            </a:xfrm>
            <a:solidFill>
              <a:schemeClr val="bg1"/>
            </a:solidFill>
          </p:grpSpPr>
          <p:sp>
            <p:nvSpPr>
              <p:cNvPr id="85" name="AutoShape 123"/>
              <p:cNvSpPr/>
              <p:nvPr/>
            </p:nvSpPr>
            <p:spPr bwMode="auto">
              <a:xfrm>
                <a:off x="4427654" y="3049909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8180" y="12132"/>
                    </a:moveTo>
                    <a:cubicBezTo>
                      <a:pt x="17710" y="12226"/>
                      <a:pt x="17327" y="12561"/>
                      <a:pt x="17170" y="13012"/>
                    </a:cubicBezTo>
                    <a:cubicBezTo>
                      <a:pt x="17083" y="13261"/>
                      <a:pt x="16981" y="13503"/>
                      <a:pt x="16868" y="13738"/>
                    </a:cubicBezTo>
                    <a:cubicBezTo>
                      <a:pt x="16658" y="14169"/>
                      <a:pt x="16694" y="14677"/>
                      <a:pt x="16959" y="15075"/>
                    </a:cubicBezTo>
                    <a:lnTo>
                      <a:pt x="18131" y="16833"/>
                    </a:lnTo>
                    <a:lnTo>
                      <a:pt x="16832" y="18132"/>
                    </a:lnTo>
                    <a:lnTo>
                      <a:pt x="15075" y="16960"/>
                    </a:lnTo>
                    <a:cubicBezTo>
                      <a:pt x="14850" y="16810"/>
                      <a:pt x="14589" y="16733"/>
                      <a:pt x="14326" y="16733"/>
                    </a:cubicBezTo>
                    <a:cubicBezTo>
                      <a:pt x="14126" y="16733"/>
                      <a:pt x="13924" y="16778"/>
                      <a:pt x="13738" y="16868"/>
                    </a:cubicBezTo>
                    <a:cubicBezTo>
                      <a:pt x="13504" y="16981"/>
                      <a:pt x="13262" y="17083"/>
                      <a:pt x="13012" y="17170"/>
                    </a:cubicBezTo>
                    <a:cubicBezTo>
                      <a:pt x="12561" y="17327"/>
                      <a:pt x="12226" y="17712"/>
                      <a:pt x="12133" y="18180"/>
                    </a:cubicBezTo>
                    <a:lnTo>
                      <a:pt x="11717" y="20249"/>
                    </a:lnTo>
                    <a:lnTo>
                      <a:pt x="9881" y="20249"/>
                    </a:lnTo>
                    <a:lnTo>
                      <a:pt x="9467" y="18180"/>
                    </a:lnTo>
                    <a:cubicBezTo>
                      <a:pt x="9373" y="17712"/>
                      <a:pt x="9039" y="17327"/>
                      <a:pt x="8588" y="17170"/>
                    </a:cubicBezTo>
                    <a:cubicBezTo>
                      <a:pt x="8339" y="17083"/>
                      <a:pt x="8096" y="16983"/>
                      <a:pt x="7861" y="16869"/>
                    </a:cubicBezTo>
                    <a:cubicBezTo>
                      <a:pt x="7675" y="16778"/>
                      <a:pt x="7474" y="16733"/>
                      <a:pt x="7273" y="16733"/>
                    </a:cubicBezTo>
                    <a:cubicBezTo>
                      <a:pt x="7011" y="16733"/>
                      <a:pt x="6750" y="16810"/>
                      <a:pt x="6525" y="16960"/>
                    </a:cubicBezTo>
                    <a:lnTo>
                      <a:pt x="4767" y="18132"/>
                    </a:lnTo>
                    <a:lnTo>
                      <a:pt x="3468" y="16833"/>
                    </a:lnTo>
                    <a:lnTo>
                      <a:pt x="4639" y="15075"/>
                    </a:lnTo>
                    <a:cubicBezTo>
                      <a:pt x="4904" y="14677"/>
                      <a:pt x="4939" y="14169"/>
                      <a:pt x="4732" y="13738"/>
                    </a:cubicBezTo>
                    <a:cubicBezTo>
                      <a:pt x="4618" y="13504"/>
                      <a:pt x="4516" y="13263"/>
                      <a:pt x="4429" y="13013"/>
                    </a:cubicBezTo>
                    <a:cubicBezTo>
                      <a:pt x="4273" y="12561"/>
                      <a:pt x="3888" y="12227"/>
                      <a:pt x="3419" y="12133"/>
                    </a:cubicBezTo>
                    <a:lnTo>
                      <a:pt x="1350" y="11718"/>
                    </a:lnTo>
                    <a:lnTo>
                      <a:pt x="1349" y="9882"/>
                    </a:lnTo>
                    <a:lnTo>
                      <a:pt x="3419" y="9468"/>
                    </a:lnTo>
                    <a:cubicBezTo>
                      <a:pt x="3888" y="9374"/>
                      <a:pt x="4273" y="9039"/>
                      <a:pt x="4429" y="8588"/>
                    </a:cubicBezTo>
                    <a:cubicBezTo>
                      <a:pt x="4516" y="8338"/>
                      <a:pt x="4617" y="8096"/>
                      <a:pt x="4731" y="7862"/>
                    </a:cubicBezTo>
                    <a:cubicBezTo>
                      <a:pt x="4940" y="7431"/>
                      <a:pt x="4905" y="6923"/>
                      <a:pt x="4639" y="6524"/>
                    </a:cubicBezTo>
                    <a:lnTo>
                      <a:pt x="3468" y="4767"/>
                    </a:lnTo>
                    <a:lnTo>
                      <a:pt x="4767" y="3468"/>
                    </a:lnTo>
                    <a:lnTo>
                      <a:pt x="6525" y="4639"/>
                    </a:lnTo>
                    <a:cubicBezTo>
                      <a:pt x="6750" y="4790"/>
                      <a:pt x="7011" y="4866"/>
                      <a:pt x="7273" y="4866"/>
                    </a:cubicBezTo>
                    <a:cubicBezTo>
                      <a:pt x="7474" y="4866"/>
                      <a:pt x="7674" y="4822"/>
                      <a:pt x="7861" y="4732"/>
                    </a:cubicBezTo>
                    <a:cubicBezTo>
                      <a:pt x="8095" y="4619"/>
                      <a:pt x="8337" y="4517"/>
                      <a:pt x="8586" y="4430"/>
                    </a:cubicBezTo>
                    <a:cubicBezTo>
                      <a:pt x="9039" y="4272"/>
                      <a:pt x="9373" y="3888"/>
                      <a:pt x="9467" y="3420"/>
                    </a:cubicBezTo>
                    <a:lnTo>
                      <a:pt x="9881" y="1350"/>
                    </a:lnTo>
                    <a:lnTo>
                      <a:pt x="11717" y="1350"/>
                    </a:lnTo>
                    <a:lnTo>
                      <a:pt x="12131" y="3420"/>
                    </a:lnTo>
                    <a:cubicBezTo>
                      <a:pt x="12225" y="3888"/>
                      <a:pt x="12560" y="4272"/>
                      <a:pt x="13012" y="4430"/>
                    </a:cubicBezTo>
                    <a:cubicBezTo>
                      <a:pt x="13261" y="4517"/>
                      <a:pt x="13502" y="4617"/>
                      <a:pt x="13737" y="4731"/>
                    </a:cubicBezTo>
                    <a:cubicBezTo>
                      <a:pt x="13924" y="4822"/>
                      <a:pt x="14125" y="4866"/>
                      <a:pt x="14326" y="4866"/>
                    </a:cubicBezTo>
                    <a:cubicBezTo>
                      <a:pt x="14589" y="4866"/>
                      <a:pt x="14850" y="4790"/>
                      <a:pt x="15075" y="4639"/>
                    </a:cubicBezTo>
                    <a:lnTo>
                      <a:pt x="16832" y="3468"/>
                    </a:lnTo>
                    <a:lnTo>
                      <a:pt x="18131" y="4767"/>
                    </a:lnTo>
                    <a:lnTo>
                      <a:pt x="16959" y="6524"/>
                    </a:lnTo>
                    <a:cubicBezTo>
                      <a:pt x="16694" y="6923"/>
                      <a:pt x="16660" y="7431"/>
                      <a:pt x="16867" y="7861"/>
                    </a:cubicBezTo>
                    <a:cubicBezTo>
                      <a:pt x="16980" y="8096"/>
                      <a:pt x="17083" y="8337"/>
                      <a:pt x="17170" y="8587"/>
                    </a:cubicBezTo>
                    <a:cubicBezTo>
                      <a:pt x="17327" y="9039"/>
                      <a:pt x="17710" y="9373"/>
                      <a:pt x="18180" y="9467"/>
                    </a:cubicBezTo>
                    <a:lnTo>
                      <a:pt x="20248" y="9882"/>
                    </a:lnTo>
                    <a:lnTo>
                      <a:pt x="20250" y="11718"/>
                    </a:lnTo>
                    <a:cubicBezTo>
                      <a:pt x="20250" y="11718"/>
                      <a:pt x="18180" y="12132"/>
                      <a:pt x="18180" y="12132"/>
                    </a:cubicBezTo>
                    <a:close/>
                    <a:moveTo>
                      <a:pt x="20513" y="8558"/>
                    </a:moveTo>
                    <a:lnTo>
                      <a:pt x="18445" y="8143"/>
                    </a:lnTo>
                    <a:cubicBezTo>
                      <a:pt x="18341" y="7844"/>
                      <a:pt x="18218" y="7554"/>
                      <a:pt x="18082" y="7273"/>
                    </a:cubicBezTo>
                    <a:lnTo>
                      <a:pt x="19254" y="5516"/>
                    </a:lnTo>
                    <a:cubicBezTo>
                      <a:pt x="19611" y="4980"/>
                      <a:pt x="19540" y="4268"/>
                      <a:pt x="19085" y="3813"/>
                    </a:cubicBezTo>
                    <a:lnTo>
                      <a:pt x="17787" y="2514"/>
                    </a:lnTo>
                    <a:cubicBezTo>
                      <a:pt x="17526" y="2253"/>
                      <a:pt x="17181" y="2118"/>
                      <a:pt x="16831" y="2118"/>
                    </a:cubicBezTo>
                    <a:cubicBezTo>
                      <a:pt x="16573" y="2118"/>
                      <a:pt x="16312" y="2193"/>
                      <a:pt x="16084" y="2345"/>
                    </a:cubicBezTo>
                    <a:lnTo>
                      <a:pt x="14326" y="3516"/>
                    </a:lnTo>
                    <a:cubicBezTo>
                      <a:pt x="14044" y="3380"/>
                      <a:pt x="13754" y="3258"/>
                      <a:pt x="13455" y="3155"/>
                    </a:cubicBezTo>
                    <a:lnTo>
                      <a:pt x="13041" y="1085"/>
                    </a:lnTo>
                    <a:cubicBezTo>
                      <a:pt x="12916" y="454"/>
                      <a:pt x="12361" y="0"/>
                      <a:pt x="11717" y="0"/>
                    </a:cubicBezTo>
                    <a:lnTo>
                      <a:pt x="9881" y="0"/>
                    </a:lnTo>
                    <a:cubicBezTo>
                      <a:pt x="9238" y="0"/>
                      <a:pt x="8684" y="454"/>
                      <a:pt x="8557" y="1085"/>
                    </a:cubicBezTo>
                    <a:lnTo>
                      <a:pt x="8143" y="3155"/>
                    </a:lnTo>
                    <a:cubicBezTo>
                      <a:pt x="7843" y="3258"/>
                      <a:pt x="7554" y="3381"/>
                      <a:pt x="7273" y="3516"/>
                    </a:cubicBezTo>
                    <a:lnTo>
                      <a:pt x="5516" y="2345"/>
                    </a:lnTo>
                    <a:cubicBezTo>
                      <a:pt x="5287" y="2193"/>
                      <a:pt x="5026" y="2118"/>
                      <a:pt x="4767" y="2118"/>
                    </a:cubicBezTo>
                    <a:cubicBezTo>
                      <a:pt x="4419" y="2118"/>
                      <a:pt x="4073" y="2253"/>
                      <a:pt x="3812" y="2514"/>
                    </a:cubicBezTo>
                    <a:lnTo>
                      <a:pt x="2514" y="3813"/>
                    </a:lnTo>
                    <a:cubicBezTo>
                      <a:pt x="2059" y="4268"/>
                      <a:pt x="1988" y="4980"/>
                      <a:pt x="2345" y="5516"/>
                    </a:cubicBezTo>
                    <a:lnTo>
                      <a:pt x="3516" y="7273"/>
                    </a:lnTo>
                    <a:cubicBezTo>
                      <a:pt x="3380" y="7555"/>
                      <a:pt x="3258" y="7844"/>
                      <a:pt x="3154" y="8144"/>
                    </a:cubicBezTo>
                    <a:lnTo>
                      <a:pt x="1085" y="8558"/>
                    </a:lnTo>
                    <a:cubicBezTo>
                      <a:pt x="454" y="8684"/>
                      <a:pt x="0" y="9238"/>
                      <a:pt x="0" y="9882"/>
                    </a:cubicBezTo>
                    <a:lnTo>
                      <a:pt x="0" y="11718"/>
                    </a:lnTo>
                    <a:cubicBezTo>
                      <a:pt x="0" y="12361"/>
                      <a:pt x="454" y="12916"/>
                      <a:pt x="1085" y="13042"/>
                    </a:cubicBezTo>
                    <a:lnTo>
                      <a:pt x="3154" y="13456"/>
                    </a:lnTo>
                    <a:cubicBezTo>
                      <a:pt x="3258" y="13755"/>
                      <a:pt x="3380" y="14046"/>
                      <a:pt x="3516" y="14326"/>
                    </a:cubicBezTo>
                    <a:lnTo>
                      <a:pt x="2345" y="16083"/>
                    </a:lnTo>
                    <a:cubicBezTo>
                      <a:pt x="1988" y="16619"/>
                      <a:pt x="2059" y="17332"/>
                      <a:pt x="2514" y="17787"/>
                    </a:cubicBezTo>
                    <a:lnTo>
                      <a:pt x="3812" y="19086"/>
                    </a:lnTo>
                    <a:cubicBezTo>
                      <a:pt x="4073" y="19346"/>
                      <a:pt x="4419" y="19482"/>
                      <a:pt x="4767" y="19482"/>
                    </a:cubicBezTo>
                    <a:cubicBezTo>
                      <a:pt x="5026" y="19482"/>
                      <a:pt x="5287" y="19406"/>
                      <a:pt x="5516" y="19254"/>
                    </a:cubicBezTo>
                    <a:lnTo>
                      <a:pt x="7273" y="18083"/>
                    </a:lnTo>
                    <a:cubicBezTo>
                      <a:pt x="7554" y="18220"/>
                      <a:pt x="7843" y="18341"/>
                      <a:pt x="8143" y="18445"/>
                    </a:cubicBezTo>
                    <a:lnTo>
                      <a:pt x="8557" y="20514"/>
                    </a:lnTo>
                    <a:cubicBezTo>
                      <a:pt x="8684" y="21146"/>
                      <a:pt x="9238" y="21599"/>
                      <a:pt x="9881" y="21599"/>
                    </a:cubicBezTo>
                    <a:lnTo>
                      <a:pt x="11717" y="21599"/>
                    </a:lnTo>
                    <a:cubicBezTo>
                      <a:pt x="12361" y="21599"/>
                      <a:pt x="12916" y="21146"/>
                      <a:pt x="13041" y="20514"/>
                    </a:cubicBezTo>
                    <a:lnTo>
                      <a:pt x="13456" y="18445"/>
                    </a:lnTo>
                    <a:cubicBezTo>
                      <a:pt x="13755" y="18341"/>
                      <a:pt x="14046" y="18219"/>
                      <a:pt x="14326" y="18083"/>
                    </a:cubicBezTo>
                    <a:lnTo>
                      <a:pt x="16084" y="19254"/>
                    </a:lnTo>
                    <a:cubicBezTo>
                      <a:pt x="16312" y="19406"/>
                      <a:pt x="16573" y="19482"/>
                      <a:pt x="16831" y="19482"/>
                    </a:cubicBezTo>
                    <a:cubicBezTo>
                      <a:pt x="17181" y="19482"/>
                      <a:pt x="17526" y="19346"/>
                      <a:pt x="17787" y="19086"/>
                    </a:cubicBezTo>
                    <a:lnTo>
                      <a:pt x="19085" y="17787"/>
                    </a:lnTo>
                    <a:cubicBezTo>
                      <a:pt x="19540" y="17332"/>
                      <a:pt x="19611" y="16619"/>
                      <a:pt x="19254" y="16083"/>
                    </a:cubicBezTo>
                    <a:lnTo>
                      <a:pt x="18082" y="14326"/>
                    </a:lnTo>
                    <a:cubicBezTo>
                      <a:pt x="18219" y="14045"/>
                      <a:pt x="18341" y="13755"/>
                      <a:pt x="18445" y="13456"/>
                    </a:cubicBezTo>
                    <a:lnTo>
                      <a:pt x="20513" y="13042"/>
                    </a:lnTo>
                    <a:cubicBezTo>
                      <a:pt x="21145" y="12916"/>
                      <a:pt x="21599" y="12361"/>
                      <a:pt x="21599" y="11718"/>
                    </a:cubicBezTo>
                    <a:lnTo>
                      <a:pt x="21599" y="9882"/>
                    </a:lnTo>
                    <a:cubicBezTo>
                      <a:pt x="21599" y="9238"/>
                      <a:pt x="21145" y="8684"/>
                      <a:pt x="20513" y="8558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  <a:sym typeface="思源宋体 CN" panose="02020400000000000000" charset="-122"/>
                </a:endParaRPr>
              </a:p>
            </p:txBody>
          </p:sp>
          <p:sp>
            <p:nvSpPr>
              <p:cNvPr id="86" name="AutoShape 124"/>
              <p:cNvSpPr/>
              <p:nvPr/>
            </p:nvSpPr>
            <p:spPr bwMode="auto">
              <a:xfrm>
                <a:off x="4558623" y="3180084"/>
                <a:ext cx="203200" cy="2032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0250"/>
                    </a:moveTo>
                    <a:cubicBezTo>
                      <a:pt x="5580" y="20250"/>
                      <a:pt x="1350" y="16017"/>
                      <a:pt x="1350" y="10800"/>
                    </a:cubicBezTo>
                    <a:cubicBezTo>
                      <a:pt x="1350" y="5582"/>
                      <a:pt x="5580" y="1349"/>
                      <a:pt x="10800" y="1349"/>
                    </a:cubicBezTo>
                    <a:cubicBezTo>
                      <a:pt x="16016" y="1349"/>
                      <a:pt x="20250" y="5582"/>
                      <a:pt x="20250" y="10800"/>
                    </a:cubicBezTo>
                    <a:cubicBezTo>
                      <a:pt x="20250" y="16017"/>
                      <a:pt x="16016" y="20250"/>
                      <a:pt x="10800" y="20250"/>
                    </a:cubicBezTo>
                    <a:moveTo>
                      <a:pt x="10800" y="0"/>
                    </a:move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3"/>
                      <a:pt x="4836" y="21600"/>
                      <a:pt x="10800" y="21600"/>
                    </a:cubicBezTo>
                    <a:cubicBezTo>
                      <a:pt x="16763" y="21600"/>
                      <a:pt x="21599" y="16763"/>
                      <a:pt x="21599" y="10800"/>
                    </a:cubicBezTo>
                    <a:cubicBezTo>
                      <a:pt x="21599" y="4836"/>
                      <a:pt x="16763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  <a:sym typeface="思源宋体 CN" panose="02020400000000000000" charset="-122"/>
                </a:endParaRPr>
              </a:p>
            </p:txBody>
          </p:sp>
          <p:sp>
            <p:nvSpPr>
              <p:cNvPr id="87" name="AutoShape 125"/>
              <p:cNvSpPr/>
              <p:nvPr/>
            </p:nvSpPr>
            <p:spPr bwMode="auto">
              <a:xfrm>
                <a:off x="4601485" y="3223740"/>
                <a:ext cx="116682" cy="11668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8900"/>
                    </a:moveTo>
                    <a:cubicBezTo>
                      <a:pt x="6328" y="18900"/>
                      <a:pt x="2699" y="15271"/>
                      <a:pt x="2699" y="10800"/>
                    </a:cubicBezTo>
                    <a:cubicBezTo>
                      <a:pt x="2699" y="6329"/>
                      <a:pt x="6328" y="2700"/>
                      <a:pt x="10800" y="2700"/>
                    </a:cubicBezTo>
                    <a:cubicBezTo>
                      <a:pt x="15271" y="2700"/>
                      <a:pt x="18899" y="6329"/>
                      <a:pt x="18899" y="10800"/>
                    </a:cubicBezTo>
                    <a:cubicBezTo>
                      <a:pt x="18899" y="15271"/>
                      <a:pt x="15271" y="18900"/>
                      <a:pt x="10800" y="18900"/>
                    </a:cubicBezTo>
                    <a:moveTo>
                      <a:pt x="10800" y="0"/>
                    </a:moveTo>
                    <a:cubicBezTo>
                      <a:pt x="4830" y="0"/>
                      <a:pt x="0" y="4833"/>
                      <a:pt x="0" y="10800"/>
                    </a:cubicBezTo>
                    <a:cubicBezTo>
                      <a:pt x="0" y="16766"/>
                      <a:pt x="4830" y="21599"/>
                      <a:pt x="10800" y="21599"/>
                    </a:cubicBezTo>
                    <a:cubicBezTo>
                      <a:pt x="16764" y="21599"/>
                      <a:pt x="21600" y="16766"/>
                      <a:pt x="21600" y="10800"/>
                    </a:cubicBezTo>
                    <a:cubicBezTo>
                      <a:pt x="21600" y="4833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  <a:sym typeface="思源宋体 CN" panose="02020400000000000000" charset="-122"/>
                </a:endParaRPr>
              </a:p>
            </p:txBody>
          </p:sp>
        </p:grpSp>
      </p:grpSp>
      <p:sp>
        <p:nvSpPr>
          <p:cNvPr id="92" name="TextBox 86"/>
          <p:cNvSpPr txBox="1"/>
          <p:nvPr/>
        </p:nvSpPr>
        <p:spPr>
          <a:xfrm>
            <a:off x="1979930" y="549275"/>
            <a:ext cx="82321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单击此处添加大标题内容</a:t>
            </a: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思源宋体 CN" panose="02020400000000000000" charset="-122"/>
              <a:ea typeface="思源宋体 CN" panose="02020400000000000000" charset="-122"/>
              <a:cs typeface="思源宋体 CN" panose="02020400000000000000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465164" y="796743"/>
            <a:ext cx="7862162" cy="5264513"/>
            <a:chOff x="3545374" y="845662"/>
            <a:chExt cx="7862162" cy="5264513"/>
          </a:xfrm>
        </p:grpSpPr>
        <p:grpSp>
          <p:nvGrpSpPr>
            <p:cNvPr id="88" name="Group 87"/>
            <p:cNvGrpSpPr/>
            <p:nvPr/>
          </p:nvGrpSpPr>
          <p:grpSpPr>
            <a:xfrm rot="1029167">
              <a:off x="3545374" y="1540080"/>
              <a:ext cx="4799591" cy="4570095"/>
              <a:chOff x="1055263" y="1458562"/>
              <a:chExt cx="4799591" cy="4570095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055263" y="1458562"/>
                <a:ext cx="4799591" cy="4570095"/>
                <a:chOff x="4365546" y="1888926"/>
                <a:chExt cx="3970158" cy="3780322"/>
              </a:xfrm>
            </p:grpSpPr>
            <p:sp>
              <p:nvSpPr>
                <p:cNvPr id="3" name="Freeform 5"/>
                <p:cNvSpPr/>
                <p:nvPr/>
              </p:nvSpPr>
              <p:spPr bwMode="auto">
                <a:xfrm>
                  <a:off x="4726097" y="3366639"/>
                  <a:ext cx="1868310" cy="2302609"/>
                </a:xfrm>
                <a:custGeom>
                  <a:avLst/>
                  <a:gdLst>
                    <a:gd name="T0" fmla="*/ 0 w 1368"/>
                    <a:gd name="T1" fmla="*/ 413 h 1686"/>
                    <a:gd name="T2" fmla="*/ 969 w 1368"/>
                    <a:gd name="T3" fmla="*/ 0 h 1686"/>
                    <a:gd name="T4" fmla="*/ 1368 w 1368"/>
                    <a:gd name="T5" fmla="*/ 622 h 1686"/>
                    <a:gd name="T6" fmla="*/ 862 w 1368"/>
                    <a:gd name="T7" fmla="*/ 1686 h 1686"/>
                    <a:gd name="T8" fmla="*/ 0 w 1368"/>
                    <a:gd name="T9" fmla="*/ 413 h 16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68" h="1686">
                      <a:moveTo>
                        <a:pt x="0" y="413"/>
                      </a:moveTo>
                      <a:lnTo>
                        <a:pt x="969" y="0"/>
                      </a:lnTo>
                      <a:lnTo>
                        <a:pt x="1368" y="622"/>
                      </a:lnTo>
                      <a:lnTo>
                        <a:pt x="862" y="1686"/>
                      </a:lnTo>
                      <a:lnTo>
                        <a:pt x="0" y="413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4" name="Freeform 6"/>
                <p:cNvSpPr/>
                <p:nvPr/>
              </p:nvSpPr>
              <p:spPr bwMode="auto">
                <a:xfrm>
                  <a:off x="4365546" y="3930682"/>
                  <a:ext cx="1537805" cy="1738566"/>
                </a:xfrm>
                <a:custGeom>
                  <a:avLst/>
                  <a:gdLst>
                    <a:gd name="T0" fmla="*/ 1126 w 1126"/>
                    <a:gd name="T1" fmla="*/ 1273 h 1273"/>
                    <a:gd name="T2" fmla="*/ 0 w 1126"/>
                    <a:gd name="T3" fmla="*/ 999 h 1273"/>
                    <a:gd name="T4" fmla="*/ 264 w 1126"/>
                    <a:gd name="T5" fmla="*/ 0 h 1273"/>
                    <a:gd name="T6" fmla="*/ 1126 w 1126"/>
                    <a:gd name="T7" fmla="*/ 1273 h 1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26" h="1273">
                      <a:moveTo>
                        <a:pt x="1126" y="1273"/>
                      </a:moveTo>
                      <a:lnTo>
                        <a:pt x="0" y="999"/>
                      </a:lnTo>
                      <a:lnTo>
                        <a:pt x="264" y="0"/>
                      </a:lnTo>
                      <a:lnTo>
                        <a:pt x="1126" y="1273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5" name="Freeform 7"/>
                <p:cNvSpPr/>
                <p:nvPr/>
              </p:nvSpPr>
              <p:spPr bwMode="auto">
                <a:xfrm>
                  <a:off x="5968905" y="3026573"/>
                  <a:ext cx="1540536" cy="2430987"/>
                </a:xfrm>
                <a:custGeom>
                  <a:avLst/>
                  <a:gdLst>
                    <a:gd name="T0" fmla="*/ 816 w 1128"/>
                    <a:gd name="T1" fmla="*/ 1780 h 1780"/>
                    <a:gd name="T2" fmla="*/ 0 w 1128"/>
                    <a:gd name="T3" fmla="*/ 719 h 1780"/>
                    <a:gd name="T4" fmla="*/ 74 w 1128"/>
                    <a:gd name="T5" fmla="*/ 0 h 1780"/>
                    <a:gd name="T6" fmla="*/ 1128 w 1128"/>
                    <a:gd name="T7" fmla="*/ 493 h 1780"/>
                    <a:gd name="T8" fmla="*/ 816 w 1128"/>
                    <a:gd name="T9" fmla="*/ 1780 h 17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8" h="1780">
                      <a:moveTo>
                        <a:pt x="816" y="1780"/>
                      </a:moveTo>
                      <a:lnTo>
                        <a:pt x="0" y="719"/>
                      </a:lnTo>
                      <a:lnTo>
                        <a:pt x="74" y="0"/>
                      </a:lnTo>
                      <a:lnTo>
                        <a:pt x="1128" y="493"/>
                      </a:lnTo>
                      <a:lnTo>
                        <a:pt x="816" y="1780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6" name="Freeform 8"/>
                <p:cNvSpPr/>
                <p:nvPr/>
              </p:nvSpPr>
              <p:spPr bwMode="auto">
                <a:xfrm>
                  <a:off x="7083336" y="3699875"/>
                  <a:ext cx="1252368" cy="1757686"/>
                </a:xfrm>
                <a:custGeom>
                  <a:avLst/>
                  <a:gdLst>
                    <a:gd name="T0" fmla="*/ 917 w 917"/>
                    <a:gd name="T1" fmla="*/ 545 h 1287"/>
                    <a:gd name="T2" fmla="*/ 0 w 917"/>
                    <a:gd name="T3" fmla="*/ 1287 h 1287"/>
                    <a:gd name="T4" fmla="*/ 312 w 917"/>
                    <a:gd name="T5" fmla="*/ 0 h 1287"/>
                    <a:gd name="T6" fmla="*/ 917 w 917"/>
                    <a:gd name="T7" fmla="*/ 545 h 12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17" h="1287">
                      <a:moveTo>
                        <a:pt x="917" y="545"/>
                      </a:moveTo>
                      <a:lnTo>
                        <a:pt x="0" y="1287"/>
                      </a:lnTo>
                      <a:lnTo>
                        <a:pt x="312" y="0"/>
                      </a:lnTo>
                      <a:lnTo>
                        <a:pt x="917" y="545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7" name="Freeform 9"/>
                <p:cNvSpPr/>
                <p:nvPr/>
              </p:nvSpPr>
              <p:spPr bwMode="auto">
                <a:xfrm>
                  <a:off x="4992413" y="3372101"/>
                  <a:ext cx="2144186" cy="397425"/>
                </a:xfrm>
                <a:custGeom>
                  <a:avLst/>
                  <a:gdLst>
                    <a:gd name="T0" fmla="*/ 1570 w 1570"/>
                    <a:gd name="T1" fmla="*/ 0 h 291"/>
                    <a:gd name="T2" fmla="*/ 1279 w 1570"/>
                    <a:gd name="T3" fmla="*/ 199 h 291"/>
                    <a:gd name="T4" fmla="*/ 585 w 1570"/>
                    <a:gd name="T5" fmla="*/ 291 h 291"/>
                    <a:gd name="T6" fmla="*/ 0 w 1570"/>
                    <a:gd name="T7" fmla="*/ 290 h 291"/>
                    <a:gd name="T8" fmla="*/ 1570 w 1570"/>
                    <a:gd name="T9" fmla="*/ 0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70" h="291">
                      <a:moveTo>
                        <a:pt x="1570" y="0"/>
                      </a:moveTo>
                      <a:lnTo>
                        <a:pt x="1279" y="199"/>
                      </a:lnTo>
                      <a:lnTo>
                        <a:pt x="585" y="291"/>
                      </a:lnTo>
                      <a:lnTo>
                        <a:pt x="0" y="290"/>
                      </a:lnTo>
                      <a:lnTo>
                        <a:pt x="1570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8" name="Freeform 10"/>
                <p:cNvSpPr/>
                <p:nvPr/>
              </p:nvSpPr>
              <p:spPr bwMode="auto">
                <a:xfrm>
                  <a:off x="4992413" y="1888926"/>
                  <a:ext cx="2144186" cy="1879235"/>
                </a:xfrm>
                <a:custGeom>
                  <a:avLst/>
                  <a:gdLst>
                    <a:gd name="T0" fmla="*/ 1570 w 1570"/>
                    <a:gd name="T1" fmla="*/ 1086 h 1376"/>
                    <a:gd name="T2" fmla="*/ 0 w 1570"/>
                    <a:gd name="T3" fmla="*/ 1376 h 1376"/>
                    <a:gd name="T4" fmla="*/ 579 w 1570"/>
                    <a:gd name="T5" fmla="*/ 0 h 1376"/>
                    <a:gd name="T6" fmla="*/ 1570 w 1570"/>
                    <a:gd name="T7" fmla="*/ 1086 h 1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570" h="1376">
                      <a:moveTo>
                        <a:pt x="1570" y="1086"/>
                      </a:moveTo>
                      <a:lnTo>
                        <a:pt x="0" y="1376"/>
                      </a:lnTo>
                      <a:lnTo>
                        <a:pt x="579" y="0"/>
                      </a:lnTo>
                      <a:lnTo>
                        <a:pt x="1570" y="108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9" name="Freeform 11"/>
                <p:cNvSpPr/>
                <p:nvPr/>
              </p:nvSpPr>
              <p:spPr bwMode="auto">
                <a:xfrm>
                  <a:off x="5160397" y="3643880"/>
                  <a:ext cx="2193352" cy="390597"/>
                </a:xfrm>
                <a:custGeom>
                  <a:avLst/>
                  <a:gdLst>
                    <a:gd name="T0" fmla="*/ 0 w 1606"/>
                    <a:gd name="T1" fmla="*/ 286 h 286"/>
                    <a:gd name="T2" fmla="*/ 462 w 1606"/>
                    <a:gd name="T3" fmla="*/ 92 h 286"/>
                    <a:gd name="T4" fmla="*/ 1155 w 1606"/>
                    <a:gd name="T5" fmla="*/ 0 h 286"/>
                    <a:gd name="T6" fmla="*/ 1606 w 1606"/>
                    <a:gd name="T7" fmla="*/ 70 h 286"/>
                    <a:gd name="T8" fmla="*/ 0 w 1606"/>
                    <a:gd name="T9" fmla="*/ 286 h 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06" h="286">
                      <a:moveTo>
                        <a:pt x="0" y="286"/>
                      </a:moveTo>
                      <a:lnTo>
                        <a:pt x="462" y="92"/>
                      </a:lnTo>
                      <a:lnTo>
                        <a:pt x="1155" y="0"/>
                      </a:lnTo>
                      <a:lnTo>
                        <a:pt x="1606" y="70"/>
                      </a:lnTo>
                      <a:lnTo>
                        <a:pt x="0" y="28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10" name="Freeform 12"/>
                <p:cNvSpPr/>
                <p:nvPr/>
              </p:nvSpPr>
              <p:spPr bwMode="auto">
                <a:xfrm>
                  <a:off x="5160397" y="3739481"/>
                  <a:ext cx="2193352" cy="1888795"/>
                </a:xfrm>
                <a:custGeom>
                  <a:avLst/>
                  <a:gdLst>
                    <a:gd name="T0" fmla="*/ 992 w 1606"/>
                    <a:gd name="T1" fmla="*/ 1383 h 1383"/>
                    <a:gd name="T2" fmla="*/ 0 w 1606"/>
                    <a:gd name="T3" fmla="*/ 216 h 1383"/>
                    <a:gd name="T4" fmla="*/ 1606 w 1606"/>
                    <a:gd name="T5" fmla="*/ 0 h 1383"/>
                    <a:gd name="T6" fmla="*/ 992 w 1606"/>
                    <a:gd name="T7" fmla="*/ 1383 h 13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606" h="1383">
                      <a:moveTo>
                        <a:pt x="992" y="1383"/>
                      </a:moveTo>
                      <a:lnTo>
                        <a:pt x="0" y="216"/>
                      </a:lnTo>
                      <a:lnTo>
                        <a:pt x="1606" y="0"/>
                      </a:lnTo>
                      <a:lnTo>
                        <a:pt x="992" y="1383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</p:grpSp>
          <p:sp>
            <p:nvSpPr>
              <p:cNvPr id="72" name="Freeform 90"/>
              <p:cNvSpPr>
                <a:spLocks noEditPoints="1"/>
              </p:cNvSpPr>
              <p:nvPr/>
            </p:nvSpPr>
            <p:spPr bwMode="auto">
              <a:xfrm>
                <a:off x="1519566" y="4896505"/>
                <a:ext cx="444064" cy="410372"/>
              </a:xfrm>
              <a:custGeom>
                <a:avLst/>
                <a:gdLst>
                  <a:gd name="T0" fmla="*/ 1578 w 1977"/>
                  <a:gd name="T1" fmla="*/ 334 h 1827"/>
                  <a:gd name="T2" fmla="*/ 1243 w 1977"/>
                  <a:gd name="T3" fmla="*/ 96 h 1827"/>
                  <a:gd name="T4" fmla="*/ 923 w 1977"/>
                  <a:gd name="T5" fmla="*/ 0 h 1827"/>
                  <a:gd name="T6" fmla="*/ 533 w 1977"/>
                  <a:gd name="T7" fmla="*/ 104 h 1827"/>
                  <a:gd name="T8" fmla="*/ 256 w 1977"/>
                  <a:gd name="T9" fmla="*/ 419 h 1827"/>
                  <a:gd name="T10" fmla="*/ 189 w 1977"/>
                  <a:gd name="T11" fmla="*/ 704 h 1827"/>
                  <a:gd name="T12" fmla="*/ 217 w 1977"/>
                  <a:gd name="T13" fmla="*/ 842 h 1827"/>
                  <a:gd name="T14" fmla="*/ 138 w 1977"/>
                  <a:gd name="T15" fmla="*/ 1092 h 1827"/>
                  <a:gd name="T16" fmla="*/ 221 w 1977"/>
                  <a:gd name="T17" fmla="*/ 1335 h 1827"/>
                  <a:gd name="T18" fmla="*/ 410 w 1977"/>
                  <a:gd name="T19" fmla="*/ 1627 h 1827"/>
                  <a:gd name="T20" fmla="*/ 706 w 1977"/>
                  <a:gd name="T21" fmla="*/ 1808 h 1827"/>
                  <a:gd name="T22" fmla="*/ 781 w 1977"/>
                  <a:gd name="T23" fmla="*/ 1823 h 1827"/>
                  <a:gd name="T24" fmla="*/ 1018 w 1977"/>
                  <a:gd name="T25" fmla="*/ 1708 h 1827"/>
                  <a:gd name="T26" fmla="*/ 1271 w 1977"/>
                  <a:gd name="T27" fmla="*/ 1438 h 1827"/>
                  <a:gd name="T28" fmla="*/ 1480 w 1977"/>
                  <a:gd name="T29" fmla="*/ 1188 h 1827"/>
                  <a:gd name="T30" fmla="*/ 1531 w 1977"/>
                  <a:gd name="T31" fmla="*/ 1008 h 1827"/>
                  <a:gd name="T32" fmla="*/ 1342 w 1977"/>
                  <a:gd name="T33" fmla="*/ 765 h 1827"/>
                  <a:gd name="T34" fmla="*/ 1342 w 1977"/>
                  <a:gd name="T35" fmla="*/ 569 h 1827"/>
                  <a:gd name="T36" fmla="*/ 1543 w 1977"/>
                  <a:gd name="T37" fmla="*/ 527 h 1827"/>
                  <a:gd name="T38" fmla="*/ 1657 w 1977"/>
                  <a:gd name="T39" fmla="*/ 723 h 1827"/>
                  <a:gd name="T40" fmla="*/ 1811 w 1977"/>
                  <a:gd name="T41" fmla="*/ 823 h 1827"/>
                  <a:gd name="T42" fmla="*/ 1965 w 1977"/>
                  <a:gd name="T43" fmla="*/ 723 h 1827"/>
                  <a:gd name="T44" fmla="*/ 1929 w 1977"/>
                  <a:gd name="T45" fmla="*/ 542 h 1827"/>
                  <a:gd name="T46" fmla="*/ 1239 w 1977"/>
                  <a:gd name="T47" fmla="*/ 811 h 1827"/>
                  <a:gd name="T48" fmla="*/ 284 w 1977"/>
                  <a:gd name="T49" fmla="*/ 788 h 1827"/>
                  <a:gd name="T50" fmla="*/ 1271 w 1977"/>
                  <a:gd name="T51" fmla="*/ 661 h 1827"/>
                  <a:gd name="T52" fmla="*/ 1239 w 1977"/>
                  <a:gd name="T53" fmla="*/ 811 h 1827"/>
                  <a:gd name="T54" fmla="*/ 1113 w 1977"/>
                  <a:gd name="T55" fmla="*/ 1108 h 1827"/>
                  <a:gd name="T56" fmla="*/ 860 w 1977"/>
                  <a:gd name="T57" fmla="*/ 1196 h 1827"/>
                  <a:gd name="T58" fmla="*/ 765 w 1977"/>
                  <a:gd name="T59" fmla="*/ 1111 h 1827"/>
                  <a:gd name="T60" fmla="*/ 671 w 1977"/>
                  <a:gd name="T61" fmla="*/ 1196 h 1827"/>
                  <a:gd name="T62" fmla="*/ 430 w 1977"/>
                  <a:gd name="T63" fmla="*/ 1119 h 1827"/>
                  <a:gd name="T64" fmla="*/ 1397 w 1977"/>
                  <a:gd name="T65" fmla="*/ 1004 h 1827"/>
                  <a:gd name="T66" fmla="*/ 1377 w 1977"/>
                  <a:gd name="T67" fmla="*/ 1192 h 1827"/>
                  <a:gd name="T68" fmla="*/ 1176 w 1977"/>
                  <a:gd name="T69" fmla="*/ 1435 h 1827"/>
                  <a:gd name="T70" fmla="*/ 911 w 1977"/>
                  <a:gd name="T71" fmla="*/ 1677 h 1827"/>
                  <a:gd name="T72" fmla="*/ 754 w 1977"/>
                  <a:gd name="T73" fmla="*/ 1739 h 1827"/>
                  <a:gd name="T74" fmla="*/ 501 w 1977"/>
                  <a:gd name="T75" fmla="*/ 1596 h 1827"/>
                  <a:gd name="T76" fmla="*/ 316 w 1977"/>
                  <a:gd name="T77" fmla="*/ 1346 h 1827"/>
                  <a:gd name="T78" fmla="*/ 256 w 1977"/>
                  <a:gd name="T79" fmla="*/ 1081 h 1827"/>
                  <a:gd name="T80" fmla="*/ 260 w 1977"/>
                  <a:gd name="T81" fmla="*/ 1004 h 1827"/>
                  <a:gd name="T82" fmla="*/ 548 w 1977"/>
                  <a:gd name="T83" fmla="*/ 1285 h 1827"/>
                  <a:gd name="T84" fmla="*/ 765 w 1977"/>
                  <a:gd name="T85" fmla="*/ 1227 h 1827"/>
                  <a:gd name="T86" fmla="*/ 959 w 1977"/>
                  <a:gd name="T87" fmla="*/ 1288 h 1827"/>
                  <a:gd name="T88" fmla="*/ 1176 w 1977"/>
                  <a:gd name="T89" fmla="*/ 1161 h 1827"/>
                  <a:gd name="T90" fmla="*/ 1440 w 1977"/>
                  <a:gd name="T91" fmla="*/ 419 h 1827"/>
                  <a:gd name="T92" fmla="*/ 1227 w 1977"/>
                  <a:gd name="T93" fmla="*/ 500 h 1827"/>
                  <a:gd name="T94" fmla="*/ 296 w 1977"/>
                  <a:gd name="T95" fmla="*/ 538 h 1827"/>
                  <a:gd name="T96" fmla="*/ 462 w 1977"/>
                  <a:gd name="T97" fmla="*/ 269 h 1827"/>
                  <a:gd name="T98" fmla="*/ 738 w 1977"/>
                  <a:gd name="T99" fmla="*/ 100 h 1827"/>
                  <a:gd name="T100" fmla="*/ 1211 w 1977"/>
                  <a:gd name="T101" fmla="*/ 173 h 1827"/>
                  <a:gd name="T102" fmla="*/ 1515 w 1977"/>
                  <a:gd name="T103" fmla="*/ 427 h 1827"/>
                  <a:gd name="T104" fmla="*/ 1752 w 1977"/>
                  <a:gd name="T105" fmla="*/ 715 h 1827"/>
                  <a:gd name="T106" fmla="*/ 1811 w 1977"/>
                  <a:gd name="T107" fmla="*/ 577 h 1827"/>
                  <a:gd name="T108" fmla="*/ 1870 w 1977"/>
                  <a:gd name="T109" fmla="*/ 715 h 18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977" h="1827">
                    <a:moveTo>
                      <a:pt x="1811" y="496"/>
                    </a:moveTo>
                    <a:lnTo>
                      <a:pt x="1780" y="500"/>
                    </a:lnTo>
                    <a:lnTo>
                      <a:pt x="1752" y="508"/>
                    </a:lnTo>
                    <a:lnTo>
                      <a:pt x="1693" y="446"/>
                    </a:lnTo>
                    <a:lnTo>
                      <a:pt x="1637" y="388"/>
                    </a:lnTo>
                    <a:lnTo>
                      <a:pt x="1578" y="334"/>
                    </a:lnTo>
                    <a:lnTo>
                      <a:pt x="1519" y="284"/>
                    </a:lnTo>
                    <a:lnTo>
                      <a:pt x="1464" y="238"/>
                    </a:lnTo>
                    <a:lnTo>
                      <a:pt x="1409" y="196"/>
                    </a:lnTo>
                    <a:lnTo>
                      <a:pt x="1353" y="161"/>
                    </a:lnTo>
                    <a:lnTo>
                      <a:pt x="1298" y="127"/>
                    </a:lnTo>
                    <a:lnTo>
                      <a:pt x="1243" y="96"/>
                    </a:lnTo>
                    <a:lnTo>
                      <a:pt x="1188" y="69"/>
                    </a:lnTo>
                    <a:lnTo>
                      <a:pt x="1132" y="50"/>
                    </a:lnTo>
                    <a:lnTo>
                      <a:pt x="1081" y="31"/>
                    </a:lnTo>
                    <a:lnTo>
                      <a:pt x="1026" y="19"/>
                    </a:lnTo>
                    <a:lnTo>
                      <a:pt x="975" y="7"/>
                    </a:lnTo>
                    <a:lnTo>
                      <a:pt x="923" y="0"/>
                    </a:lnTo>
                    <a:lnTo>
                      <a:pt x="872" y="0"/>
                    </a:lnTo>
                    <a:lnTo>
                      <a:pt x="793" y="4"/>
                    </a:lnTo>
                    <a:lnTo>
                      <a:pt x="718" y="19"/>
                    </a:lnTo>
                    <a:lnTo>
                      <a:pt x="651" y="42"/>
                    </a:lnTo>
                    <a:lnTo>
                      <a:pt x="588" y="69"/>
                    </a:lnTo>
                    <a:lnTo>
                      <a:pt x="533" y="104"/>
                    </a:lnTo>
                    <a:lnTo>
                      <a:pt x="481" y="138"/>
                    </a:lnTo>
                    <a:lnTo>
                      <a:pt x="438" y="177"/>
                    </a:lnTo>
                    <a:lnTo>
                      <a:pt x="399" y="215"/>
                    </a:lnTo>
                    <a:lnTo>
                      <a:pt x="331" y="296"/>
                    </a:lnTo>
                    <a:lnTo>
                      <a:pt x="276" y="381"/>
                    </a:lnTo>
                    <a:lnTo>
                      <a:pt x="256" y="419"/>
                    </a:lnTo>
                    <a:lnTo>
                      <a:pt x="237" y="454"/>
                    </a:lnTo>
                    <a:lnTo>
                      <a:pt x="225" y="488"/>
                    </a:lnTo>
                    <a:lnTo>
                      <a:pt x="213" y="519"/>
                    </a:lnTo>
                    <a:lnTo>
                      <a:pt x="201" y="588"/>
                    </a:lnTo>
                    <a:lnTo>
                      <a:pt x="193" y="650"/>
                    </a:lnTo>
                    <a:lnTo>
                      <a:pt x="189" y="704"/>
                    </a:lnTo>
                    <a:lnTo>
                      <a:pt x="193" y="750"/>
                    </a:lnTo>
                    <a:lnTo>
                      <a:pt x="197" y="785"/>
                    </a:lnTo>
                    <a:lnTo>
                      <a:pt x="205" y="811"/>
                    </a:lnTo>
                    <a:lnTo>
                      <a:pt x="213" y="831"/>
                    </a:lnTo>
                    <a:lnTo>
                      <a:pt x="213" y="842"/>
                    </a:lnTo>
                    <a:lnTo>
                      <a:pt x="217" y="842"/>
                    </a:lnTo>
                    <a:lnTo>
                      <a:pt x="16" y="988"/>
                    </a:lnTo>
                    <a:lnTo>
                      <a:pt x="0" y="1008"/>
                    </a:lnTo>
                    <a:lnTo>
                      <a:pt x="0" y="1031"/>
                    </a:lnTo>
                    <a:lnTo>
                      <a:pt x="8" y="1050"/>
                    </a:lnTo>
                    <a:lnTo>
                      <a:pt x="28" y="1061"/>
                    </a:lnTo>
                    <a:lnTo>
                      <a:pt x="138" y="1092"/>
                    </a:lnTo>
                    <a:lnTo>
                      <a:pt x="59" y="1173"/>
                    </a:lnTo>
                    <a:lnTo>
                      <a:pt x="51" y="1188"/>
                    </a:lnTo>
                    <a:lnTo>
                      <a:pt x="47" y="1208"/>
                    </a:lnTo>
                    <a:lnTo>
                      <a:pt x="55" y="1223"/>
                    </a:lnTo>
                    <a:lnTo>
                      <a:pt x="67" y="1235"/>
                    </a:lnTo>
                    <a:lnTo>
                      <a:pt x="221" y="1335"/>
                    </a:lnTo>
                    <a:lnTo>
                      <a:pt x="241" y="1385"/>
                    </a:lnTo>
                    <a:lnTo>
                      <a:pt x="264" y="1438"/>
                    </a:lnTo>
                    <a:lnTo>
                      <a:pt x="292" y="1488"/>
                    </a:lnTo>
                    <a:lnTo>
                      <a:pt x="324" y="1535"/>
                    </a:lnTo>
                    <a:lnTo>
                      <a:pt x="363" y="1581"/>
                    </a:lnTo>
                    <a:lnTo>
                      <a:pt x="410" y="1627"/>
                    </a:lnTo>
                    <a:lnTo>
                      <a:pt x="458" y="1669"/>
                    </a:lnTo>
                    <a:lnTo>
                      <a:pt x="513" y="1708"/>
                    </a:lnTo>
                    <a:lnTo>
                      <a:pt x="596" y="1758"/>
                    </a:lnTo>
                    <a:lnTo>
                      <a:pt x="635" y="1777"/>
                    </a:lnTo>
                    <a:lnTo>
                      <a:pt x="671" y="1792"/>
                    </a:lnTo>
                    <a:lnTo>
                      <a:pt x="706" y="1808"/>
                    </a:lnTo>
                    <a:lnTo>
                      <a:pt x="730" y="1815"/>
                    </a:lnTo>
                    <a:lnTo>
                      <a:pt x="754" y="1823"/>
                    </a:lnTo>
                    <a:lnTo>
                      <a:pt x="765" y="1827"/>
                    </a:lnTo>
                    <a:lnTo>
                      <a:pt x="765" y="1827"/>
                    </a:lnTo>
                    <a:lnTo>
                      <a:pt x="769" y="1827"/>
                    </a:lnTo>
                    <a:lnTo>
                      <a:pt x="781" y="1823"/>
                    </a:lnTo>
                    <a:lnTo>
                      <a:pt x="801" y="1815"/>
                    </a:lnTo>
                    <a:lnTo>
                      <a:pt x="829" y="1808"/>
                    </a:lnTo>
                    <a:lnTo>
                      <a:pt x="860" y="1792"/>
                    </a:lnTo>
                    <a:lnTo>
                      <a:pt x="896" y="1777"/>
                    </a:lnTo>
                    <a:lnTo>
                      <a:pt x="935" y="1758"/>
                    </a:lnTo>
                    <a:lnTo>
                      <a:pt x="1018" y="1708"/>
                    </a:lnTo>
                    <a:lnTo>
                      <a:pt x="1073" y="1669"/>
                    </a:lnTo>
                    <a:lnTo>
                      <a:pt x="1125" y="1627"/>
                    </a:lnTo>
                    <a:lnTo>
                      <a:pt x="1168" y="1581"/>
                    </a:lnTo>
                    <a:lnTo>
                      <a:pt x="1207" y="1535"/>
                    </a:lnTo>
                    <a:lnTo>
                      <a:pt x="1239" y="1488"/>
                    </a:lnTo>
                    <a:lnTo>
                      <a:pt x="1271" y="1438"/>
                    </a:lnTo>
                    <a:lnTo>
                      <a:pt x="1290" y="1385"/>
                    </a:lnTo>
                    <a:lnTo>
                      <a:pt x="1310" y="1335"/>
                    </a:lnTo>
                    <a:lnTo>
                      <a:pt x="1464" y="1235"/>
                    </a:lnTo>
                    <a:lnTo>
                      <a:pt x="1476" y="1223"/>
                    </a:lnTo>
                    <a:lnTo>
                      <a:pt x="1484" y="1208"/>
                    </a:lnTo>
                    <a:lnTo>
                      <a:pt x="1480" y="1188"/>
                    </a:lnTo>
                    <a:lnTo>
                      <a:pt x="1472" y="1173"/>
                    </a:lnTo>
                    <a:lnTo>
                      <a:pt x="1393" y="1092"/>
                    </a:lnTo>
                    <a:lnTo>
                      <a:pt x="1503" y="1061"/>
                    </a:lnTo>
                    <a:lnTo>
                      <a:pt x="1523" y="1050"/>
                    </a:lnTo>
                    <a:lnTo>
                      <a:pt x="1531" y="1031"/>
                    </a:lnTo>
                    <a:lnTo>
                      <a:pt x="1531" y="1008"/>
                    </a:lnTo>
                    <a:lnTo>
                      <a:pt x="1515" y="988"/>
                    </a:lnTo>
                    <a:lnTo>
                      <a:pt x="1318" y="842"/>
                    </a:lnTo>
                    <a:lnTo>
                      <a:pt x="1322" y="831"/>
                    </a:lnTo>
                    <a:lnTo>
                      <a:pt x="1326" y="815"/>
                    </a:lnTo>
                    <a:lnTo>
                      <a:pt x="1334" y="792"/>
                    </a:lnTo>
                    <a:lnTo>
                      <a:pt x="1342" y="765"/>
                    </a:lnTo>
                    <a:lnTo>
                      <a:pt x="1349" y="731"/>
                    </a:lnTo>
                    <a:lnTo>
                      <a:pt x="1353" y="696"/>
                    </a:lnTo>
                    <a:lnTo>
                      <a:pt x="1353" y="658"/>
                    </a:lnTo>
                    <a:lnTo>
                      <a:pt x="1349" y="619"/>
                    </a:lnTo>
                    <a:lnTo>
                      <a:pt x="1349" y="611"/>
                    </a:lnTo>
                    <a:lnTo>
                      <a:pt x="1342" y="569"/>
                    </a:lnTo>
                    <a:lnTo>
                      <a:pt x="1326" y="531"/>
                    </a:lnTo>
                    <a:lnTo>
                      <a:pt x="1357" y="515"/>
                    </a:lnTo>
                    <a:lnTo>
                      <a:pt x="1385" y="508"/>
                    </a:lnTo>
                    <a:lnTo>
                      <a:pt x="1440" y="500"/>
                    </a:lnTo>
                    <a:lnTo>
                      <a:pt x="1492" y="508"/>
                    </a:lnTo>
                    <a:lnTo>
                      <a:pt x="1543" y="527"/>
                    </a:lnTo>
                    <a:lnTo>
                      <a:pt x="1598" y="554"/>
                    </a:lnTo>
                    <a:lnTo>
                      <a:pt x="1657" y="592"/>
                    </a:lnTo>
                    <a:lnTo>
                      <a:pt x="1645" y="627"/>
                    </a:lnTo>
                    <a:lnTo>
                      <a:pt x="1645" y="658"/>
                    </a:lnTo>
                    <a:lnTo>
                      <a:pt x="1645" y="692"/>
                    </a:lnTo>
                    <a:lnTo>
                      <a:pt x="1657" y="723"/>
                    </a:lnTo>
                    <a:lnTo>
                      <a:pt x="1673" y="750"/>
                    </a:lnTo>
                    <a:lnTo>
                      <a:pt x="1693" y="773"/>
                    </a:lnTo>
                    <a:lnTo>
                      <a:pt x="1716" y="796"/>
                    </a:lnTo>
                    <a:lnTo>
                      <a:pt x="1744" y="811"/>
                    </a:lnTo>
                    <a:lnTo>
                      <a:pt x="1776" y="819"/>
                    </a:lnTo>
                    <a:lnTo>
                      <a:pt x="1811" y="823"/>
                    </a:lnTo>
                    <a:lnTo>
                      <a:pt x="1847" y="819"/>
                    </a:lnTo>
                    <a:lnTo>
                      <a:pt x="1874" y="811"/>
                    </a:lnTo>
                    <a:lnTo>
                      <a:pt x="1906" y="796"/>
                    </a:lnTo>
                    <a:lnTo>
                      <a:pt x="1929" y="773"/>
                    </a:lnTo>
                    <a:lnTo>
                      <a:pt x="1949" y="750"/>
                    </a:lnTo>
                    <a:lnTo>
                      <a:pt x="1965" y="723"/>
                    </a:lnTo>
                    <a:lnTo>
                      <a:pt x="1977" y="692"/>
                    </a:lnTo>
                    <a:lnTo>
                      <a:pt x="1977" y="658"/>
                    </a:lnTo>
                    <a:lnTo>
                      <a:pt x="1977" y="627"/>
                    </a:lnTo>
                    <a:lnTo>
                      <a:pt x="1965" y="596"/>
                    </a:lnTo>
                    <a:lnTo>
                      <a:pt x="1949" y="569"/>
                    </a:lnTo>
                    <a:lnTo>
                      <a:pt x="1929" y="542"/>
                    </a:lnTo>
                    <a:lnTo>
                      <a:pt x="1906" y="523"/>
                    </a:lnTo>
                    <a:lnTo>
                      <a:pt x="1874" y="508"/>
                    </a:lnTo>
                    <a:lnTo>
                      <a:pt x="1847" y="500"/>
                    </a:lnTo>
                    <a:lnTo>
                      <a:pt x="1811" y="496"/>
                    </a:lnTo>
                    <a:lnTo>
                      <a:pt x="1811" y="496"/>
                    </a:lnTo>
                    <a:close/>
                    <a:moveTo>
                      <a:pt x="1239" y="811"/>
                    </a:moveTo>
                    <a:lnTo>
                      <a:pt x="1235" y="815"/>
                    </a:lnTo>
                    <a:lnTo>
                      <a:pt x="296" y="815"/>
                    </a:lnTo>
                    <a:lnTo>
                      <a:pt x="292" y="811"/>
                    </a:lnTo>
                    <a:lnTo>
                      <a:pt x="292" y="808"/>
                    </a:lnTo>
                    <a:lnTo>
                      <a:pt x="288" y="800"/>
                    </a:lnTo>
                    <a:lnTo>
                      <a:pt x="284" y="788"/>
                    </a:lnTo>
                    <a:lnTo>
                      <a:pt x="284" y="769"/>
                    </a:lnTo>
                    <a:lnTo>
                      <a:pt x="280" y="750"/>
                    </a:lnTo>
                    <a:lnTo>
                      <a:pt x="276" y="723"/>
                    </a:lnTo>
                    <a:lnTo>
                      <a:pt x="276" y="696"/>
                    </a:lnTo>
                    <a:lnTo>
                      <a:pt x="276" y="661"/>
                    </a:lnTo>
                    <a:lnTo>
                      <a:pt x="1271" y="661"/>
                    </a:lnTo>
                    <a:lnTo>
                      <a:pt x="1267" y="719"/>
                    </a:lnTo>
                    <a:lnTo>
                      <a:pt x="1255" y="765"/>
                    </a:lnTo>
                    <a:lnTo>
                      <a:pt x="1251" y="781"/>
                    </a:lnTo>
                    <a:lnTo>
                      <a:pt x="1247" y="796"/>
                    </a:lnTo>
                    <a:lnTo>
                      <a:pt x="1243" y="804"/>
                    </a:lnTo>
                    <a:lnTo>
                      <a:pt x="1239" y="811"/>
                    </a:lnTo>
                    <a:lnTo>
                      <a:pt x="1239" y="811"/>
                    </a:lnTo>
                    <a:close/>
                    <a:moveTo>
                      <a:pt x="1211" y="896"/>
                    </a:moveTo>
                    <a:lnTo>
                      <a:pt x="1196" y="958"/>
                    </a:lnTo>
                    <a:lnTo>
                      <a:pt x="1176" y="1011"/>
                    </a:lnTo>
                    <a:lnTo>
                      <a:pt x="1144" y="1061"/>
                    </a:lnTo>
                    <a:lnTo>
                      <a:pt x="1113" y="1108"/>
                    </a:lnTo>
                    <a:lnTo>
                      <a:pt x="1069" y="1150"/>
                    </a:lnTo>
                    <a:lnTo>
                      <a:pt x="1022" y="1185"/>
                    </a:lnTo>
                    <a:lnTo>
                      <a:pt x="971" y="1204"/>
                    </a:lnTo>
                    <a:lnTo>
                      <a:pt x="923" y="1208"/>
                    </a:lnTo>
                    <a:lnTo>
                      <a:pt x="892" y="1204"/>
                    </a:lnTo>
                    <a:lnTo>
                      <a:pt x="860" y="1196"/>
                    </a:lnTo>
                    <a:lnTo>
                      <a:pt x="840" y="1185"/>
                    </a:lnTo>
                    <a:lnTo>
                      <a:pt x="825" y="1169"/>
                    </a:lnTo>
                    <a:lnTo>
                      <a:pt x="813" y="1150"/>
                    </a:lnTo>
                    <a:lnTo>
                      <a:pt x="805" y="1138"/>
                    </a:lnTo>
                    <a:lnTo>
                      <a:pt x="789" y="1119"/>
                    </a:lnTo>
                    <a:lnTo>
                      <a:pt x="765" y="1111"/>
                    </a:lnTo>
                    <a:lnTo>
                      <a:pt x="742" y="1119"/>
                    </a:lnTo>
                    <a:lnTo>
                      <a:pt x="726" y="1138"/>
                    </a:lnTo>
                    <a:lnTo>
                      <a:pt x="722" y="1150"/>
                    </a:lnTo>
                    <a:lnTo>
                      <a:pt x="706" y="1165"/>
                    </a:lnTo>
                    <a:lnTo>
                      <a:pt x="691" y="1185"/>
                    </a:lnTo>
                    <a:lnTo>
                      <a:pt x="671" y="1196"/>
                    </a:lnTo>
                    <a:lnTo>
                      <a:pt x="639" y="1204"/>
                    </a:lnTo>
                    <a:lnTo>
                      <a:pt x="608" y="1208"/>
                    </a:lnTo>
                    <a:lnTo>
                      <a:pt x="560" y="1204"/>
                    </a:lnTo>
                    <a:lnTo>
                      <a:pt x="513" y="1185"/>
                    </a:lnTo>
                    <a:lnTo>
                      <a:pt x="470" y="1158"/>
                    </a:lnTo>
                    <a:lnTo>
                      <a:pt x="430" y="1119"/>
                    </a:lnTo>
                    <a:lnTo>
                      <a:pt x="391" y="1073"/>
                    </a:lnTo>
                    <a:lnTo>
                      <a:pt x="359" y="1019"/>
                    </a:lnTo>
                    <a:lnTo>
                      <a:pt x="335" y="961"/>
                    </a:lnTo>
                    <a:lnTo>
                      <a:pt x="316" y="896"/>
                    </a:lnTo>
                    <a:lnTo>
                      <a:pt x="1211" y="896"/>
                    </a:lnTo>
                    <a:close/>
                    <a:moveTo>
                      <a:pt x="1397" y="1004"/>
                    </a:moveTo>
                    <a:lnTo>
                      <a:pt x="1306" y="1031"/>
                    </a:lnTo>
                    <a:lnTo>
                      <a:pt x="1286" y="1042"/>
                    </a:lnTo>
                    <a:lnTo>
                      <a:pt x="1274" y="1061"/>
                    </a:lnTo>
                    <a:lnTo>
                      <a:pt x="1274" y="1081"/>
                    </a:lnTo>
                    <a:lnTo>
                      <a:pt x="1286" y="1100"/>
                    </a:lnTo>
                    <a:lnTo>
                      <a:pt x="1377" y="1192"/>
                    </a:lnTo>
                    <a:lnTo>
                      <a:pt x="1251" y="1273"/>
                    </a:lnTo>
                    <a:lnTo>
                      <a:pt x="1239" y="1285"/>
                    </a:lnTo>
                    <a:lnTo>
                      <a:pt x="1231" y="1300"/>
                    </a:lnTo>
                    <a:lnTo>
                      <a:pt x="1219" y="1346"/>
                    </a:lnTo>
                    <a:lnTo>
                      <a:pt x="1200" y="1392"/>
                    </a:lnTo>
                    <a:lnTo>
                      <a:pt x="1176" y="1435"/>
                    </a:lnTo>
                    <a:lnTo>
                      <a:pt x="1144" y="1477"/>
                    </a:lnTo>
                    <a:lnTo>
                      <a:pt x="1113" y="1519"/>
                    </a:lnTo>
                    <a:lnTo>
                      <a:pt x="1073" y="1558"/>
                    </a:lnTo>
                    <a:lnTo>
                      <a:pt x="1030" y="1596"/>
                    </a:lnTo>
                    <a:lnTo>
                      <a:pt x="982" y="1631"/>
                    </a:lnTo>
                    <a:lnTo>
                      <a:pt x="911" y="1677"/>
                    </a:lnTo>
                    <a:lnTo>
                      <a:pt x="848" y="1708"/>
                    </a:lnTo>
                    <a:lnTo>
                      <a:pt x="821" y="1719"/>
                    </a:lnTo>
                    <a:lnTo>
                      <a:pt x="797" y="1731"/>
                    </a:lnTo>
                    <a:lnTo>
                      <a:pt x="777" y="1739"/>
                    </a:lnTo>
                    <a:lnTo>
                      <a:pt x="765" y="1742"/>
                    </a:lnTo>
                    <a:lnTo>
                      <a:pt x="754" y="1739"/>
                    </a:lnTo>
                    <a:lnTo>
                      <a:pt x="734" y="1731"/>
                    </a:lnTo>
                    <a:lnTo>
                      <a:pt x="710" y="1719"/>
                    </a:lnTo>
                    <a:lnTo>
                      <a:pt x="683" y="1708"/>
                    </a:lnTo>
                    <a:lnTo>
                      <a:pt x="619" y="1677"/>
                    </a:lnTo>
                    <a:lnTo>
                      <a:pt x="552" y="1631"/>
                    </a:lnTo>
                    <a:lnTo>
                      <a:pt x="501" y="1596"/>
                    </a:lnTo>
                    <a:lnTo>
                      <a:pt x="458" y="1558"/>
                    </a:lnTo>
                    <a:lnTo>
                      <a:pt x="418" y="1519"/>
                    </a:lnTo>
                    <a:lnTo>
                      <a:pt x="387" y="1477"/>
                    </a:lnTo>
                    <a:lnTo>
                      <a:pt x="355" y="1435"/>
                    </a:lnTo>
                    <a:lnTo>
                      <a:pt x="331" y="1392"/>
                    </a:lnTo>
                    <a:lnTo>
                      <a:pt x="316" y="1346"/>
                    </a:lnTo>
                    <a:lnTo>
                      <a:pt x="300" y="1300"/>
                    </a:lnTo>
                    <a:lnTo>
                      <a:pt x="296" y="1285"/>
                    </a:lnTo>
                    <a:lnTo>
                      <a:pt x="284" y="1273"/>
                    </a:lnTo>
                    <a:lnTo>
                      <a:pt x="154" y="1192"/>
                    </a:lnTo>
                    <a:lnTo>
                      <a:pt x="245" y="1100"/>
                    </a:lnTo>
                    <a:lnTo>
                      <a:pt x="256" y="1081"/>
                    </a:lnTo>
                    <a:lnTo>
                      <a:pt x="256" y="1061"/>
                    </a:lnTo>
                    <a:lnTo>
                      <a:pt x="245" y="1042"/>
                    </a:lnTo>
                    <a:lnTo>
                      <a:pt x="229" y="1031"/>
                    </a:lnTo>
                    <a:lnTo>
                      <a:pt x="134" y="1004"/>
                    </a:lnTo>
                    <a:lnTo>
                      <a:pt x="237" y="927"/>
                    </a:lnTo>
                    <a:lnTo>
                      <a:pt x="260" y="1004"/>
                    </a:lnTo>
                    <a:lnTo>
                      <a:pt x="292" y="1073"/>
                    </a:lnTo>
                    <a:lnTo>
                      <a:pt x="335" y="1135"/>
                    </a:lnTo>
                    <a:lnTo>
                      <a:pt x="379" y="1188"/>
                    </a:lnTo>
                    <a:lnTo>
                      <a:pt x="430" y="1231"/>
                    </a:lnTo>
                    <a:lnTo>
                      <a:pt x="489" y="1262"/>
                    </a:lnTo>
                    <a:lnTo>
                      <a:pt x="548" y="1285"/>
                    </a:lnTo>
                    <a:lnTo>
                      <a:pt x="608" y="1292"/>
                    </a:lnTo>
                    <a:lnTo>
                      <a:pt x="655" y="1285"/>
                    </a:lnTo>
                    <a:lnTo>
                      <a:pt x="702" y="1273"/>
                    </a:lnTo>
                    <a:lnTo>
                      <a:pt x="706" y="1273"/>
                    </a:lnTo>
                    <a:lnTo>
                      <a:pt x="738" y="1254"/>
                    </a:lnTo>
                    <a:lnTo>
                      <a:pt x="765" y="1227"/>
                    </a:lnTo>
                    <a:lnTo>
                      <a:pt x="793" y="1254"/>
                    </a:lnTo>
                    <a:lnTo>
                      <a:pt x="829" y="1273"/>
                    </a:lnTo>
                    <a:lnTo>
                      <a:pt x="829" y="1273"/>
                    </a:lnTo>
                    <a:lnTo>
                      <a:pt x="876" y="1285"/>
                    </a:lnTo>
                    <a:lnTo>
                      <a:pt x="923" y="1292"/>
                    </a:lnTo>
                    <a:lnTo>
                      <a:pt x="959" y="1288"/>
                    </a:lnTo>
                    <a:lnTo>
                      <a:pt x="990" y="1281"/>
                    </a:lnTo>
                    <a:lnTo>
                      <a:pt x="1026" y="1273"/>
                    </a:lnTo>
                    <a:lnTo>
                      <a:pt x="1057" y="1258"/>
                    </a:lnTo>
                    <a:lnTo>
                      <a:pt x="1089" y="1238"/>
                    </a:lnTo>
                    <a:lnTo>
                      <a:pt x="1117" y="1215"/>
                    </a:lnTo>
                    <a:lnTo>
                      <a:pt x="1176" y="1161"/>
                    </a:lnTo>
                    <a:lnTo>
                      <a:pt x="1215" y="1111"/>
                    </a:lnTo>
                    <a:lnTo>
                      <a:pt x="1247" y="1054"/>
                    </a:lnTo>
                    <a:lnTo>
                      <a:pt x="1274" y="992"/>
                    </a:lnTo>
                    <a:lnTo>
                      <a:pt x="1294" y="927"/>
                    </a:lnTo>
                    <a:lnTo>
                      <a:pt x="1397" y="1004"/>
                    </a:lnTo>
                    <a:close/>
                    <a:moveTo>
                      <a:pt x="1440" y="419"/>
                    </a:moveTo>
                    <a:lnTo>
                      <a:pt x="1397" y="423"/>
                    </a:lnTo>
                    <a:lnTo>
                      <a:pt x="1349" y="431"/>
                    </a:lnTo>
                    <a:lnTo>
                      <a:pt x="1298" y="450"/>
                    </a:lnTo>
                    <a:lnTo>
                      <a:pt x="1247" y="477"/>
                    </a:lnTo>
                    <a:lnTo>
                      <a:pt x="1235" y="484"/>
                    </a:lnTo>
                    <a:lnTo>
                      <a:pt x="1227" y="500"/>
                    </a:lnTo>
                    <a:lnTo>
                      <a:pt x="1223" y="515"/>
                    </a:lnTo>
                    <a:lnTo>
                      <a:pt x="1231" y="531"/>
                    </a:lnTo>
                    <a:lnTo>
                      <a:pt x="1239" y="546"/>
                    </a:lnTo>
                    <a:lnTo>
                      <a:pt x="1255" y="581"/>
                    </a:lnTo>
                    <a:lnTo>
                      <a:pt x="288" y="581"/>
                    </a:lnTo>
                    <a:lnTo>
                      <a:pt x="296" y="538"/>
                    </a:lnTo>
                    <a:lnTo>
                      <a:pt x="304" y="515"/>
                    </a:lnTo>
                    <a:lnTo>
                      <a:pt x="316" y="488"/>
                    </a:lnTo>
                    <a:lnTo>
                      <a:pt x="327" y="458"/>
                    </a:lnTo>
                    <a:lnTo>
                      <a:pt x="347" y="423"/>
                    </a:lnTo>
                    <a:lnTo>
                      <a:pt x="399" y="346"/>
                    </a:lnTo>
                    <a:lnTo>
                      <a:pt x="462" y="269"/>
                    </a:lnTo>
                    <a:lnTo>
                      <a:pt x="493" y="238"/>
                    </a:lnTo>
                    <a:lnTo>
                      <a:pt x="533" y="204"/>
                    </a:lnTo>
                    <a:lnTo>
                      <a:pt x="576" y="173"/>
                    </a:lnTo>
                    <a:lnTo>
                      <a:pt x="627" y="142"/>
                    </a:lnTo>
                    <a:lnTo>
                      <a:pt x="679" y="119"/>
                    </a:lnTo>
                    <a:lnTo>
                      <a:pt x="738" y="100"/>
                    </a:lnTo>
                    <a:lnTo>
                      <a:pt x="805" y="84"/>
                    </a:lnTo>
                    <a:lnTo>
                      <a:pt x="872" y="81"/>
                    </a:lnTo>
                    <a:lnTo>
                      <a:pt x="955" y="88"/>
                    </a:lnTo>
                    <a:lnTo>
                      <a:pt x="1038" y="104"/>
                    </a:lnTo>
                    <a:lnTo>
                      <a:pt x="1125" y="134"/>
                    </a:lnTo>
                    <a:lnTo>
                      <a:pt x="1211" y="173"/>
                    </a:lnTo>
                    <a:lnTo>
                      <a:pt x="1302" y="227"/>
                    </a:lnTo>
                    <a:lnTo>
                      <a:pt x="1397" y="292"/>
                    </a:lnTo>
                    <a:lnTo>
                      <a:pt x="1488" y="365"/>
                    </a:lnTo>
                    <a:lnTo>
                      <a:pt x="1582" y="454"/>
                    </a:lnTo>
                    <a:lnTo>
                      <a:pt x="1547" y="438"/>
                    </a:lnTo>
                    <a:lnTo>
                      <a:pt x="1515" y="427"/>
                    </a:lnTo>
                    <a:lnTo>
                      <a:pt x="1480" y="419"/>
                    </a:lnTo>
                    <a:lnTo>
                      <a:pt x="1440" y="419"/>
                    </a:lnTo>
                    <a:lnTo>
                      <a:pt x="1440" y="419"/>
                    </a:lnTo>
                    <a:close/>
                    <a:moveTo>
                      <a:pt x="1811" y="742"/>
                    </a:moveTo>
                    <a:lnTo>
                      <a:pt x="1780" y="734"/>
                    </a:lnTo>
                    <a:lnTo>
                      <a:pt x="1752" y="715"/>
                    </a:lnTo>
                    <a:lnTo>
                      <a:pt x="1736" y="692"/>
                    </a:lnTo>
                    <a:lnTo>
                      <a:pt x="1728" y="658"/>
                    </a:lnTo>
                    <a:lnTo>
                      <a:pt x="1736" y="627"/>
                    </a:lnTo>
                    <a:lnTo>
                      <a:pt x="1752" y="600"/>
                    </a:lnTo>
                    <a:lnTo>
                      <a:pt x="1780" y="584"/>
                    </a:lnTo>
                    <a:lnTo>
                      <a:pt x="1811" y="577"/>
                    </a:lnTo>
                    <a:lnTo>
                      <a:pt x="1843" y="584"/>
                    </a:lnTo>
                    <a:lnTo>
                      <a:pt x="1870" y="600"/>
                    </a:lnTo>
                    <a:lnTo>
                      <a:pt x="1886" y="627"/>
                    </a:lnTo>
                    <a:lnTo>
                      <a:pt x="1894" y="658"/>
                    </a:lnTo>
                    <a:lnTo>
                      <a:pt x="1886" y="692"/>
                    </a:lnTo>
                    <a:lnTo>
                      <a:pt x="1870" y="715"/>
                    </a:lnTo>
                    <a:lnTo>
                      <a:pt x="1843" y="734"/>
                    </a:lnTo>
                    <a:lnTo>
                      <a:pt x="1811" y="742"/>
                    </a:lnTo>
                    <a:lnTo>
                      <a:pt x="1811" y="74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grpSp>
            <p:nvGrpSpPr>
              <p:cNvPr id="86" name="Group 85"/>
              <p:cNvGrpSpPr/>
              <p:nvPr/>
            </p:nvGrpSpPr>
            <p:grpSpPr>
              <a:xfrm>
                <a:off x="2785599" y="2481075"/>
                <a:ext cx="370266" cy="429581"/>
                <a:chOff x="8812049" y="533191"/>
                <a:chExt cx="370266" cy="429581"/>
              </a:xfrm>
            </p:grpSpPr>
            <p:sp>
              <p:nvSpPr>
                <p:cNvPr id="74" name="Freeform 158"/>
                <p:cNvSpPr>
                  <a:spLocks noEditPoints="1"/>
                </p:cNvSpPr>
                <p:nvPr/>
              </p:nvSpPr>
              <p:spPr bwMode="auto">
                <a:xfrm>
                  <a:off x="8993938" y="772079"/>
                  <a:ext cx="68585" cy="65804"/>
                </a:xfrm>
                <a:custGeom>
                  <a:avLst/>
                  <a:gdLst>
                    <a:gd name="T0" fmla="*/ 43 w 296"/>
                    <a:gd name="T1" fmla="*/ 284 h 284"/>
                    <a:gd name="T2" fmla="*/ 252 w 296"/>
                    <a:gd name="T3" fmla="*/ 284 h 284"/>
                    <a:gd name="T4" fmla="*/ 268 w 296"/>
                    <a:gd name="T5" fmla="*/ 281 h 284"/>
                    <a:gd name="T6" fmla="*/ 284 w 296"/>
                    <a:gd name="T7" fmla="*/ 273 h 284"/>
                    <a:gd name="T8" fmla="*/ 292 w 296"/>
                    <a:gd name="T9" fmla="*/ 261 h 284"/>
                    <a:gd name="T10" fmla="*/ 296 w 296"/>
                    <a:gd name="T11" fmla="*/ 242 h 284"/>
                    <a:gd name="T12" fmla="*/ 296 w 296"/>
                    <a:gd name="T13" fmla="*/ 38 h 284"/>
                    <a:gd name="T14" fmla="*/ 292 w 296"/>
                    <a:gd name="T15" fmla="*/ 23 h 284"/>
                    <a:gd name="T16" fmla="*/ 284 w 296"/>
                    <a:gd name="T17" fmla="*/ 11 h 284"/>
                    <a:gd name="T18" fmla="*/ 268 w 296"/>
                    <a:gd name="T19" fmla="*/ 4 h 284"/>
                    <a:gd name="T20" fmla="*/ 252 w 296"/>
                    <a:gd name="T21" fmla="*/ 0 h 284"/>
                    <a:gd name="T22" fmla="*/ 43 w 296"/>
                    <a:gd name="T23" fmla="*/ 0 h 284"/>
                    <a:gd name="T24" fmla="*/ 28 w 296"/>
                    <a:gd name="T25" fmla="*/ 4 h 284"/>
                    <a:gd name="T26" fmla="*/ 12 w 296"/>
                    <a:gd name="T27" fmla="*/ 11 h 284"/>
                    <a:gd name="T28" fmla="*/ 4 w 296"/>
                    <a:gd name="T29" fmla="*/ 23 h 284"/>
                    <a:gd name="T30" fmla="*/ 0 w 296"/>
                    <a:gd name="T31" fmla="*/ 38 h 284"/>
                    <a:gd name="T32" fmla="*/ 0 w 296"/>
                    <a:gd name="T33" fmla="*/ 242 h 284"/>
                    <a:gd name="T34" fmla="*/ 4 w 296"/>
                    <a:gd name="T35" fmla="*/ 261 h 284"/>
                    <a:gd name="T36" fmla="*/ 12 w 296"/>
                    <a:gd name="T37" fmla="*/ 273 h 284"/>
                    <a:gd name="T38" fmla="*/ 28 w 296"/>
                    <a:gd name="T39" fmla="*/ 281 h 284"/>
                    <a:gd name="T40" fmla="*/ 43 w 296"/>
                    <a:gd name="T41" fmla="*/ 284 h 284"/>
                    <a:gd name="T42" fmla="*/ 43 w 296"/>
                    <a:gd name="T43" fmla="*/ 284 h 284"/>
                    <a:gd name="T44" fmla="*/ 87 w 296"/>
                    <a:gd name="T45" fmla="*/ 81 h 284"/>
                    <a:gd name="T46" fmla="*/ 209 w 296"/>
                    <a:gd name="T47" fmla="*/ 81 h 284"/>
                    <a:gd name="T48" fmla="*/ 209 w 296"/>
                    <a:gd name="T49" fmla="*/ 204 h 284"/>
                    <a:gd name="T50" fmla="*/ 87 w 296"/>
                    <a:gd name="T51" fmla="*/ 204 h 284"/>
                    <a:gd name="T52" fmla="*/ 87 w 296"/>
                    <a:gd name="T53" fmla="*/ 81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6" h="284">
                      <a:moveTo>
                        <a:pt x="43" y="284"/>
                      </a:moveTo>
                      <a:lnTo>
                        <a:pt x="252" y="284"/>
                      </a:lnTo>
                      <a:lnTo>
                        <a:pt x="268" y="281"/>
                      </a:lnTo>
                      <a:lnTo>
                        <a:pt x="284" y="273"/>
                      </a:lnTo>
                      <a:lnTo>
                        <a:pt x="292" y="261"/>
                      </a:lnTo>
                      <a:lnTo>
                        <a:pt x="296" y="242"/>
                      </a:lnTo>
                      <a:lnTo>
                        <a:pt x="296" y="38"/>
                      </a:lnTo>
                      <a:lnTo>
                        <a:pt x="292" y="23"/>
                      </a:lnTo>
                      <a:lnTo>
                        <a:pt x="284" y="11"/>
                      </a:lnTo>
                      <a:lnTo>
                        <a:pt x="268" y="4"/>
                      </a:lnTo>
                      <a:lnTo>
                        <a:pt x="252" y="0"/>
                      </a:lnTo>
                      <a:lnTo>
                        <a:pt x="43" y="0"/>
                      </a:lnTo>
                      <a:lnTo>
                        <a:pt x="28" y="4"/>
                      </a:lnTo>
                      <a:lnTo>
                        <a:pt x="12" y="11"/>
                      </a:lnTo>
                      <a:lnTo>
                        <a:pt x="4" y="23"/>
                      </a:lnTo>
                      <a:lnTo>
                        <a:pt x="0" y="38"/>
                      </a:lnTo>
                      <a:lnTo>
                        <a:pt x="0" y="242"/>
                      </a:lnTo>
                      <a:lnTo>
                        <a:pt x="4" y="261"/>
                      </a:lnTo>
                      <a:lnTo>
                        <a:pt x="12" y="273"/>
                      </a:lnTo>
                      <a:lnTo>
                        <a:pt x="28" y="281"/>
                      </a:lnTo>
                      <a:lnTo>
                        <a:pt x="43" y="284"/>
                      </a:lnTo>
                      <a:lnTo>
                        <a:pt x="43" y="284"/>
                      </a:lnTo>
                      <a:close/>
                      <a:moveTo>
                        <a:pt x="87" y="81"/>
                      </a:moveTo>
                      <a:lnTo>
                        <a:pt x="209" y="81"/>
                      </a:lnTo>
                      <a:lnTo>
                        <a:pt x="209" y="204"/>
                      </a:lnTo>
                      <a:lnTo>
                        <a:pt x="87" y="204"/>
                      </a:lnTo>
                      <a:lnTo>
                        <a:pt x="87" y="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75" name="Freeform 159"/>
                <p:cNvSpPr>
                  <a:spLocks noEditPoints="1"/>
                </p:cNvSpPr>
                <p:nvPr/>
              </p:nvSpPr>
              <p:spPr bwMode="auto">
                <a:xfrm>
                  <a:off x="8914463" y="772079"/>
                  <a:ext cx="68585" cy="65804"/>
                </a:xfrm>
                <a:custGeom>
                  <a:avLst/>
                  <a:gdLst>
                    <a:gd name="T0" fmla="*/ 296 w 296"/>
                    <a:gd name="T1" fmla="*/ 242 h 284"/>
                    <a:gd name="T2" fmla="*/ 296 w 296"/>
                    <a:gd name="T3" fmla="*/ 38 h 284"/>
                    <a:gd name="T4" fmla="*/ 292 w 296"/>
                    <a:gd name="T5" fmla="*/ 23 h 284"/>
                    <a:gd name="T6" fmla="*/ 280 w 296"/>
                    <a:gd name="T7" fmla="*/ 11 h 284"/>
                    <a:gd name="T8" fmla="*/ 268 w 296"/>
                    <a:gd name="T9" fmla="*/ 4 h 284"/>
                    <a:gd name="T10" fmla="*/ 252 w 296"/>
                    <a:gd name="T11" fmla="*/ 0 h 284"/>
                    <a:gd name="T12" fmla="*/ 43 w 296"/>
                    <a:gd name="T13" fmla="*/ 0 h 284"/>
                    <a:gd name="T14" fmla="*/ 27 w 296"/>
                    <a:gd name="T15" fmla="*/ 4 h 284"/>
                    <a:gd name="T16" fmla="*/ 12 w 296"/>
                    <a:gd name="T17" fmla="*/ 11 h 284"/>
                    <a:gd name="T18" fmla="*/ 4 w 296"/>
                    <a:gd name="T19" fmla="*/ 23 h 284"/>
                    <a:gd name="T20" fmla="*/ 0 w 296"/>
                    <a:gd name="T21" fmla="*/ 38 h 284"/>
                    <a:gd name="T22" fmla="*/ 0 w 296"/>
                    <a:gd name="T23" fmla="*/ 242 h 284"/>
                    <a:gd name="T24" fmla="*/ 4 w 296"/>
                    <a:gd name="T25" fmla="*/ 261 h 284"/>
                    <a:gd name="T26" fmla="*/ 12 w 296"/>
                    <a:gd name="T27" fmla="*/ 273 h 284"/>
                    <a:gd name="T28" fmla="*/ 27 w 296"/>
                    <a:gd name="T29" fmla="*/ 281 h 284"/>
                    <a:gd name="T30" fmla="*/ 43 w 296"/>
                    <a:gd name="T31" fmla="*/ 284 h 284"/>
                    <a:gd name="T32" fmla="*/ 252 w 296"/>
                    <a:gd name="T33" fmla="*/ 284 h 284"/>
                    <a:gd name="T34" fmla="*/ 268 w 296"/>
                    <a:gd name="T35" fmla="*/ 281 h 284"/>
                    <a:gd name="T36" fmla="*/ 280 w 296"/>
                    <a:gd name="T37" fmla="*/ 273 h 284"/>
                    <a:gd name="T38" fmla="*/ 292 w 296"/>
                    <a:gd name="T39" fmla="*/ 261 h 284"/>
                    <a:gd name="T40" fmla="*/ 296 w 296"/>
                    <a:gd name="T41" fmla="*/ 242 h 284"/>
                    <a:gd name="T42" fmla="*/ 296 w 296"/>
                    <a:gd name="T43" fmla="*/ 242 h 284"/>
                    <a:gd name="T44" fmla="*/ 209 w 296"/>
                    <a:gd name="T45" fmla="*/ 204 h 284"/>
                    <a:gd name="T46" fmla="*/ 87 w 296"/>
                    <a:gd name="T47" fmla="*/ 204 h 284"/>
                    <a:gd name="T48" fmla="*/ 87 w 296"/>
                    <a:gd name="T49" fmla="*/ 81 h 284"/>
                    <a:gd name="T50" fmla="*/ 209 w 296"/>
                    <a:gd name="T51" fmla="*/ 81 h 284"/>
                    <a:gd name="T52" fmla="*/ 209 w 296"/>
                    <a:gd name="T53" fmla="*/ 20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6" h="284">
                      <a:moveTo>
                        <a:pt x="296" y="242"/>
                      </a:moveTo>
                      <a:lnTo>
                        <a:pt x="296" y="38"/>
                      </a:lnTo>
                      <a:lnTo>
                        <a:pt x="292" y="23"/>
                      </a:lnTo>
                      <a:lnTo>
                        <a:pt x="280" y="11"/>
                      </a:lnTo>
                      <a:lnTo>
                        <a:pt x="268" y="4"/>
                      </a:lnTo>
                      <a:lnTo>
                        <a:pt x="252" y="0"/>
                      </a:lnTo>
                      <a:lnTo>
                        <a:pt x="43" y="0"/>
                      </a:lnTo>
                      <a:lnTo>
                        <a:pt x="27" y="4"/>
                      </a:lnTo>
                      <a:lnTo>
                        <a:pt x="12" y="11"/>
                      </a:lnTo>
                      <a:lnTo>
                        <a:pt x="4" y="23"/>
                      </a:lnTo>
                      <a:lnTo>
                        <a:pt x="0" y="38"/>
                      </a:lnTo>
                      <a:lnTo>
                        <a:pt x="0" y="242"/>
                      </a:lnTo>
                      <a:lnTo>
                        <a:pt x="4" y="261"/>
                      </a:lnTo>
                      <a:lnTo>
                        <a:pt x="12" y="273"/>
                      </a:lnTo>
                      <a:lnTo>
                        <a:pt x="27" y="281"/>
                      </a:lnTo>
                      <a:lnTo>
                        <a:pt x="43" y="284"/>
                      </a:lnTo>
                      <a:lnTo>
                        <a:pt x="252" y="284"/>
                      </a:lnTo>
                      <a:lnTo>
                        <a:pt x="268" y="281"/>
                      </a:lnTo>
                      <a:lnTo>
                        <a:pt x="280" y="273"/>
                      </a:lnTo>
                      <a:lnTo>
                        <a:pt x="292" y="261"/>
                      </a:lnTo>
                      <a:lnTo>
                        <a:pt x="296" y="242"/>
                      </a:lnTo>
                      <a:lnTo>
                        <a:pt x="296" y="242"/>
                      </a:lnTo>
                      <a:close/>
                      <a:moveTo>
                        <a:pt x="209" y="204"/>
                      </a:moveTo>
                      <a:lnTo>
                        <a:pt x="87" y="204"/>
                      </a:lnTo>
                      <a:lnTo>
                        <a:pt x="87" y="81"/>
                      </a:lnTo>
                      <a:lnTo>
                        <a:pt x="209" y="81"/>
                      </a:lnTo>
                      <a:lnTo>
                        <a:pt x="209" y="20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76" name="Freeform 160"/>
                <p:cNvSpPr>
                  <a:spLocks noEditPoints="1"/>
                </p:cNvSpPr>
                <p:nvPr/>
              </p:nvSpPr>
              <p:spPr bwMode="auto">
                <a:xfrm>
                  <a:off x="8914463" y="693531"/>
                  <a:ext cx="68585" cy="66036"/>
                </a:xfrm>
                <a:custGeom>
                  <a:avLst/>
                  <a:gdLst>
                    <a:gd name="T0" fmla="*/ 43 w 296"/>
                    <a:gd name="T1" fmla="*/ 285 h 285"/>
                    <a:gd name="T2" fmla="*/ 252 w 296"/>
                    <a:gd name="T3" fmla="*/ 285 h 285"/>
                    <a:gd name="T4" fmla="*/ 268 w 296"/>
                    <a:gd name="T5" fmla="*/ 281 h 285"/>
                    <a:gd name="T6" fmla="*/ 280 w 296"/>
                    <a:gd name="T7" fmla="*/ 273 h 285"/>
                    <a:gd name="T8" fmla="*/ 292 w 296"/>
                    <a:gd name="T9" fmla="*/ 262 h 285"/>
                    <a:gd name="T10" fmla="*/ 296 w 296"/>
                    <a:gd name="T11" fmla="*/ 243 h 285"/>
                    <a:gd name="T12" fmla="*/ 296 w 296"/>
                    <a:gd name="T13" fmla="*/ 39 h 285"/>
                    <a:gd name="T14" fmla="*/ 292 w 296"/>
                    <a:gd name="T15" fmla="*/ 23 h 285"/>
                    <a:gd name="T16" fmla="*/ 280 w 296"/>
                    <a:gd name="T17" fmla="*/ 12 h 285"/>
                    <a:gd name="T18" fmla="*/ 268 w 296"/>
                    <a:gd name="T19" fmla="*/ 4 h 285"/>
                    <a:gd name="T20" fmla="*/ 252 w 296"/>
                    <a:gd name="T21" fmla="*/ 0 h 285"/>
                    <a:gd name="T22" fmla="*/ 43 w 296"/>
                    <a:gd name="T23" fmla="*/ 0 h 285"/>
                    <a:gd name="T24" fmla="*/ 27 w 296"/>
                    <a:gd name="T25" fmla="*/ 4 h 285"/>
                    <a:gd name="T26" fmla="*/ 12 w 296"/>
                    <a:gd name="T27" fmla="*/ 12 h 285"/>
                    <a:gd name="T28" fmla="*/ 4 w 296"/>
                    <a:gd name="T29" fmla="*/ 23 h 285"/>
                    <a:gd name="T30" fmla="*/ 0 w 296"/>
                    <a:gd name="T31" fmla="*/ 39 h 285"/>
                    <a:gd name="T32" fmla="*/ 0 w 296"/>
                    <a:gd name="T33" fmla="*/ 243 h 285"/>
                    <a:gd name="T34" fmla="*/ 4 w 296"/>
                    <a:gd name="T35" fmla="*/ 262 h 285"/>
                    <a:gd name="T36" fmla="*/ 12 w 296"/>
                    <a:gd name="T37" fmla="*/ 273 h 285"/>
                    <a:gd name="T38" fmla="*/ 27 w 296"/>
                    <a:gd name="T39" fmla="*/ 281 h 285"/>
                    <a:gd name="T40" fmla="*/ 43 w 296"/>
                    <a:gd name="T41" fmla="*/ 285 h 285"/>
                    <a:gd name="T42" fmla="*/ 43 w 296"/>
                    <a:gd name="T43" fmla="*/ 285 h 285"/>
                    <a:gd name="T44" fmla="*/ 87 w 296"/>
                    <a:gd name="T45" fmla="*/ 81 h 285"/>
                    <a:gd name="T46" fmla="*/ 209 w 296"/>
                    <a:gd name="T47" fmla="*/ 81 h 285"/>
                    <a:gd name="T48" fmla="*/ 209 w 296"/>
                    <a:gd name="T49" fmla="*/ 204 h 285"/>
                    <a:gd name="T50" fmla="*/ 87 w 296"/>
                    <a:gd name="T51" fmla="*/ 204 h 285"/>
                    <a:gd name="T52" fmla="*/ 87 w 296"/>
                    <a:gd name="T53" fmla="*/ 81 h 2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6" h="285">
                      <a:moveTo>
                        <a:pt x="43" y="285"/>
                      </a:moveTo>
                      <a:lnTo>
                        <a:pt x="252" y="285"/>
                      </a:lnTo>
                      <a:lnTo>
                        <a:pt x="268" y="281"/>
                      </a:lnTo>
                      <a:lnTo>
                        <a:pt x="280" y="273"/>
                      </a:lnTo>
                      <a:lnTo>
                        <a:pt x="292" y="262"/>
                      </a:lnTo>
                      <a:lnTo>
                        <a:pt x="296" y="243"/>
                      </a:lnTo>
                      <a:lnTo>
                        <a:pt x="296" y="39"/>
                      </a:lnTo>
                      <a:lnTo>
                        <a:pt x="292" y="23"/>
                      </a:lnTo>
                      <a:lnTo>
                        <a:pt x="280" y="12"/>
                      </a:lnTo>
                      <a:lnTo>
                        <a:pt x="268" y="4"/>
                      </a:lnTo>
                      <a:lnTo>
                        <a:pt x="252" y="0"/>
                      </a:lnTo>
                      <a:lnTo>
                        <a:pt x="43" y="0"/>
                      </a:lnTo>
                      <a:lnTo>
                        <a:pt x="27" y="4"/>
                      </a:lnTo>
                      <a:lnTo>
                        <a:pt x="12" y="12"/>
                      </a:lnTo>
                      <a:lnTo>
                        <a:pt x="4" y="23"/>
                      </a:lnTo>
                      <a:lnTo>
                        <a:pt x="0" y="39"/>
                      </a:lnTo>
                      <a:lnTo>
                        <a:pt x="0" y="243"/>
                      </a:lnTo>
                      <a:lnTo>
                        <a:pt x="4" y="262"/>
                      </a:lnTo>
                      <a:lnTo>
                        <a:pt x="12" y="273"/>
                      </a:lnTo>
                      <a:lnTo>
                        <a:pt x="27" y="281"/>
                      </a:lnTo>
                      <a:lnTo>
                        <a:pt x="43" y="285"/>
                      </a:lnTo>
                      <a:lnTo>
                        <a:pt x="43" y="285"/>
                      </a:lnTo>
                      <a:close/>
                      <a:moveTo>
                        <a:pt x="87" y="81"/>
                      </a:moveTo>
                      <a:lnTo>
                        <a:pt x="209" y="81"/>
                      </a:lnTo>
                      <a:lnTo>
                        <a:pt x="209" y="204"/>
                      </a:lnTo>
                      <a:lnTo>
                        <a:pt x="87" y="204"/>
                      </a:lnTo>
                      <a:lnTo>
                        <a:pt x="87" y="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77" name="Freeform 161"/>
                <p:cNvSpPr>
                  <a:spLocks noEditPoints="1"/>
                </p:cNvSpPr>
                <p:nvPr/>
              </p:nvSpPr>
              <p:spPr bwMode="auto">
                <a:xfrm>
                  <a:off x="8993938" y="693531"/>
                  <a:ext cx="68585" cy="66036"/>
                </a:xfrm>
                <a:custGeom>
                  <a:avLst/>
                  <a:gdLst>
                    <a:gd name="T0" fmla="*/ 43 w 296"/>
                    <a:gd name="T1" fmla="*/ 285 h 285"/>
                    <a:gd name="T2" fmla="*/ 252 w 296"/>
                    <a:gd name="T3" fmla="*/ 285 h 285"/>
                    <a:gd name="T4" fmla="*/ 268 w 296"/>
                    <a:gd name="T5" fmla="*/ 281 h 285"/>
                    <a:gd name="T6" fmla="*/ 284 w 296"/>
                    <a:gd name="T7" fmla="*/ 273 h 285"/>
                    <a:gd name="T8" fmla="*/ 292 w 296"/>
                    <a:gd name="T9" fmla="*/ 262 h 285"/>
                    <a:gd name="T10" fmla="*/ 296 w 296"/>
                    <a:gd name="T11" fmla="*/ 243 h 285"/>
                    <a:gd name="T12" fmla="*/ 296 w 296"/>
                    <a:gd name="T13" fmla="*/ 39 h 285"/>
                    <a:gd name="T14" fmla="*/ 292 w 296"/>
                    <a:gd name="T15" fmla="*/ 23 h 285"/>
                    <a:gd name="T16" fmla="*/ 284 w 296"/>
                    <a:gd name="T17" fmla="*/ 12 h 285"/>
                    <a:gd name="T18" fmla="*/ 268 w 296"/>
                    <a:gd name="T19" fmla="*/ 4 h 285"/>
                    <a:gd name="T20" fmla="*/ 252 w 296"/>
                    <a:gd name="T21" fmla="*/ 0 h 285"/>
                    <a:gd name="T22" fmla="*/ 43 w 296"/>
                    <a:gd name="T23" fmla="*/ 0 h 285"/>
                    <a:gd name="T24" fmla="*/ 28 w 296"/>
                    <a:gd name="T25" fmla="*/ 4 h 285"/>
                    <a:gd name="T26" fmla="*/ 12 w 296"/>
                    <a:gd name="T27" fmla="*/ 12 h 285"/>
                    <a:gd name="T28" fmla="*/ 4 w 296"/>
                    <a:gd name="T29" fmla="*/ 23 h 285"/>
                    <a:gd name="T30" fmla="*/ 0 w 296"/>
                    <a:gd name="T31" fmla="*/ 39 h 285"/>
                    <a:gd name="T32" fmla="*/ 0 w 296"/>
                    <a:gd name="T33" fmla="*/ 243 h 285"/>
                    <a:gd name="T34" fmla="*/ 4 w 296"/>
                    <a:gd name="T35" fmla="*/ 262 h 285"/>
                    <a:gd name="T36" fmla="*/ 12 w 296"/>
                    <a:gd name="T37" fmla="*/ 273 h 285"/>
                    <a:gd name="T38" fmla="*/ 28 w 296"/>
                    <a:gd name="T39" fmla="*/ 281 h 285"/>
                    <a:gd name="T40" fmla="*/ 43 w 296"/>
                    <a:gd name="T41" fmla="*/ 285 h 285"/>
                    <a:gd name="T42" fmla="*/ 43 w 296"/>
                    <a:gd name="T43" fmla="*/ 285 h 285"/>
                    <a:gd name="T44" fmla="*/ 87 w 296"/>
                    <a:gd name="T45" fmla="*/ 81 h 285"/>
                    <a:gd name="T46" fmla="*/ 209 w 296"/>
                    <a:gd name="T47" fmla="*/ 81 h 285"/>
                    <a:gd name="T48" fmla="*/ 209 w 296"/>
                    <a:gd name="T49" fmla="*/ 204 h 285"/>
                    <a:gd name="T50" fmla="*/ 87 w 296"/>
                    <a:gd name="T51" fmla="*/ 204 h 285"/>
                    <a:gd name="T52" fmla="*/ 87 w 296"/>
                    <a:gd name="T53" fmla="*/ 81 h 2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6" h="285">
                      <a:moveTo>
                        <a:pt x="43" y="285"/>
                      </a:moveTo>
                      <a:lnTo>
                        <a:pt x="252" y="285"/>
                      </a:lnTo>
                      <a:lnTo>
                        <a:pt x="268" y="281"/>
                      </a:lnTo>
                      <a:lnTo>
                        <a:pt x="284" y="273"/>
                      </a:lnTo>
                      <a:lnTo>
                        <a:pt x="292" y="262"/>
                      </a:lnTo>
                      <a:lnTo>
                        <a:pt x="296" y="243"/>
                      </a:lnTo>
                      <a:lnTo>
                        <a:pt x="296" y="39"/>
                      </a:lnTo>
                      <a:lnTo>
                        <a:pt x="292" y="23"/>
                      </a:lnTo>
                      <a:lnTo>
                        <a:pt x="284" y="12"/>
                      </a:lnTo>
                      <a:lnTo>
                        <a:pt x="268" y="4"/>
                      </a:lnTo>
                      <a:lnTo>
                        <a:pt x="252" y="0"/>
                      </a:lnTo>
                      <a:lnTo>
                        <a:pt x="43" y="0"/>
                      </a:lnTo>
                      <a:lnTo>
                        <a:pt x="28" y="4"/>
                      </a:lnTo>
                      <a:lnTo>
                        <a:pt x="12" y="12"/>
                      </a:lnTo>
                      <a:lnTo>
                        <a:pt x="4" y="23"/>
                      </a:lnTo>
                      <a:lnTo>
                        <a:pt x="0" y="39"/>
                      </a:lnTo>
                      <a:lnTo>
                        <a:pt x="0" y="243"/>
                      </a:lnTo>
                      <a:lnTo>
                        <a:pt x="4" y="262"/>
                      </a:lnTo>
                      <a:lnTo>
                        <a:pt x="12" y="273"/>
                      </a:lnTo>
                      <a:lnTo>
                        <a:pt x="28" y="281"/>
                      </a:lnTo>
                      <a:lnTo>
                        <a:pt x="43" y="285"/>
                      </a:lnTo>
                      <a:lnTo>
                        <a:pt x="43" y="285"/>
                      </a:lnTo>
                      <a:close/>
                      <a:moveTo>
                        <a:pt x="87" y="81"/>
                      </a:moveTo>
                      <a:lnTo>
                        <a:pt x="209" y="81"/>
                      </a:lnTo>
                      <a:lnTo>
                        <a:pt x="209" y="204"/>
                      </a:lnTo>
                      <a:lnTo>
                        <a:pt x="87" y="204"/>
                      </a:lnTo>
                      <a:lnTo>
                        <a:pt x="87" y="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78" name="Freeform 162"/>
                <p:cNvSpPr>
                  <a:spLocks noEditPoints="1"/>
                </p:cNvSpPr>
                <p:nvPr/>
              </p:nvSpPr>
              <p:spPr bwMode="auto">
                <a:xfrm>
                  <a:off x="8812049" y="561690"/>
                  <a:ext cx="351961" cy="401082"/>
                </a:xfrm>
                <a:custGeom>
                  <a:avLst/>
                  <a:gdLst>
                    <a:gd name="T0" fmla="*/ 1452 w 1519"/>
                    <a:gd name="T1" fmla="*/ 1269 h 1731"/>
                    <a:gd name="T2" fmla="*/ 1294 w 1519"/>
                    <a:gd name="T3" fmla="*/ 1354 h 1731"/>
                    <a:gd name="T4" fmla="*/ 1416 w 1519"/>
                    <a:gd name="T5" fmla="*/ 731 h 1731"/>
                    <a:gd name="T6" fmla="*/ 1460 w 1519"/>
                    <a:gd name="T7" fmla="*/ 689 h 1731"/>
                    <a:gd name="T8" fmla="*/ 1444 w 1519"/>
                    <a:gd name="T9" fmla="*/ 469 h 1731"/>
                    <a:gd name="T10" fmla="*/ 1290 w 1519"/>
                    <a:gd name="T11" fmla="*/ 92 h 1731"/>
                    <a:gd name="T12" fmla="*/ 1250 w 1519"/>
                    <a:gd name="T13" fmla="*/ 65 h 1731"/>
                    <a:gd name="T14" fmla="*/ 1061 w 1519"/>
                    <a:gd name="T15" fmla="*/ 77 h 1731"/>
                    <a:gd name="T16" fmla="*/ 1049 w 1519"/>
                    <a:gd name="T17" fmla="*/ 188 h 1731"/>
                    <a:gd name="T18" fmla="*/ 761 w 1519"/>
                    <a:gd name="T19" fmla="*/ 0 h 1731"/>
                    <a:gd name="T20" fmla="*/ 79 w 1519"/>
                    <a:gd name="T21" fmla="*/ 469 h 1731"/>
                    <a:gd name="T22" fmla="*/ 63 w 1519"/>
                    <a:gd name="T23" fmla="*/ 689 h 1731"/>
                    <a:gd name="T24" fmla="*/ 107 w 1519"/>
                    <a:gd name="T25" fmla="*/ 731 h 1731"/>
                    <a:gd name="T26" fmla="*/ 229 w 1519"/>
                    <a:gd name="T27" fmla="*/ 654 h 1731"/>
                    <a:gd name="T28" fmla="*/ 138 w 1519"/>
                    <a:gd name="T29" fmla="*/ 1377 h 1731"/>
                    <a:gd name="T30" fmla="*/ 47 w 1519"/>
                    <a:gd name="T31" fmla="*/ 1489 h 1731"/>
                    <a:gd name="T32" fmla="*/ 4 w 1519"/>
                    <a:gd name="T33" fmla="*/ 1623 h 1731"/>
                    <a:gd name="T34" fmla="*/ 24 w 1519"/>
                    <a:gd name="T35" fmla="*/ 1712 h 1731"/>
                    <a:gd name="T36" fmla="*/ 146 w 1519"/>
                    <a:gd name="T37" fmla="*/ 1658 h 1731"/>
                    <a:gd name="T38" fmla="*/ 367 w 1519"/>
                    <a:gd name="T39" fmla="*/ 1596 h 1731"/>
                    <a:gd name="T40" fmla="*/ 608 w 1519"/>
                    <a:gd name="T41" fmla="*/ 1643 h 1731"/>
                    <a:gd name="T42" fmla="*/ 793 w 1519"/>
                    <a:gd name="T43" fmla="*/ 1704 h 1731"/>
                    <a:gd name="T44" fmla="*/ 1085 w 1519"/>
                    <a:gd name="T45" fmla="*/ 1723 h 1731"/>
                    <a:gd name="T46" fmla="*/ 1345 w 1519"/>
                    <a:gd name="T47" fmla="*/ 1627 h 1731"/>
                    <a:gd name="T48" fmla="*/ 1448 w 1519"/>
                    <a:gd name="T49" fmla="*/ 1527 h 1731"/>
                    <a:gd name="T50" fmla="*/ 1507 w 1519"/>
                    <a:gd name="T51" fmla="*/ 1400 h 1731"/>
                    <a:gd name="T52" fmla="*/ 1515 w 1519"/>
                    <a:gd name="T53" fmla="*/ 1281 h 1731"/>
                    <a:gd name="T54" fmla="*/ 1132 w 1519"/>
                    <a:gd name="T55" fmla="*/ 150 h 1731"/>
                    <a:gd name="T56" fmla="*/ 1132 w 1519"/>
                    <a:gd name="T57" fmla="*/ 246 h 1731"/>
                    <a:gd name="T58" fmla="*/ 146 w 1519"/>
                    <a:gd name="T59" fmla="*/ 523 h 1731"/>
                    <a:gd name="T60" fmla="*/ 1377 w 1519"/>
                    <a:gd name="T61" fmla="*/ 612 h 1731"/>
                    <a:gd name="T62" fmla="*/ 773 w 1519"/>
                    <a:gd name="T63" fmla="*/ 185 h 1731"/>
                    <a:gd name="T64" fmla="*/ 738 w 1519"/>
                    <a:gd name="T65" fmla="*/ 192 h 1731"/>
                    <a:gd name="T66" fmla="*/ 1211 w 1519"/>
                    <a:gd name="T67" fmla="*/ 596 h 1731"/>
                    <a:gd name="T68" fmla="*/ 1065 w 1519"/>
                    <a:gd name="T69" fmla="*/ 1377 h 1731"/>
                    <a:gd name="T70" fmla="*/ 840 w 1519"/>
                    <a:gd name="T71" fmla="*/ 1312 h 1731"/>
                    <a:gd name="T72" fmla="*/ 615 w 1519"/>
                    <a:gd name="T73" fmla="*/ 1258 h 1731"/>
                    <a:gd name="T74" fmla="*/ 418 w 1519"/>
                    <a:gd name="T75" fmla="*/ 1262 h 1731"/>
                    <a:gd name="T76" fmla="*/ 312 w 1519"/>
                    <a:gd name="T77" fmla="*/ 596 h 1731"/>
                    <a:gd name="T78" fmla="*/ 1014 w 1519"/>
                    <a:gd name="T79" fmla="*/ 454 h 1731"/>
                    <a:gd name="T80" fmla="*/ 895 w 1519"/>
                    <a:gd name="T81" fmla="*/ 1643 h 1731"/>
                    <a:gd name="T82" fmla="*/ 631 w 1519"/>
                    <a:gd name="T83" fmla="*/ 1566 h 1731"/>
                    <a:gd name="T84" fmla="*/ 367 w 1519"/>
                    <a:gd name="T85" fmla="*/ 1512 h 1731"/>
                    <a:gd name="T86" fmla="*/ 166 w 1519"/>
                    <a:gd name="T87" fmla="*/ 1554 h 1731"/>
                    <a:gd name="T88" fmla="*/ 126 w 1519"/>
                    <a:gd name="T89" fmla="*/ 1519 h 1731"/>
                    <a:gd name="T90" fmla="*/ 284 w 1519"/>
                    <a:gd name="T91" fmla="*/ 1385 h 1731"/>
                    <a:gd name="T92" fmla="*/ 410 w 1519"/>
                    <a:gd name="T93" fmla="*/ 1346 h 1731"/>
                    <a:gd name="T94" fmla="*/ 608 w 1519"/>
                    <a:gd name="T95" fmla="*/ 1339 h 1731"/>
                    <a:gd name="T96" fmla="*/ 805 w 1519"/>
                    <a:gd name="T97" fmla="*/ 1385 h 1731"/>
                    <a:gd name="T98" fmla="*/ 1053 w 1519"/>
                    <a:gd name="T99" fmla="*/ 1458 h 1731"/>
                    <a:gd name="T100" fmla="*/ 1258 w 1519"/>
                    <a:gd name="T101" fmla="*/ 1450 h 1731"/>
                    <a:gd name="T102" fmla="*/ 1424 w 1519"/>
                    <a:gd name="T103" fmla="*/ 1385 h 1731"/>
                    <a:gd name="T104" fmla="*/ 1314 w 1519"/>
                    <a:gd name="T105" fmla="*/ 1546 h 1731"/>
                    <a:gd name="T106" fmla="*/ 1128 w 1519"/>
                    <a:gd name="T107" fmla="*/ 1631 h 1731"/>
                    <a:gd name="T108" fmla="*/ 982 w 1519"/>
                    <a:gd name="T109" fmla="*/ 1646 h 17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519" h="1731">
                      <a:moveTo>
                        <a:pt x="1495" y="1266"/>
                      </a:moveTo>
                      <a:lnTo>
                        <a:pt x="1475" y="1258"/>
                      </a:lnTo>
                      <a:lnTo>
                        <a:pt x="1452" y="1269"/>
                      </a:lnTo>
                      <a:lnTo>
                        <a:pt x="1412" y="1296"/>
                      </a:lnTo>
                      <a:lnTo>
                        <a:pt x="1373" y="1319"/>
                      </a:lnTo>
                      <a:lnTo>
                        <a:pt x="1294" y="1354"/>
                      </a:lnTo>
                      <a:lnTo>
                        <a:pt x="1294" y="654"/>
                      </a:lnTo>
                      <a:lnTo>
                        <a:pt x="1392" y="723"/>
                      </a:lnTo>
                      <a:lnTo>
                        <a:pt x="1416" y="731"/>
                      </a:lnTo>
                      <a:lnTo>
                        <a:pt x="1436" y="727"/>
                      </a:lnTo>
                      <a:lnTo>
                        <a:pt x="1456" y="712"/>
                      </a:lnTo>
                      <a:lnTo>
                        <a:pt x="1460" y="689"/>
                      </a:lnTo>
                      <a:lnTo>
                        <a:pt x="1460" y="500"/>
                      </a:lnTo>
                      <a:lnTo>
                        <a:pt x="1456" y="481"/>
                      </a:lnTo>
                      <a:lnTo>
                        <a:pt x="1444" y="469"/>
                      </a:lnTo>
                      <a:lnTo>
                        <a:pt x="1294" y="362"/>
                      </a:lnTo>
                      <a:lnTo>
                        <a:pt x="1294" y="108"/>
                      </a:lnTo>
                      <a:lnTo>
                        <a:pt x="1290" y="92"/>
                      </a:lnTo>
                      <a:lnTo>
                        <a:pt x="1282" y="77"/>
                      </a:lnTo>
                      <a:lnTo>
                        <a:pt x="1266" y="69"/>
                      </a:lnTo>
                      <a:lnTo>
                        <a:pt x="1250" y="65"/>
                      </a:lnTo>
                      <a:lnTo>
                        <a:pt x="1089" y="65"/>
                      </a:lnTo>
                      <a:lnTo>
                        <a:pt x="1073" y="69"/>
                      </a:lnTo>
                      <a:lnTo>
                        <a:pt x="1061" y="77"/>
                      </a:lnTo>
                      <a:lnTo>
                        <a:pt x="1049" y="92"/>
                      </a:lnTo>
                      <a:lnTo>
                        <a:pt x="1049" y="108"/>
                      </a:lnTo>
                      <a:lnTo>
                        <a:pt x="1049" y="188"/>
                      </a:lnTo>
                      <a:lnTo>
                        <a:pt x="785" y="8"/>
                      </a:lnTo>
                      <a:lnTo>
                        <a:pt x="773" y="0"/>
                      </a:lnTo>
                      <a:lnTo>
                        <a:pt x="761" y="0"/>
                      </a:lnTo>
                      <a:lnTo>
                        <a:pt x="750" y="0"/>
                      </a:lnTo>
                      <a:lnTo>
                        <a:pt x="738" y="8"/>
                      </a:lnTo>
                      <a:lnTo>
                        <a:pt x="79" y="469"/>
                      </a:lnTo>
                      <a:lnTo>
                        <a:pt x="67" y="481"/>
                      </a:lnTo>
                      <a:lnTo>
                        <a:pt x="63" y="500"/>
                      </a:lnTo>
                      <a:lnTo>
                        <a:pt x="63" y="689"/>
                      </a:lnTo>
                      <a:lnTo>
                        <a:pt x="67" y="712"/>
                      </a:lnTo>
                      <a:lnTo>
                        <a:pt x="87" y="727"/>
                      </a:lnTo>
                      <a:lnTo>
                        <a:pt x="107" y="731"/>
                      </a:lnTo>
                      <a:lnTo>
                        <a:pt x="118" y="731"/>
                      </a:lnTo>
                      <a:lnTo>
                        <a:pt x="130" y="723"/>
                      </a:lnTo>
                      <a:lnTo>
                        <a:pt x="229" y="654"/>
                      </a:lnTo>
                      <a:lnTo>
                        <a:pt x="229" y="1319"/>
                      </a:lnTo>
                      <a:lnTo>
                        <a:pt x="178" y="1346"/>
                      </a:lnTo>
                      <a:lnTo>
                        <a:pt x="138" y="1377"/>
                      </a:lnTo>
                      <a:lnTo>
                        <a:pt x="103" y="1412"/>
                      </a:lnTo>
                      <a:lnTo>
                        <a:pt x="71" y="1446"/>
                      </a:lnTo>
                      <a:lnTo>
                        <a:pt x="47" y="1489"/>
                      </a:lnTo>
                      <a:lnTo>
                        <a:pt x="28" y="1531"/>
                      </a:lnTo>
                      <a:lnTo>
                        <a:pt x="16" y="1577"/>
                      </a:lnTo>
                      <a:lnTo>
                        <a:pt x="4" y="1623"/>
                      </a:lnTo>
                      <a:lnTo>
                        <a:pt x="0" y="1673"/>
                      </a:lnTo>
                      <a:lnTo>
                        <a:pt x="8" y="1696"/>
                      </a:lnTo>
                      <a:lnTo>
                        <a:pt x="24" y="1712"/>
                      </a:lnTo>
                      <a:lnTo>
                        <a:pt x="47" y="1716"/>
                      </a:lnTo>
                      <a:lnTo>
                        <a:pt x="71" y="1708"/>
                      </a:lnTo>
                      <a:lnTo>
                        <a:pt x="146" y="1658"/>
                      </a:lnTo>
                      <a:lnTo>
                        <a:pt x="217" y="1623"/>
                      </a:lnTo>
                      <a:lnTo>
                        <a:pt x="292" y="1604"/>
                      </a:lnTo>
                      <a:lnTo>
                        <a:pt x="367" y="1596"/>
                      </a:lnTo>
                      <a:lnTo>
                        <a:pt x="446" y="1600"/>
                      </a:lnTo>
                      <a:lnTo>
                        <a:pt x="525" y="1619"/>
                      </a:lnTo>
                      <a:lnTo>
                        <a:pt x="608" y="1643"/>
                      </a:lnTo>
                      <a:lnTo>
                        <a:pt x="694" y="1673"/>
                      </a:lnTo>
                      <a:lnTo>
                        <a:pt x="789" y="1704"/>
                      </a:lnTo>
                      <a:lnTo>
                        <a:pt x="793" y="1704"/>
                      </a:lnTo>
                      <a:lnTo>
                        <a:pt x="884" y="1723"/>
                      </a:lnTo>
                      <a:lnTo>
                        <a:pt x="982" y="1731"/>
                      </a:lnTo>
                      <a:lnTo>
                        <a:pt x="1085" y="1723"/>
                      </a:lnTo>
                      <a:lnTo>
                        <a:pt x="1179" y="1704"/>
                      </a:lnTo>
                      <a:lnTo>
                        <a:pt x="1266" y="1673"/>
                      </a:lnTo>
                      <a:lnTo>
                        <a:pt x="1345" y="1627"/>
                      </a:lnTo>
                      <a:lnTo>
                        <a:pt x="1385" y="1596"/>
                      </a:lnTo>
                      <a:lnTo>
                        <a:pt x="1420" y="1562"/>
                      </a:lnTo>
                      <a:lnTo>
                        <a:pt x="1448" y="1527"/>
                      </a:lnTo>
                      <a:lnTo>
                        <a:pt x="1475" y="1485"/>
                      </a:lnTo>
                      <a:lnTo>
                        <a:pt x="1495" y="1442"/>
                      </a:lnTo>
                      <a:lnTo>
                        <a:pt x="1507" y="1400"/>
                      </a:lnTo>
                      <a:lnTo>
                        <a:pt x="1515" y="1350"/>
                      </a:lnTo>
                      <a:lnTo>
                        <a:pt x="1519" y="1300"/>
                      </a:lnTo>
                      <a:lnTo>
                        <a:pt x="1515" y="1281"/>
                      </a:lnTo>
                      <a:lnTo>
                        <a:pt x="1495" y="1266"/>
                      </a:lnTo>
                      <a:lnTo>
                        <a:pt x="1495" y="1266"/>
                      </a:lnTo>
                      <a:close/>
                      <a:moveTo>
                        <a:pt x="1132" y="150"/>
                      </a:moveTo>
                      <a:lnTo>
                        <a:pt x="1211" y="150"/>
                      </a:lnTo>
                      <a:lnTo>
                        <a:pt x="1211" y="300"/>
                      </a:lnTo>
                      <a:lnTo>
                        <a:pt x="1132" y="246"/>
                      </a:lnTo>
                      <a:lnTo>
                        <a:pt x="1132" y="150"/>
                      </a:lnTo>
                      <a:close/>
                      <a:moveTo>
                        <a:pt x="146" y="612"/>
                      </a:moveTo>
                      <a:lnTo>
                        <a:pt x="146" y="523"/>
                      </a:lnTo>
                      <a:lnTo>
                        <a:pt x="761" y="88"/>
                      </a:lnTo>
                      <a:lnTo>
                        <a:pt x="1377" y="523"/>
                      </a:lnTo>
                      <a:lnTo>
                        <a:pt x="1377" y="612"/>
                      </a:lnTo>
                      <a:lnTo>
                        <a:pt x="1061" y="388"/>
                      </a:lnTo>
                      <a:lnTo>
                        <a:pt x="785" y="192"/>
                      </a:lnTo>
                      <a:lnTo>
                        <a:pt x="773" y="185"/>
                      </a:lnTo>
                      <a:lnTo>
                        <a:pt x="761" y="185"/>
                      </a:lnTo>
                      <a:lnTo>
                        <a:pt x="750" y="185"/>
                      </a:lnTo>
                      <a:lnTo>
                        <a:pt x="738" y="192"/>
                      </a:lnTo>
                      <a:lnTo>
                        <a:pt x="462" y="388"/>
                      </a:lnTo>
                      <a:lnTo>
                        <a:pt x="146" y="612"/>
                      </a:lnTo>
                      <a:close/>
                      <a:moveTo>
                        <a:pt x="1211" y="596"/>
                      </a:moveTo>
                      <a:lnTo>
                        <a:pt x="1211" y="1373"/>
                      </a:lnTo>
                      <a:lnTo>
                        <a:pt x="1132" y="1381"/>
                      </a:lnTo>
                      <a:lnTo>
                        <a:pt x="1065" y="1377"/>
                      </a:lnTo>
                      <a:lnTo>
                        <a:pt x="990" y="1362"/>
                      </a:lnTo>
                      <a:lnTo>
                        <a:pt x="915" y="1342"/>
                      </a:lnTo>
                      <a:lnTo>
                        <a:pt x="840" y="1312"/>
                      </a:lnTo>
                      <a:lnTo>
                        <a:pt x="769" y="1285"/>
                      </a:lnTo>
                      <a:lnTo>
                        <a:pt x="694" y="1266"/>
                      </a:lnTo>
                      <a:lnTo>
                        <a:pt x="615" y="1258"/>
                      </a:lnTo>
                      <a:lnTo>
                        <a:pt x="537" y="1254"/>
                      </a:lnTo>
                      <a:lnTo>
                        <a:pt x="477" y="1254"/>
                      </a:lnTo>
                      <a:lnTo>
                        <a:pt x="418" y="1262"/>
                      </a:lnTo>
                      <a:lnTo>
                        <a:pt x="363" y="1269"/>
                      </a:lnTo>
                      <a:lnTo>
                        <a:pt x="312" y="1285"/>
                      </a:lnTo>
                      <a:lnTo>
                        <a:pt x="312" y="596"/>
                      </a:lnTo>
                      <a:lnTo>
                        <a:pt x="513" y="454"/>
                      </a:lnTo>
                      <a:lnTo>
                        <a:pt x="761" y="281"/>
                      </a:lnTo>
                      <a:lnTo>
                        <a:pt x="1014" y="454"/>
                      </a:lnTo>
                      <a:lnTo>
                        <a:pt x="1211" y="596"/>
                      </a:lnTo>
                      <a:close/>
                      <a:moveTo>
                        <a:pt x="982" y="1646"/>
                      </a:moveTo>
                      <a:lnTo>
                        <a:pt x="895" y="1643"/>
                      </a:lnTo>
                      <a:lnTo>
                        <a:pt x="817" y="1627"/>
                      </a:lnTo>
                      <a:lnTo>
                        <a:pt x="722" y="1593"/>
                      </a:lnTo>
                      <a:lnTo>
                        <a:pt x="631" y="1566"/>
                      </a:lnTo>
                      <a:lnTo>
                        <a:pt x="544" y="1539"/>
                      </a:lnTo>
                      <a:lnTo>
                        <a:pt x="454" y="1519"/>
                      </a:lnTo>
                      <a:lnTo>
                        <a:pt x="367" y="1512"/>
                      </a:lnTo>
                      <a:lnTo>
                        <a:pt x="296" y="1519"/>
                      </a:lnTo>
                      <a:lnTo>
                        <a:pt x="229" y="1531"/>
                      </a:lnTo>
                      <a:lnTo>
                        <a:pt x="166" y="1554"/>
                      </a:lnTo>
                      <a:lnTo>
                        <a:pt x="99" y="1589"/>
                      </a:lnTo>
                      <a:lnTo>
                        <a:pt x="111" y="1554"/>
                      </a:lnTo>
                      <a:lnTo>
                        <a:pt x="126" y="1519"/>
                      </a:lnTo>
                      <a:lnTo>
                        <a:pt x="166" y="1462"/>
                      </a:lnTo>
                      <a:lnTo>
                        <a:pt x="221" y="1419"/>
                      </a:lnTo>
                      <a:lnTo>
                        <a:pt x="284" y="1385"/>
                      </a:lnTo>
                      <a:lnTo>
                        <a:pt x="292" y="1381"/>
                      </a:lnTo>
                      <a:lnTo>
                        <a:pt x="351" y="1358"/>
                      </a:lnTo>
                      <a:lnTo>
                        <a:pt x="410" y="1346"/>
                      </a:lnTo>
                      <a:lnTo>
                        <a:pt x="473" y="1339"/>
                      </a:lnTo>
                      <a:lnTo>
                        <a:pt x="537" y="1335"/>
                      </a:lnTo>
                      <a:lnTo>
                        <a:pt x="608" y="1339"/>
                      </a:lnTo>
                      <a:lnTo>
                        <a:pt x="679" y="1346"/>
                      </a:lnTo>
                      <a:lnTo>
                        <a:pt x="742" y="1366"/>
                      </a:lnTo>
                      <a:lnTo>
                        <a:pt x="805" y="1385"/>
                      </a:lnTo>
                      <a:lnTo>
                        <a:pt x="892" y="1419"/>
                      </a:lnTo>
                      <a:lnTo>
                        <a:pt x="974" y="1442"/>
                      </a:lnTo>
                      <a:lnTo>
                        <a:pt x="1053" y="1458"/>
                      </a:lnTo>
                      <a:lnTo>
                        <a:pt x="1132" y="1462"/>
                      </a:lnTo>
                      <a:lnTo>
                        <a:pt x="1195" y="1458"/>
                      </a:lnTo>
                      <a:lnTo>
                        <a:pt x="1258" y="1450"/>
                      </a:lnTo>
                      <a:lnTo>
                        <a:pt x="1262" y="1446"/>
                      </a:lnTo>
                      <a:lnTo>
                        <a:pt x="1345" y="1423"/>
                      </a:lnTo>
                      <a:lnTo>
                        <a:pt x="1424" y="1385"/>
                      </a:lnTo>
                      <a:lnTo>
                        <a:pt x="1400" y="1450"/>
                      </a:lnTo>
                      <a:lnTo>
                        <a:pt x="1361" y="1504"/>
                      </a:lnTo>
                      <a:lnTo>
                        <a:pt x="1314" y="1546"/>
                      </a:lnTo>
                      <a:lnTo>
                        <a:pt x="1258" y="1585"/>
                      </a:lnTo>
                      <a:lnTo>
                        <a:pt x="1195" y="1612"/>
                      </a:lnTo>
                      <a:lnTo>
                        <a:pt x="1128" y="1631"/>
                      </a:lnTo>
                      <a:lnTo>
                        <a:pt x="1057" y="1643"/>
                      </a:lnTo>
                      <a:lnTo>
                        <a:pt x="982" y="1646"/>
                      </a:lnTo>
                      <a:lnTo>
                        <a:pt x="982" y="164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79" name="Freeform 163"/>
                <p:cNvSpPr/>
                <p:nvPr/>
              </p:nvSpPr>
              <p:spPr bwMode="auto">
                <a:xfrm>
                  <a:off x="9080828" y="533191"/>
                  <a:ext cx="101487" cy="36609"/>
                </a:xfrm>
                <a:custGeom>
                  <a:avLst/>
                  <a:gdLst>
                    <a:gd name="T0" fmla="*/ 303 w 438"/>
                    <a:gd name="T1" fmla="*/ 158 h 158"/>
                    <a:gd name="T2" fmla="*/ 272 w 438"/>
                    <a:gd name="T3" fmla="*/ 158 h 158"/>
                    <a:gd name="T4" fmla="*/ 240 w 438"/>
                    <a:gd name="T5" fmla="*/ 146 h 158"/>
                    <a:gd name="T6" fmla="*/ 209 w 438"/>
                    <a:gd name="T7" fmla="*/ 131 h 158"/>
                    <a:gd name="T8" fmla="*/ 181 w 438"/>
                    <a:gd name="T9" fmla="*/ 108 h 158"/>
                    <a:gd name="T10" fmla="*/ 154 w 438"/>
                    <a:gd name="T11" fmla="*/ 88 h 158"/>
                    <a:gd name="T12" fmla="*/ 130 w 438"/>
                    <a:gd name="T13" fmla="*/ 81 h 158"/>
                    <a:gd name="T14" fmla="*/ 106 w 438"/>
                    <a:gd name="T15" fmla="*/ 84 h 158"/>
                    <a:gd name="T16" fmla="*/ 90 w 438"/>
                    <a:gd name="T17" fmla="*/ 96 h 158"/>
                    <a:gd name="T18" fmla="*/ 75 w 438"/>
                    <a:gd name="T19" fmla="*/ 104 h 158"/>
                    <a:gd name="T20" fmla="*/ 71 w 438"/>
                    <a:gd name="T21" fmla="*/ 108 h 158"/>
                    <a:gd name="T22" fmla="*/ 59 w 438"/>
                    <a:gd name="T23" fmla="*/ 119 h 158"/>
                    <a:gd name="T24" fmla="*/ 43 w 438"/>
                    <a:gd name="T25" fmla="*/ 123 h 158"/>
                    <a:gd name="T26" fmla="*/ 27 w 438"/>
                    <a:gd name="T27" fmla="*/ 119 h 158"/>
                    <a:gd name="T28" fmla="*/ 12 w 438"/>
                    <a:gd name="T29" fmla="*/ 111 h 158"/>
                    <a:gd name="T30" fmla="*/ 4 w 438"/>
                    <a:gd name="T31" fmla="*/ 96 h 158"/>
                    <a:gd name="T32" fmla="*/ 0 w 438"/>
                    <a:gd name="T33" fmla="*/ 81 h 158"/>
                    <a:gd name="T34" fmla="*/ 0 w 438"/>
                    <a:gd name="T35" fmla="*/ 65 h 158"/>
                    <a:gd name="T36" fmla="*/ 12 w 438"/>
                    <a:gd name="T37" fmla="*/ 54 h 158"/>
                    <a:gd name="T38" fmla="*/ 19 w 438"/>
                    <a:gd name="T39" fmla="*/ 42 h 158"/>
                    <a:gd name="T40" fmla="*/ 47 w 438"/>
                    <a:gd name="T41" fmla="*/ 27 h 158"/>
                    <a:gd name="T42" fmla="*/ 83 w 438"/>
                    <a:gd name="T43" fmla="*/ 8 h 158"/>
                    <a:gd name="T44" fmla="*/ 102 w 438"/>
                    <a:gd name="T45" fmla="*/ 4 h 158"/>
                    <a:gd name="T46" fmla="*/ 126 w 438"/>
                    <a:gd name="T47" fmla="*/ 0 h 158"/>
                    <a:gd name="T48" fmla="*/ 150 w 438"/>
                    <a:gd name="T49" fmla="*/ 0 h 158"/>
                    <a:gd name="T50" fmla="*/ 177 w 438"/>
                    <a:gd name="T51" fmla="*/ 8 h 158"/>
                    <a:gd name="T52" fmla="*/ 209 w 438"/>
                    <a:gd name="T53" fmla="*/ 23 h 158"/>
                    <a:gd name="T54" fmla="*/ 240 w 438"/>
                    <a:gd name="T55" fmla="*/ 46 h 158"/>
                    <a:gd name="T56" fmla="*/ 260 w 438"/>
                    <a:gd name="T57" fmla="*/ 65 h 158"/>
                    <a:gd name="T58" fmla="*/ 280 w 438"/>
                    <a:gd name="T59" fmla="*/ 73 h 158"/>
                    <a:gd name="T60" fmla="*/ 303 w 438"/>
                    <a:gd name="T61" fmla="*/ 77 h 158"/>
                    <a:gd name="T62" fmla="*/ 323 w 438"/>
                    <a:gd name="T63" fmla="*/ 73 h 158"/>
                    <a:gd name="T64" fmla="*/ 339 w 438"/>
                    <a:gd name="T65" fmla="*/ 69 h 158"/>
                    <a:gd name="T66" fmla="*/ 351 w 438"/>
                    <a:gd name="T67" fmla="*/ 61 h 158"/>
                    <a:gd name="T68" fmla="*/ 359 w 438"/>
                    <a:gd name="T69" fmla="*/ 54 h 158"/>
                    <a:gd name="T70" fmla="*/ 363 w 438"/>
                    <a:gd name="T71" fmla="*/ 50 h 158"/>
                    <a:gd name="T72" fmla="*/ 378 w 438"/>
                    <a:gd name="T73" fmla="*/ 42 h 158"/>
                    <a:gd name="T74" fmla="*/ 394 w 438"/>
                    <a:gd name="T75" fmla="*/ 38 h 158"/>
                    <a:gd name="T76" fmla="*/ 410 w 438"/>
                    <a:gd name="T77" fmla="*/ 42 h 158"/>
                    <a:gd name="T78" fmla="*/ 422 w 438"/>
                    <a:gd name="T79" fmla="*/ 50 h 158"/>
                    <a:gd name="T80" fmla="*/ 434 w 438"/>
                    <a:gd name="T81" fmla="*/ 65 h 158"/>
                    <a:gd name="T82" fmla="*/ 438 w 438"/>
                    <a:gd name="T83" fmla="*/ 81 h 158"/>
                    <a:gd name="T84" fmla="*/ 434 w 438"/>
                    <a:gd name="T85" fmla="*/ 96 h 158"/>
                    <a:gd name="T86" fmla="*/ 422 w 438"/>
                    <a:gd name="T87" fmla="*/ 108 h 158"/>
                    <a:gd name="T88" fmla="*/ 414 w 438"/>
                    <a:gd name="T89" fmla="*/ 119 h 158"/>
                    <a:gd name="T90" fmla="*/ 386 w 438"/>
                    <a:gd name="T91" fmla="*/ 134 h 158"/>
                    <a:gd name="T92" fmla="*/ 351 w 438"/>
                    <a:gd name="T93" fmla="*/ 154 h 158"/>
                    <a:gd name="T94" fmla="*/ 331 w 438"/>
                    <a:gd name="T95" fmla="*/ 158 h 158"/>
                    <a:gd name="T96" fmla="*/ 303 w 438"/>
                    <a:gd name="T97" fmla="*/ 158 h 158"/>
                    <a:gd name="T98" fmla="*/ 303 w 438"/>
                    <a:gd name="T99" fmla="*/ 158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438" h="158">
                      <a:moveTo>
                        <a:pt x="303" y="158"/>
                      </a:moveTo>
                      <a:lnTo>
                        <a:pt x="272" y="158"/>
                      </a:lnTo>
                      <a:lnTo>
                        <a:pt x="240" y="146"/>
                      </a:lnTo>
                      <a:lnTo>
                        <a:pt x="209" y="131"/>
                      </a:lnTo>
                      <a:lnTo>
                        <a:pt x="181" y="108"/>
                      </a:lnTo>
                      <a:lnTo>
                        <a:pt x="154" y="88"/>
                      </a:lnTo>
                      <a:lnTo>
                        <a:pt x="130" y="81"/>
                      </a:lnTo>
                      <a:lnTo>
                        <a:pt x="106" y="84"/>
                      </a:lnTo>
                      <a:lnTo>
                        <a:pt x="90" y="96"/>
                      </a:lnTo>
                      <a:lnTo>
                        <a:pt x="75" y="104"/>
                      </a:lnTo>
                      <a:lnTo>
                        <a:pt x="71" y="108"/>
                      </a:lnTo>
                      <a:lnTo>
                        <a:pt x="59" y="119"/>
                      </a:lnTo>
                      <a:lnTo>
                        <a:pt x="43" y="123"/>
                      </a:lnTo>
                      <a:lnTo>
                        <a:pt x="27" y="119"/>
                      </a:lnTo>
                      <a:lnTo>
                        <a:pt x="12" y="111"/>
                      </a:lnTo>
                      <a:lnTo>
                        <a:pt x="4" y="96"/>
                      </a:lnTo>
                      <a:lnTo>
                        <a:pt x="0" y="81"/>
                      </a:lnTo>
                      <a:lnTo>
                        <a:pt x="0" y="65"/>
                      </a:lnTo>
                      <a:lnTo>
                        <a:pt x="12" y="54"/>
                      </a:lnTo>
                      <a:lnTo>
                        <a:pt x="19" y="42"/>
                      </a:lnTo>
                      <a:lnTo>
                        <a:pt x="47" y="27"/>
                      </a:lnTo>
                      <a:lnTo>
                        <a:pt x="83" y="8"/>
                      </a:lnTo>
                      <a:lnTo>
                        <a:pt x="102" y="4"/>
                      </a:lnTo>
                      <a:lnTo>
                        <a:pt x="126" y="0"/>
                      </a:lnTo>
                      <a:lnTo>
                        <a:pt x="150" y="0"/>
                      </a:lnTo>
                      <a:lnTo>
                        <a:pt x="177" y="8"/>
                      </a:lnTo>
                      <a:lnTo>
                        <a:pt x="209" y="23"/>
                      </a:lnTo>
                      <a:lnTo>
                        <a:pt x="240" y="46"/>
                      </a:lnTo>
                      <a:lnTo>
                        <a:pt x="260" y="65"/>
                      </a:lnTo>
                      <a:lnTo>
                        <a:pt x="280" y="73"/>
                      </a:lnTo>
                      <a:lnTo>
                        <a:pt x="303" y="77"/>
                      </a:lnTo>
                      <a:lnTo>
                        <a:pt x="323" y="73"/>
                      </a:lnTo>
                      <a:lnTo>
                        <a:pt x="339" y="69"/>
                      </a:lnTo>
                      <a:lnTo>
                        <a:pt x="351" y="61"/>
                      </a:lnTo>
                      <a:lnTo>
                        <a:pt x="359" y="54"/>
                      </a:lnTo>
                      <a:lnTo>
                        <a:pt x="363" y="50"/>
                      </a:lnTo>
                      <a:lnTo>
                        <a:pt x="378" y="42"/>
                      </a:lnTo>
                      <a:lnTo>
                        <a:pt x="394" y="38"/>
                      </a:lnTo>
                      <a:lnTo>
                        <a:pt x="410" y="42"/>
                      </a:lnTo>
                      <a:lnTo>
                        <a:pt x="422" y="50"/>
                      </a:lnTo>
                      <a:lnTo>
                        <a:pt x="434" y="65"/>
                      </a:lnTo>
                      <a:lnTo>
                        <a:pt x="438" y="81"/>
                      </a:lnTo>
                      <a:lnTo>
                        <a:pt x="434" y="96"/>
                      </a:lnTo>
                      <a:lnTo>
                        <a:pt x="422" y="108"/>
                      </a:lnTo>
                      <a:lnTo>
                        <a:pt x="414" y="119"/>
                      </a:lnTo>
                      <a:lnTo>
                        <a:pt x="386" y="134"/>
                      </a:lnTo>
                      <a:lnTo>
                        <a:pt x="351" y="154"/>
                      </a:lnTo>
                      <a:lnTo>
                        <a:pt x="331" y="158"/>
                      </a:lnTo>
                      <a:lnTo>
                        <a:pt x="303" y="158"/>
                      </a:lnTo>
                      <a:lnTo>
                        <a:pt x="303" y="15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</p:grpSp>
          <p:grpSp>
            <p:nvGrpSpPr>
              <p:cNvPr id="87" name="Group 86"/>
              <p:cNvGrpSpPr/>
              <p:nvPr/>
            </p:nvGrpSpPr>
            <p:grpSpPr>
              <a:xfrm>
                <a:off x="4849588" y="4372215"/>
                <a:ext cx="436923" cy="380493"/>
                <a:chOff x="11829957" y="589200"/>
                <a:chExt cx="436923" cy="380493"/>
              </a:xfrm>
            </p:grpSpPr>
            <p:sp>
              <p:nvSpPr>
                <p:cNvPr id="81" name="Freeform 415"/>
                <p:cNvSpPr>
                  <a:spLocks noEditPoints="1"/>
                </p:cNvSpPr>
                <p:nvPr/>
              </p:nvSpPr>
              <p:spPr bwMode="auto">
                <a:xfrm>
                  <a:off x="11829957" y="639639"/>
                  <a:ext cx="283086" cy="293487"/>
                </a:xfrm>
                <a:custGeom>
                  <a:avLst/>
                  <a:gdLst>
                    <a:gd name="T0" fmla="*/ 4209 w 4492"/>
                    <a:gd name="T1" fmla="*/ 3563 h 4652"/>
                    <a:gd name="T2" fmla="*/ 4159 w 4492"/>
                    <a:gd name="T3" fmla="*/ 2651 h 4652"/>
                    <a:gd name="T4" fmla="*/ 4034 w 4492"/>
                    <a:gd name="T5" fmla="*/ 1938 h 4652"/>
                    <a:gd name="T6" fmla="*/ 3917 w 4492"/>
                    <a:gd name="T7" fmla="*/ 1584 h 4652"/>
                    <a:gd name="T8" fmla="*/ 3764 w 4492"/>
                    <a:gd name="T9" fmla="*/ 1267 h 4652"/>
                    <a:gd name="T10" fmla="*/ 3574 w 4492"/>
                    <a:gd name="T11" fmla="*/ 1005 h 4652"/>
                    <a:gd name="T12" fmla="*/ 3430 w 4492"/>
                    <a:gd name="T13" fmla="*/ 859 h 4652"/>
                    <a:gd name="T14" fmla="*/ 3196 w 4492"/>
                    <a:gd name="T15" fmla="*/ 691 h 4652"/>
                    <a:gd name="T16" fmla="*/ 2929 w 4492"/>
                    <a:gd name="T17" fmla="*/ 569 h 4652"/>
                    <a:gd name="T18" fmla="*/ 2781 w 4492"/>
                    <a:gd name="T19" fmla="*/ 471 h 4652"/>
                    <a:gd name="T20" fmla="*/ 2657 w 4492"/>
                    <a:gd name="T21" fmla="*/ 190 h 4652"/>
                    <a:gd name="T22" fmla="*/ 2403 w 4492"/>
                    <a:gd name="T23" fmla="*/ 22 h 4652"/>
                    <a:gd name="T24" fmla="*/ 2191 w 4492"/>
                    <a:gd name="T25" fmla="*/ 1 h 4652"/>
                    <a:gd name="T26" fmla="*/ 1907 w 4492"/>
                    <a:gd name="T27" fmla="*/ 118 h 4652"/>
                    <a:gd name="T28" fmla="*/ 1734 w 4492"/>
                    <a:gd name="T29" fmla="*/ 367 h 4652"/>
                    <a:gd name="T30" fmla="*/ 1658 w 4492"/>
                    <a:gd name="T31" fmla="*/ 537 h 4652"/>
                    <a:gd name="T32" fmla="*/ 1381 w 4492"/>
                    <a:gd name="T33" fmla="*/ 644 h 4652"/>
                    <a:gd name="T34" fmla="*/ 1136 w 4492"/>
                    <a:gd name="T35" fmla="*/ 795 h 4652"/>
                    <a:gd name="T36" fmla="*/ 990 w 4492"/>
                    <a:gd name="T37" fmla="*/ 925 h 4652"/>
                    <a:gd name="T38" fmla="*/ 788 w 4492"/>
                    <a:gd name="T39" fmla="*/ 1168 h 4652"/>
                    <a:gd name="T40" fmla="*/ 625 w 4492"/>
                    <a:gd name="T41" fmla="*/ 1464 h 4652"/>
                    <a:gd name="T42" fmla="*/ 521 w 4492"/>
                    <a:gd name="T43" fmla="*/ 1726 h 4652"/>
                    <a:gd name="T44" fmla="*/ 369 w 4492"/>
                    <a:gd name="T45" fmla="*/ 2376 h 4652"/>
                    <a:gd name="T46" fmla="*/ 293 w 4492"/>
                    <a:gd name="T47" fmla="*/ 3211 h 4652"/>
                    <a:gd name="T48" fmla="*/ 9 w 4492"/>
                    <a:gd name="T49" fmla="*/ 4438 h 4652"/>
                    <a:gd name="T50" fmla="*/ 5 w 4492"/>
                    <a:gd name="T51" fmla="*/ 4532 h 4652"/>
                    <a:gd name="T52" fmla="*/ 40 w 4492"/>
                    <a:gd name="T53" fmla="*/ 4600 h 4652"/>
                    <a:gd name="T54" fmla="*/ 139 w 4492"/>
                    <a:gd name="T55" fmla="*/ 4651 h 4652"/>
                    <a:gd name="T56" fmla="*/ 4352 w 4492"/>
                    <a:gd name="T57" fmla="*/ 4651 h 4652"/>
                    <a:gd name="T58" fmla="*/ 4451 w 4492"/>
                    <a:gd name="T59" fmla="*/ 4598 h 4652"/>
                    <a:gd name="T60" fmla="*/ 4487 w 4492"/>
                    <a:gd name="T61" fmla="*/ 4531 h 4652"/>
                    <a:gd name="T62" fmla="*/ 4480 w 4492"/>
                    <a:gd name="T63" fmla="*/ 4437 h 4652"/>
                    <a:gd name="T64" fmla="*/ 590 w 4492"/>
                    <a:gd name="T65" fmla="*/ 3793 h 4652"/>
                    <a:gd name="T66" fmla="*/ 600 w 4492"/>
                    <a:gd name="T67" fmla="*/ 3574 h 4652"/>
                    <a:gd name="T68" fmla="*/ 647 w 4492"/>
                    <a:gd name="T69" fmla="*/ 2693 h 4652"/>
                    <a:gd name="T70" fmla="*/ 765 w 4492"/>
                    <a:gd name="T71" fmla="*/ 2019 h 4652"/>
                    <a:gd name="T72" fmla="*/ 891 w 4492"/>
                    <a:gd name="T73" fmla="*/ 1643 h 4652"/>
                    <a:gd name="T74" fmla="*/ 1109 w 4492"/>
                    <a:gd name="T75" fmla="*/ 1265 h 4652"/>
                    <a:gd name="T76" fmla="*/ 1292 w 4492"/>
                    <a:gd name="T77" fmla="*/ 1075 h 4652"/>
                    <a:gd name="T78" fmla="*/ 1507 w 4492"/>
                    <a:gd name="T79" fmla="*/ 933 h 4652"/>
                    <a:gd name="T80" fmla="*/ 1756 w 4492"/>
                    <a:gd name="T81" fmla="*/ 838 h 4652"/>
                    <a:gd name="T82" fmla="*/ 1909 w 4492"/>
                    <a:gd name="T83" fmla="*/ 804 h 4652"/>
                    <a:gd name="T84" fmla="*/ 2005 w 4492"/>
                    <a:gd name="T85" fmla="*/ 723 h 4652"/>
                    <a:gd name="T86" fmla="*/ 2023 w 4492"/>
                    <a:gd name="T87" fmla="*/ 537 h 4652"/>
                    <a:gd name="T88" fmla="*/ 2051 w 4492"/>
                    <a:gd name="T89" fmla="*/ 431 h 4652"/>
                    <a:gd name="T90" fmla="*/ 2140 w 4492"/>
                    <a:gd name="T91" fmla="*/ 342 h 4652"/>
                    <a:gd name="T92" fmla="*/ 2245 w 4492"/>
                    <a:gd name="T93" fmla="*/ 315 h 4652"/>
                    <a:gd name="T94" fmla="*/ 2351 w 4492"/>
                    <a:gd name="T95" fmla="*/ 342 h 4652"/>
                    <a:gd name="T96" fmla="*/ 2441 w 4492"/>
                    <a:gd name="T97" fmla="*/ 431 h 4652"/>
                    <a:gd name="T98" fmla="*/ 2467 w 4492"/>
                    <a:gd name="T99" fmla="*/ 537 h 4652"/>
                    <a:gd name="T100" fmla="*/ 2484 w 4492"/>
                    <a:gd name="T101" fmla="*/ 725 h 4652"/>
                    <a:gd name="T102" fmla="*/ 2596 w 4492"/>
                    <a:gd name="T103" fmla="*/ 807 h 4652"/>
                    <a:gd name="T104" fmla="*/ 2989 w 4492"/>
                    <a:gd name="T105" fmla="*/ 936 h 4652"/>
                    <a:gd name="T106" fmla="*/ 3360 w 4492"/>
                    <a:gd name="T107" fmla="*/ 1239 h 4652"/>
                    <a:gd name="T108" fmla="*/ 3629 w 4492"/>
                    <a:gd name="T109" fmla="*/ 1715 h 4652"/>
                    <a:gd name="T110" fmla="*/ 3801 w 4492"/>
                    <a:gd name="T111" fmla="*/ 2382 h 4652"/>
                    <a:gd name="T112" fmla="*/ 3884 w 4492"/>
                    <a:gd name="T113" fmla="*/ 3252 h 4652"/>
                    <a:gd name="T114" fmla="*/ 3895 w 4492"/>
                    <a:gd name="T115" fmla="*/ 3798 h 4652"/>
                    <a:gd name="T116" fmla="*/ 387 w 4492"/>
                    <a:gd name="T117" fmla="*/ 4335 h 46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492" h="4652">
                      <a:moveTo>
                        <a:pt x="4480" y="4437"/>
                      </a:moveTo>
                      <a:lnTo>
                        <a:pt x="4209" y="3740"/>
                      </a:lnTo>
                      <a:lnTo>
                        <a:pt x="4209" y="3563"/>
                      </a:lnTo>
                      <a:lnTo>
                        <a:pt x="4201" y="3234"/>
                      </a:lnTo>
                      <a:lnTo>
                        <a:pt x="4184" y="2930"/>
                      </a:lnTo>
                      <a:lnTo>
                        <a:pt x="4159" y="2651"/>
                      </a:lnTo>
                      <a:lnTo>
                        <a:pt x="4126" y="2393"/>
                      </a:lnTo>
                      <a:lnTo>
                        <a:pt x="4085" y="2156"/>
                      </a:lnTo>
                      <a:lnTo>
                        <a:pt x="4034" y="1938"/>
                      </a:lnTo>
                      <a:lnTo>
                        <a:pt x="3974" y="1737"/>
                      </a:lnTo>
                      <a:lnTo>
                        <a:pt x="3940" y="1643"/>
                      </a:lnTo>
                      <a:lnTo>
                        <a:pt x="3917" y="1584"/>
                      </a:lnTo>
                      <a:lnTo>
                        <a:pt x="3870" y="1472"/>
                      </a:lnTo>
                      <a:lnTo>
                        <a:pt x="3819" y="1367"/>
                      </a:lnTo>
                      <a:lnTo>
                        <a:pt x="3764" y="1267"/>
                      </a:lnTo>
                      <a:lnTo>
                        <a:pt x="3705" y="1174"/>
                      </a:lnTo>
                      <a:lnTo>
                        <a:pt x="3642" y="1087"/>
                      </a:lnTo>
                      <a:lnTo>
                        <a:pt x="3574" y="1005"/>
                      </a:lnTo>
                      <a:lnTo>
                        <a:pt x="3503" y="928"/>
                      </a:lnTo>
                      <a:lnTo>
                        <a:pt x="3466" y="893"/>
                      </a:lnTo>
                      <a:lnTo>
                        <a:pt x="3430" y="859"/>
                      </a:lnTo>
                      <a:lnTo>
                        <a:pt x="3356" y="799"/>
                      </a:lnTo>
                      <a:lnTo>
                        <a:pt x="3277" y="742"/>
                      </a:lnTo>
                      <a:lnTo>
                        <a:pt x="3196" y="691"/>
                      </a:lnTo>
                      <a:lnTo>
                        <a:pt x="3111" y="645"/>
                      </a:lnTo>
                      <a:lnTo>
                        <a:pt x="3022" y="604"/>
                      </a:lnTo>
                      <a:lnTo>
                        <a:pt x="2929" y="569"/>
                      </a:lnTo>
                      <a:lnTo>
                        <a:pt x="2833" y="538"/>
                      </a:lnTo>
                      <a:lnTo>
                        <a:pt x="2784" y="525"/>
                      </a:lnTo>
                      <a:lnTo>
                        <a:pt x="2781" y="471"/>
                      </a:lnTo>
                      <a:lnTo>
                        <a:pt x="2757" y="367"/>
                      </a:lnTo>
                      <a:lnTo>
                        <a:pt x="2716" y="274"/>
                      </a:lnTo>
                      <a:lnTo>
                        <a:pt x="2657" y="190"/>
                      </a:lnTo>
                      <a:lnTo>
                        <a:pt x="2585" y="118"/>
                      </a:lnTo>
                      <a:lnTo>
                        <a:pt x="2499" y="62"/>
                      </a:lnTo>
                      <a:lnTo>
                        <a:pt x="2403" y="22"/>
                      </a:lnTo>
                      <a:lnTo>
                        <a:pt x="2300" y="1"/>
                      </a:lnTo>
                      <a:lnTo>
                        <a:pt x="2245" y="0"/>
                      </a:lnTo>
                      <a:lnTo>
                        <a:pt x="2191" y="1"/>
                      </a:lnTo>
                      <a:lnTo>
                        <a:pt x="2087" y="22"/>
                      </a:lnTo>
                      <a:lnTo>
                        <a:pt x="1992" y="62"/>
                      </a:lnTo>
                      <a:lnTo>
                        <a:pt x="1907" y="118"/>
                      </a:lnTo>
                      <a:lnTo>
                        <a:pt x="1833" y="190"/>
                      </a:lnTo>
                      <a:lnTo>
                        <a:pt x="1775" y="274"/>
                      </a:lnTo>
                      <a:lnTo>
                        <a:pt x="1734" y="367"/>
                      </a:lnTo>
                      <a:lnTo>
                        <a:pt x="1710" y="471"/>
                      </a:lnTo>
                      <a:lnTo>
                        <a:pt x="1707" y="524"/>
                      </a:lnTo>
                      <a:lnTo>
                        <a:pt x="1658" y="537"/>
                      </a:lnTo>
                      <a:lnTo>
                        <a:pt x="1563" y="568"/>
                      </a:lnTo>
                      <a:lnTo>
                        <a:pt x="1470" y="603"/>
                      </a:lnTo>
                      <a:lnTo>
                        <a:pt x="1381" y="644"/>
                      </a:lnTo>
                      <a:lnTo>
                        <a:pt x="1297" y="690"/>
                      </a:lnTo>
                      <a:lnTo>
                        <a:pt x="1215" y="740"/>
                      </a:lnTo>
                      <a:lnTo>
                        <a:pt x="1136" y="795"/>
                      </a:lnTo>
                      <a:lnTo>
                        <a:pt x="1063" y="857"/>
                      </a:lnTo>
                      <a:lnTo>
                        <a:pt x="1027" y="889"/>
                      </a:lnTo>
                      <a:lnTo>
                        <a:pt x="990" y="925"/>
                      </a:lnTo>
                      <a:lnTo>
                        <a:pt x="919" y="1000"/>
                      </a:lnTo>
                      <a:lnTo>
                        <a:pt x="851" y="1081"/>
                      </a:lnTo>
                      <a:lnTo>
                        <a:pt x="788" y="1168"/>
                      </a:lnTo>
                      <a:lnTo>
                        <a:pt x="730" y="1260"/>
                      </a:lnTo>
                      <a:lnTo>
                        <a:pt x="676" y="1360"/>
                      </a:lnTo>
                      <a:lnTo>
                        <a:pt x="625" y="1464"/>
                      </a:lnTo>
                      <a:lnTo>
                        <a:pt x="577" y="1575"/>
                      </a:lnTo>
                      <a:lnTo>
                        <a:pt x="555" y="1633"/>
                      </a:lnTo>
                      <a:lnTo>
                        <a:pt x="521" y="1726"/>
                      </a:lnTo>
                      <a:lnTo>
                        <a:pt x="462" y="1925"/>
                      </a:lnTo>
                      <a:lnTo>
                        <a:pt x="411" y="2141"/>
                      </a:lnTo>
                      <a:lnTo>
                        <a:pt x="369" y="2376"/>
                      </a:lnTo>
                      <a:lnTo>
                        <a:pt x="336" y="2632"/>
                      </a:lnTo>
                      <a:lnTo>
                        <a:pt x="310" y="2909"/>
                      </a:lnTo>
                      <a:lnTo>
                        <a:pt x="293" y="3211"/>
                      </a:lnTo>
                      <a:lnTo>
                        <a:pt x="284" y="3540"/>
                      </a:lnTo>
                      <a:lnTo>
                        <a:pt x="281" y="3715"/>
                      </a:lnTo>
                      <a:lnTo>
                        <a:pt x="9" y="4438"/>
                      </a:lnTo>
                      <a:lnTo>
                        <a:pt x="4" y="4456"/>
                      </a:lnTo>
                      <a:lnTo>
                        <a:pt x="0" y="4494"/>
                      </a:lnTo>
                      <a:lnTo>
                        <a:pt x="5" y="4532"/>
                      </a:lnTo>
                      <a:lnTo>
                        <a:pt x="18" y="4568"/>
                      </a:lnTo>
                      <a:lnTo>
                        <a:pt x="28" y="4584"/>
                      </a:lnTo>
                      <a:lnTo>
                        <a:pt x="40" y="4600"/>
                      </a:lnTo>
                      <a:lnTo>
                        <a:pt x="69" y="4625"/>
                      </a:lnTo>
                      <a:lnTo>
                        <a:pt x="102" y="4642"/>
                      </a:lnTo>
                      <a:lnTo>
                        <a:pt x="139" y="4651"/>
                      </a:lnTo>
                      <a:lnTo>
                        <a:pt x="158" y="4652"/>
                      </a:lnTo>
                      <a:lnTo>
                        <a:pt x="4333" y="4652"/>
                      </a:lnTo>
                      <a:lnTo>
                        <a:pt x="4352" y="4651"/>
                      </a:lnTo>
                      <a:lnTo>
                        <a:pt x="4390" y="4642"/>
                      </a:lnTo>
                      <a:lnTo>
                        <a:pt x="4423" y="4625"/>
                      </a:lnTo>
                      <a:lnTo>
                        <a:pt x="4451" y="4598"/>
                      </a:lnTo>
                      <a:lnTo>
                        <a:pt x="4463" y="4583"/>
                      </a:lnTo>
                      <a:lnTo>
                        <a:pt x="4474" y="4566"/>
                      </a:lnTo>
                      <a:lnTo>
                        <a:pt x="4487" y="4531"/>
                      </a:lnTo>
                      <a:lnTo>
                        <a:pt x="4492" y="4493"/>
                      </a:lnTo>
                      <a:lnTo>
                        <a:pt x="4487" y="4455"/>
                      </a:lnTo>
                      <a:lnTo>
                        <a:pt x="4480" y="4437"/>
                      </a:lnTo>
                      <a:close/>
                      <a:moveTo>
                        <a:pt x="387" y="4335"/>
                      </a:moveTo>
                      <a:lnTo>
                        <a:pt x="585" y="3808"/>
                      </a:lnTo>
                      <a:lnTo>
                        <a:pt x="590" y="3793"/>
                      </a:lnTo>
                      <a:lnTo>
                        <a:pt x="597" y="3763"/>
                      </a:lnTo>
                      <a:lnTo>
                        <a:pt x="598" y="3746"/>
                      </a:lnTo>
                      <a:lnTo>
                        <a:pt x="600" y="3574"/>
                      </a:lnTo>
                      <a:lnTo>
                        <a:pt x="608" y="3255"/>
                      </a:lnTo>
                      <a:lnTo>
                        <a:pt x="623" y="2962"/>
                      </a:lnTo>
                      <a:lnTo>
                        <a:pt x="647" y="2693"/>
                      </a:lnTo>
                      <a:lnTo>
                        <a:pt x="678" y="2448"/>
                      </a:lnTo>
                      <a:lnTo>
                        <a:pt x="717" y="2224"/>
                      </a:lnTo>
                      <a:lnTo>
                        <a:pt x="765" y="2019"/>
                      </a:lnTo>
                      <a:lnTo>
                        <a:pt x="819" y="1830"/>
                      </a:lnTo>
                      <a:lnTo>
                        <a:pt x="851" y="1744"/>
                      </a:lnTo>
                      <a:lnTo>
                        <a:pt x="891" y="1643"/>
                      </a:lnTo>
                      <a:lnTo>
                        <a:pt x="980" y="1460"/>
                      </a:lnTo>
                      <a:lnTo>
                        <a:pt x="1054" y="1339"/>
                      </a:lnTo>
                      <a:lnTo>
                        <a:pt x="1109" y="1265"/>
                      </a:lnTo>
                      <a:lnTo>
                        <a:pt x="1166" y="1196"/>
                      </a:lnTo>
                      <a:lnTo>
                        <a:pt x="1228" y="1133"/>
                      </a:lnTo>
                      <a:lnTo>
                        <a:pt x="1292" y="1075"/>
                      </a:lnTo>
                      <a:lnTo>
                        <a:pt x="1360" y="1023"/>
                      </a:lnTo>
                      <a:lnTo>
                        <a:pt x="1432" y="976"/>
                      </a:lnTo>
                      <a:lnTo>
                        <a:pt x="1507" y="933"/>
                      </a:lnTo>
                      <a:lnTo>
                        <a:pt x="1586" y="896"/>
                      </a:lnTo>
                      <a:lnTo>
                        <a:pt x="1669" y="864"/>
                      </a:lnTo>
                      <a:lnTo>
                        <a:pt x="1756" y="838"/>
                      </a:lnTo>
                      <a:lnTo>
                        <a:pt x="1848" y="816"/>
                      </a:lnTo>
                      <a:lnTo>
                        <a:pt x="1895" y="807"/>
                      </a:lnTo>
                      <a:lnTo>
                        <a:pt x="1909" y="804"/>
                      </a:lnTo>
                      <a:lnTo>
                        <a:pt x="1937" y="793"/>
                      </a:lnTo>
                      <a:lnTo>
                        <a:pt x="1972" y="768"/>
                      </a:lnTo>
                      <a:lnTo>
                        <a:pt x="2005" y="723"/>
                      </a:lnTo>
                      <a:lnTo>
                        <a:pt x="2023" y="667"/>
                      </a:lnTo>
                      <a:lnTo>
                        <a:pt x="2024" y="636"/>
                      </a:lnTo>
                      <a:lnTo>
                        <a:pt x="2023" y="537"/>
                      </a:lnTo>
                      <a:lnTo>
                        <a:pt x="2024" y="514"/>
                      </a:lnTo>
                      <a:lnTo>
                        <a:pt x="2033" y="471"/>
                      </a:lnTo>
                      <a:lnTo>
                        <a:pt x="2051" y="431"/>
                      </a:lnTo>
                      <a:lnTo>
                        <a:pt x="2074" y="396"/>
                      </a:lnTo>
                      <a:lnTo>
                        <a:pt x="2104" y="366"/>
                      </a:lnTo>
                      <a:lnTo>
                        <a:pt x="2140" y="342"/>
                      </a:lnTo>
                      <a:lnTo>
                        <a:pt x="2180" y="325"/>
                      </a:lnTo>
                      <a:lnTo>
                        <a:pt x="2223" y="316"/>
                      </a:lnTo>
                      <a:lnTo>
                        <a:pt x="2245" y="315"/>
                      </a:lnTo>
                      <a:lnTo>
                        <a:pt x="2268" y="316"/>
                      </a:lnTo>
                      <a:lnTo>
                        <a:pt x="2312" y="325"/>
                      </a:lnTo>
                      <a:lnTo>
                        <a:pt x="2351" y="342"/>
                      </a:lnTo>
                      <a:lnTo>
                        <a:pt x="2387" y="366"/>
                      </a:lnTo>
                      <a:lnTo>
                        <a:pt x="2418" y="396"/>
                      </a:lnTo>
                      <a:lnTo>
                        <a:pt x="2441" y="431"/>
                      </a:lnTo>
                      <a:lnTo>
                        <a:pt x="2458" y="471"/>
                      </a:lnTo>
                      <a:lnTo>
                        <a:pt x="2466" y="514"/>
                      </a:lnTo>
                      <a:lnTo>
                        <a:pt x="2467" y="537"/>
                      </a:lnTo>
                      <a:lnTo>
                        <a:pt x="2466" y="638"/>
                      </a:lnTo>
                      <a:lnTo>
                        <a:pt x="2467" y="668"/>
                      </a:lnTo>
                      <a:lnTo>
                        <a:pt x="2484" y="725"/>
                      </a:lnTo>
                      <a:lnTo>
                        <a:pt x="2518" y="769"/>
                      </a:lnTo>
                      <a:lnTo>
                        <a:pt x="2567" y="800"/>
                      </a:lnTo>
                      <a:lnTo>
                        <a:pt x="2596" y="807"/>
                      </a:lnTo>
                      <a:lnTo>
                        <a:pt x="2681" y="824"/>
                      </a:lnTo>
                      <a:lnTo>
                        <a:pt x="2841" y="871"/>
                      </a:lnTo>
                      <a:lnTo>
                        <a:pt x="2989" y="936"/>
                      </a:lnTo>
                      <a:lnTo>
                        <a:pt x="3124" y="1019"/>
                      </a:lnTo>
                      <a:lnTo>
                        <a:pt x="3249" y="1119"/>
                      </a:lnTo>
                      <a:lnTo>
                        <a:pt x="3360" y="1239"/>
                      </a:lnTo>
                      <a:lnTo>
                        <a:pt x="3461" y="1377"/>
                      </a:lnTo>
                      <a:lnTo>
                        <a:pt x="3550" y="1536"/>
                      </a:lnTo>
                      <a:lnTo>
                        <a:pt x="3629" y="1715"/>
                      </a:lnTo>
                      <a:lnTo>
                        <a:pt x="3696" y="1916"/>
                      </a:lnTo>
                      <a:lnTo>
                        <a:pt x="3753" y="2137"/>
                      </a:lnTo>
                      <a:lnTo>
                        <a:pt x="3801" y="2382"/>
                      </a:lnTo>
                      <a:lnTo>
                        <a:pt x="3838" y="2648"/>
                      </a:lnTo>
                      <a:lnTo>
                        <a:pt x="3865" y="2938"/>
                      </a:lnTo>
                      <a:lnTo>
                        <a:pt x="3884" y="3252"/>
                      </a:lnTo>
                      <a:lnTo>
                        <a:pt x="3892" y="3590"/>
                      </a:lnTo>
                      <a:lnTo>
                        <a:pt x="3893" y="3770"/>
                      </a:lnTo>
                      <a:lnTo>
                        <a:pt x="3895" y="3798"/>
                      </a:lnTo>
                      <a:lnTo>
                        <a:pt x="3904" y="3827"/>
                      </a:lnTo>
                      <a:lnTo>
                        <a:pt x="4101" y="4335"/>
                      </a:lnTo>
                      <a:lnTo>
                        <a:pt x="387" y="433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82" name="Freeform 416"/>
                <p:cNvSpPr/>
                <p:nvPr/>
              </p:nvSpPr>
              <p:spPr bwMode="auto">
                <a:xfrm>
                  <a:off x="11948173" y="946365"/>
                  <a:ext cx="46971" cy="23328"/>
                </a:xfrm>
                <a:custGeom>
                  <a:avLst/>
                  <a:gdLst>
                    <a:gd name="T0" fmla="*/ 371 w 744"/>
                    <a:gd name="T1" fmla="*/ 371 h 371"/>
                    <a:gd name="T2" fmla="*/ 409 w 744"/>
                    <a:gd name="T3" fmla="*/ 370 h 371"/>
                    <a:gd name="T4" fmla="*/ 483 w 744"/>
                    <a:gd name="T5" fmla="*/ 354 h 371"/>
                    <a:gd name="T6" fmla="*/ 549 w 744"/>
                    <a:gd name="T7" fmla="*/ 327 h 371"/>
                    <a:gd name="T8" fmla="*/ 609 w 744"/>
                    <a:gd name="T9" fmla="*/ 287 h 371"/>
                    <a:gd name="T10" fmla="*/ 659 w 744"/>
                    <a:gd name="T11" fmla="*/ 236 h 371"/>
                    <a:gd name="T12" fmla="*/ 699 w 744"/>
                    <a:gd name="T13" fmla="*/ 177 h 371"/>
                    <a:gd name="T14" fmla="*/ 728 w 744"/>
                    <a:gd name="T15" fmla="*/ 110 h 371"/>
                    <a:gd name="T16" fmla="*/ 742 w 744"/>
                    <a:gd name="T17" fmla="*/ 38 h 371"/>
                    <a:gd name="T18" fmla="*/ 744 w 744"/>
                    <a:gd name="T19" fmla="*/ 0 h 371"/>
                    <a:gd name="T20" fmla="*/ 0 w 744"/>
                    <a:gd name="T21" fmla="*/ 0 h 371"/>
                    <a:gd name="T22" fmla="*/ 1 w 744"/>
                    <a:gd name="T23" fmla="*/ 38 h 371"/>
                    <a:gd name="T24" fmla="*/ 15 w 744"/>
                    <a:gd name="T25" fmla="*/ 110 h 371"/>
                    <a:gd name="T26" fmla="*/ 44 w 744"/>
                    <a:gd name="T27" fmla="*/ 177 h 371"/>
                    <a:gd name="T28" fmla="*/ 84 w 744"/>
                    <a:gd name="T29" fmla="*/ 236 h 371"/>
                    <a:gd name="T30" fmla="*/ 134 w 744"/>
                    <a:gd name="T31" fmla="*/ 287 h 371"/>
                    <a:gd name="T32" fmla="*/ 193 w 744"/>
                    <a:gd name="T33" fmla="*/ 327 h 371"/>
                    <a:gd name="T34" fmla="*/ 261 w 744"/>
                    <a:gd name="T35" fmla="*/ 354 h 371"/>
                    <a:gd name="T36" fmla="*/ 333 w 744"/>
                    <a:gd name="T37" fmla="*/ 370 h 371"/>
                    <a:gd name="T38" fmla="*/ 371 w 744"/>
                    <a:gd name="T39" fmla="*/ 371 h 3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44" h="371">
                      <a:moveTo>
                        <a:pt x="371" y="371"/>
                      </a:moveTo>
                      <a:lnTo>
                        <a:pt x="409" y="370"/>
                      </a:lnTo>
                      <a:lnTo>
                        <a:pt x="483" y="354"/>
                      </a:lnTo>
                      <a:lnTo>
                        <a:pt x="549" y="327"/>
                      </a:lnTo>
                      <a:lnTo>
                        <a:pt x="609" y="287"/>
                      </a:lnTo>
                      <a:lnTo>
                        <a:pt x="659" y="236"/>
                      </a:lnTo>
                      <a:lnTo>
                        <a:pt x="699" y="177"/>
                      </a:lnTo>
                      <a:lnTo>
                        <a:pt x="728" y="110"/>
                      </a:lnTo>
                      <a:lnTo>
                        <a:pt x="742" y="38"/>
                      </a:lnTo>
                      <a:lnTo>
                        <a:pt x="744" y="0"/>
                      </a:lnTo>
                      <a:lnTo>
                        <a:pt x="0" y="0"/>
                      </a:lnTo>
                      <a:lnTo>
                        <a:pt x="1" y="38"/>
                      </a:lnTo>
                      <a:lnTo>
                        <a:pt x="15" y="110"/>
                      </a:lnTo>
                      <a:lnTo>
                        <a:pt x="44" y="177"/>
                      </a:lnTo>
                      <a:lnTo>
                        <a:pt x="84" y="236"/>
                      </a:lnTo>
                      <a:lnTo>
                        <a:pt x="134" y="287"/>
                      </a:lnTo>
                      <a:lnTo>
                        <a:pt x="193" y="327"/>
                      </a:lnTo>
                      <a:lnTo>
                        <a:pt x="261" y="354"/>
                      </a:lnTo>
                      <a:lnTo>
                        <a:pt x="333" y="370"/>
                      </a:lnTo>
                      <a:lnTo>
                        <a:pt x="371" y="37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83" name="Freeform 417"/>
                <p:cNvSpPr/>
                <p:nvPr/>
              </p:nvSpPr>
              <p:spPr bwMode="auto">
                <a:xfrm>
                  <a:off x="12019101" y="589200"/>
                  <a:ext cx="247779" cy="286237"/>
                </a:xfrm>
                <a:custGeom>
                  <a:avLst/>
                  <a:gdLst>
                    <a:gd name="T0" fmla="*/ 3408 w 3934"/>
                    <a:gd name="T1" fmla="*/ 2933 h 4537"/>
                    <a:gd name="T2" fmla="*/ 3117 w 3934"/>
                    <a:gd name="T3" fmla="*/ 2067 h 4537"/>
                    <a:gd name="T4" fmla="*/ 2805 w 3934"/>
                    <a:gd name="T5" fmla="*/ 1413 h 4537"/>
                    <a:gd name="T6" fmla="*/ 2599 w 3934"/>
                    <a:gd name="T7" fmla="*/ 1102 h 4537"/>
                    <a:gd name="T8" fmla="*/ 2367 w 3934"/>
                    <a:gd name="T9" fmla="*/ 838 h 4537"/>
                    <a:gd name="T10" fmla="*/ 2114 w 3934"/>
                    <a:gd name="T11" fmla="*/ 635 h 4537"/>
                    <a:gd name="T12" fmla="*/ 1936 w 3934"/>
                    <a:gd name="T13" fmla="*/ 534 h 4537"/>
                    <a:gd name="T14" fmla="*/ 1665 w 3934"/>
                    <a:gd name="T15" fmla="*/ 434 h 4537"/>
                    <a:gd name="T16" fmla="*/ 1375 w 3934"/>
                    <a:gd name="T17" fmla="*/ 386 h 4537"/>
                    <a:gd name="T18" fmla="*/ 1207 w 3934"/>
                    <a:gd name="T19" fmla="*/ 332 h 4537"/>
                    <a:gd name="T20" fmla="*/ 1012 w 3934"/>
                    <a:gd name="T21" fmla="*/ 93 h 4537"/>
                    <a:gd name="T22" fmla="*/ 723 w 3934"/>
                    <a:gd name="T23" fmla="*/ 0 h 4537"/>
                    <a:gd name="T24" fmla="*/ 513 w 3934"/>
                    <a:gd name="T25" fmla="*/ 35 h 4537"/>
                    <a:gd name="T26" fmla="*/ 267 w 3934"/>
                    <a:gd name="T27" fmla="*/ 227 h 4537"/>
                    <a:gd name="T28" fmla="*/ 182 w 3934"/>
                    <a:gd name="T29" fmla="*/ 416 h 4537"/>
                    <a:gd name="T30" fmla="*/ 185 w 3934"/>
                    <a:gd name="T31" fmla="*/ 668 h 4537"/>
                    <a:gd name="T32" fmla="*/ 56 w 3934"/>
                    <a:gd name="T33" fmla="*/ 751 h 4537"/>
                    <a:gd name="T34" fmla="*/ 6 w 3934"/>
                    <a:gd name="T35" fmla="*/ 828 h 4537"/>
                    <a:gd name="T36" fmla="*/ 6 w 3934"/>
                    <a:gd name="T37" fmla="*/ 918 h 4537"/>
                    <a:gd name="T38" fmla="*/ 37 w 3934"/>
                    <a:gd name="T39" fmla="*/ 974 h 4537"/>
                    <a:gd name="T40" fmla="*/ 114 w 3934"/>
                    <a:gd name="T41" fmla="*/ 1024 h 4537"/>
                    <a:gd name="T42" fmla="*/ 204 w 3934"/>
                    <a:gd name="T43" fmla="*/ 1024 h 4537"/>
                    <a:gd name="T44" fmla="*/ 293 w 3934"/>
                    <a:gd name="T45" fmla="*/ 973 h 4537"/>
                    <a:gd name="T46" fmla="*/ 468 w 3934"/>
                    <a:gd name="T47" fmla="*/ 876 h 4537"/>
                    <a:gd name="T48" fmla="*/ 530 w 3934"/>
                    <a:gd name="T49" fmla="*/ 723 h 4537"/>
                    <a:gd name="T50" fmla="*/ 494 w 3934"/>
                    <a:gd name="T51" fmla="*/ 597 h 4537"/>
                    <a:gd name="T52" fmla="*/ 491 w 3934"/>
                    <a:gd name="T53" fmla="*/ 489 h 4537"/>
                    <a:gd name="T54" fmla="*/ 526 w 3934"/>
                    <a:gd name="T55" fmla="*/ 410 h 4537"/>
                    <a:gd name="T56" fmla="*/ 627 w 3934"/>
                    <a:gd name="T57" fmla="*/ 330 h 4537"/>
                    <a:gd name="T58" fmla="*/ 715 w 3934"/>
                    <a:gd name="T59" fmla="*/ 316 h 4537"/>
                    <a:gd name="T60" fmla="*/ 835 w 3934"/>
                    <a:gd name="T61" fmla="*/ 357 h 4537"/>
                    <a:gd name="T62" fmla="*/ 914 w 3934"/>
                    <a:gd name="T63" fmla="*/ 457 h 4537"/>
                    <a:gd name="T64" fmla="*/ 948 w 3934"/>
                    <a:gd name="T65" fmla="*/ 576 h 4537"/>
                    <a:gd name="T66" fmla="*/ 1033 w 3934"/>
                    <a:gd name="T67" fmla="*/ 690 h 4537"/>
                    <a:gd name="T68" fmla="*/ 1117 w 3934"/>
                    <a:gd name="T69" fmla="*/ 705 h 4537"/>
                    <a:gd name="T70" fmla="*/ 1531 w 3934"/>
                    <a:gd name="T71" fmla="*/ 725 h 4537"/>
                    <a:gd name="T72" fmla="*/ 1970 w 3934"/>
                    <a:gd name="T73" fmla="*/ 918 h 4537"/>
                    <a:gd name="T74" fmla="*/ 2355 w 3934"/>
                    <a:gd name="T75" fmla="*/ 1306 h 4537"/>
                    <a:gd name="T76" fmla="*/ 2699 w 3934"/>
                    <a:gd name="T77" fmla="*/ 1901 h 4537"/>
                    <a:gd name="T78" fmla="*/ 3011 w 3934"/>
                    <a:gd name="T79" fmla="*/ 2718 h 4537"/>
                    <a:gd name="T80" fmla="*/ 3168 w 3934"/>
                    <a:gd name="T81" fmla="*/ 3243 h 4537"/>
                    <a:gd name="T82" fmla="*/ 1623 w 3934"/>
                    <a:gd name="T83" fmla="*/ 4226 h 4537"/>
                    <a:gd name="T84" fmla="*/ 1556 w 3934"/>
                    <a:gd name="T85" fmla="*/ 4265 h 4537"/>
                    <a:gd name="T86" fmla="*/ 1512 w 3934"/>
                    <a:gd name="T87" fmla="*/ 4343 h 4537"/>
                    <a:gd name="T88" fmla="*/ 1513 w 3934"/>
                    <a:gd name="T89" fmla="*/ 4420 h 4537"/>
                    <a:gd name="T90" fmla="*/ 1591 w 3934"/>
                    <a:gd name="T91" fmla="*/ 4519 h 4537"/>
                    <a:gd name="T92" fmla="*/ 1686 w 3934"/>
                    <a:gd name="T93" fmla="*/ 4535 h 4537"/>
                    <a:gd name="T94" fmla="*/ 3837 w 3934"/>
                    <a:gd name="T95" fmla="*/ 3943 h 4537"/>
                    <a:gd name="T96" fmla="*/ 3919 w 3934"/>
                    <a:gd name="T97" fmla="*/ 3866 h 4537"/>
                    <a:gd name="T98" fmla="*/ 3934 w 3934"/>
                    <a:gd name="T99" fmla="*/ 3791 h 4537"/>
                    <a:gd name="T100" fmla="*/ 3903 w 3934"/>
                    <a:gd name="T101" fmla="*/ 3702 h 45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3934" h="4537">
                      <a:moveTo>
                        <a:pt x="3903" y="3702"/>
                      </a:moveTo>
                      <a:lnTo>
                        <a:pt x="3455" y="3102"/>
                      </a:lnTo>
                      <a:lnTo>
                        <a:pt x="3408" y="2933"/>
                      </a:lnTo>
                      <a:lnTo>
                        <a:pt x="3312" y="2617"/>
                      </a:lnTo>
                      <a:lnTo>
                        <a:pt x="3216" y="2329"/>
                      </a:lnTo>
                      <a:lnTo>
                        <a:pt x="3117" y="2067"/>
                      </a:lnTo>
                      <a:lnTo>
                        <a:pt x="3016" y="1828"/>
                      </a:lnTo>
                      <a:lnTo>
                        <a:pt x="2913" y="1610"/>
                      </a:lnTo>
                      <a:lnTo>
                        <a:pt x="2805" y="1413"/>
                      </a:lnTo>
                      <a:lnTo>
                        <a:pt x="2694" y="1235"/>
                      </a:lnTo>
                      <a:lnTo>
                        <a:pt x="2636" y="1153"/>
                      </a:lnTo>
                      <a:lnTo>
                        <a:pt x="2599" y="1102"/>
                      </a:lnTo>
                      <a:lnTo>
                        <a:pt x="2523" y="1007"/>
                      </a:lnTo>
                      <a:lnTo>
                        <a:pt x="2446" y="920"/>
                      </a:lnTo>
                      <a:lnTo>
                        <a:pt x="2367" y="838"/>
                      </a:lnTo>
                      <a:lnTo>
                        <a:pt x="2285" y="764"/>
                      </a:lnTo>
                      <a:lnTo>
                        <a:pt x="2200" y="697"/>
                      </a:lnTo>
                      <a:lnTo>
                        <a:pt x="2114" y="635"/>
                      </a:lnTo>
                      <a:lnTo>
                        <a:pt x="2025" y="581"/>
                      </a:lnTo>
                      <a:lnTo>
                        <a:pt x="1978" y="556"/>
                      </a:lnTo>
                      <a:lnTo>
                        <a:pt x="1936" y="534"/>
                      </a:lnTo>
                      <a:lnTo>
                        <a:pt x="1848" y="495"/>
                      </a:lnTo>
                      <a:lnTo>
                        <a:pt x="1757" y="462"/>
                      </a:lnTo>
                      <a:lnTo>
                        <a:pt x="1665" y="434"/>
                      </a:lnTo>
                      <a:lnTo>
                        <a:pt x="1571" y="412"/>
                      </a:lnTo>
                      <a:lnTo>
                        <a:pt x="1474" y="397"/>
                      </a:lnTo>
                      <a:lnTo>
                        <a:pt x="1375" y="386"/>
                      </a:lnTo>
                      <a:lnTo>
                        <a:pt x="1274" y="383"/>
                      </a:lnTo>
                      <a:lnTo>
                        <a:pt x="1223" y="383"/>
                      </a:lnTo>
                      <a:lnTo>
                        <a:pt x="1207" y="332"/>
                      </a:lnTo>
                      <a:lnTo>
                        <a:pt x="1157" y="239"/>
                      </a:lnTo>
                      <a:lnTo>
                        <a:pt x="1090" y="159"/>
                      </a:lnTo>
                      <a:lnTo>
                        <a:pt x="1012" y="93"/>
                      </a:lnTo>
                      <a:lnTo>
                        <a:pt x="923" y="45"/>
                      </a:lnTo>
                      <a:lnTo>
                        <a:pt x="825" y="13"/>
                      </a:lnTo>
                      <a:lnTo>
                        <a:pt x="723" y="0"/>
                      </a:lnTo>
                      <a:lnTo>
                        <a:pt x="618" y="7"/>
                      </a:lnTo>
                      <a:lnTo>
                        <a:pt x="564" y="20"/>
                      </a:lnTo>
                      <a:lnTo>
                        <a:pt x="513" y="35"/>
                      </a:lnTo>
                      <a:lnTo>
                        <a:pt x="419" y="83"/>
                      </a:lnTo>
                      <a:lnTo>
                        <a:pt x="336" y="148"/>
                      </a:lnTo>
                      <a:lnTo>
                        <a:pt x="267" y="227"/>
                      </a:lnTo>
                      <a:lnTo>
                        <a:pt x="239" y="272"/>
                      </a:lnTo>
                      <a:lnTo>
                        <a:pt x="215" y="319"/>
                      </a:lnTo>
                      <a:lnTo>
                        <a:pt x="182" y="416"/>
                      </a:lnTo>
                      <a:lnTo>
                        <a:pt x="169" y="517"/>
                      </a:lnTo>
                      <a:lnTo>
                        <a:pt x="175" y="618"/>
                      </a:lnTo>
                      <a:lnTo>
                        <a:pt x="185" y="668"/>
                      </a:lnTo>
                      <a:lnTo>
                        <a:pt x="126" y="704"/>
                      </a:lnTo>
                      <a:lnTo>
                        <a:pt x="69" y="742"/>
                      </a:lnTo>
                      <a:lnTo>
                        <a:pt x="56" y="751"/>
                      </a:lnTo>
                      <a:lnTo>
                        <a:pt x="33" y="774"/>
                      </a:lnTo>
                      <a:lnTo>
                        <a:pt x="17" y="800"/>
                      </a:lnTo>
                      <a:lnTo>
                        <a:pt x="6" y="828"/>
                      </a:lnTo>
                      <a:lnTo>
                        <a:pt x="0" y="858"/>
                      </a:lnTo>
                      <a:lnTo>
                        <a:pt x="0" y="889"/>
                      </a:lnTo>
                      <a:lnTo>
                        <a:pt x="6" y="918"/>
                      </a:lnTo>
                      <a:lnTo>
                        <a:pt x="19" y="948"/>
                      </a:lnTo>
                      <a:lnTo>
                        <a:pt x="27" y="961"/>
                      </a:lnTo>
                      <a:lnTo>
                        <a:pt x="37" y="974"/>
                      </a:lnTo>
                      <a:lnTo>
                        <a:pt x="60" y="997"/>
                      </a:lnTo>
                      <a:lnTo>
                        <a:pt x="86" y="1013"/>
                      </a:lnTo>
                      <a:lnTo>
                        <a:pt x="114" y="1024"/>
                      </a:lnTo>
                      <a:lnTo>
                        <a:pt x="144" y="1030"/>
                      </a:lnTo>
                      <a:lnTo>
                        <a:pt x="175" y="1030"/>
                      </a:lnTo>
                      <a:lnTo>
                        <a:pt x="204" y="1024"/>
                      </a:lnTo>
                      <a:lnTo>
                        <a:pt x="234" y="1011"/>
                      </a:lnTo>
                      <a:lnTo>
                        <a:pt x="247" y="1003"/>
                      </a:lnTo>
                      <a:lnTo>
                        <a:pt x="293" y="973"/>
                      </a:lnTo>
                      <a:lnTo>
                        <a:pt x="391" y="916"/>
                      </a:lnTo>
                      <a:lnTo>
                        <a:pt x="442" y="891"/>
                      </a:lnTo>
                      <a:lnTo>
                        <a:pt x="468" y="876"/>
                      </a:lnTo>
                      <a:lnTo>
                        <a:pt x="507" y="834"/>
                      </a:lnTo>
                      <a:lnTo>
                        <a:pt x="527" y="782"/>
                      </a:lnTo>
                      <a:lnTo>
                        <a:pt x="530" y="723"/>
                      </a:lnTo>
                      <a:lnTo>
                        <a:pt x="521" y="693"/>
                      </a:lnTo>
                      <a:lnTo>
                        <a:pt x="507" y="641"/>
                      </a:lnTo>
                      <a:lnTo>
                        <a:pt x="494" y="597"/>
                      </a:lnTo>
                      <a:lnTo>
                        <a:pt x="488" y="576"/>
                      </a:lnTo>
                      <a:lnTo>
                        <a:pt x="486" y="532"/>
                      </a:lnTo>
                      <a:lnTo>
                        <a:pt x="491" y="489"/>
                      </a:lnTo>
                      <a:lnTo>
                        <a:pt x="505" y="448"/>
                      </a:lnTo>
                      <a:lnTo>
                        <a:pt x="514" y="429"/>
                      </a:lnTo>
                      <a:lnTo>
                        <a:pt x="526" y="410"/>
                      </a:lnTo>
                      <a:lnTo>
                        <a:pt x="555" y="377"/>
                      </a:lnTo>
                      <a:lnTo>
                        <a:pt x="589" y="351"/>
                      </a:lnTo>
                      <a:lnTo>
                        <a:pt x="627" y="330"/>
                      </a:lnTo>
                      <a:lnTo>
                        <a:pt x="648" y="324"/>
                      </a:lnTo>
                      <a:lnTo>
                        <a:pt x="671" y="319"/>
                      </a:lnTo>
                      <a:lnTo>
                        <a:pt x="715" y="316"/>
                      </a:lnTo>
                      <a:lnTo>
                        <a:pt x="758" y="322"/>
                      </a:lnTo>
                      <a:lnTo>
                        <a:pt x="798" y="335"/>
                      </a:lnTo>
                      <a:lnTo>
                        <a:pt x="835" y="357"/>
                      </a:lnTo>
                      <a:lnTo>
                        <a:pt x="868" y="384"/>
                      </a:lnTo>
                      <a:lnTo>
                        <a:pt x="894" y="418"/>
                      </a:lnTo>
                      <a:lnTo>
                        <a:pt x="914" y="457"/>
                      </a:lnTo>
                      <a:lnTo>
                        <a:pt x="922" y="479"/>
                      </a:lnTo>
                      <a:lnTo>
                        <a:pt x="933" y="521"/>
                      </a:lnTo>
                      <a:lnTo>
                        <a:pt x="948" y="576"/>
                      </a:lnTo>
                      <a:lnTo>
                        <a:pt x="956" y="605"/>
                      </a:lnTo>
                      <a:lnTo>
                        <a:pt x="988" y="654"/>
                      </a:lnTo>
                      <a:lnTo>
                        <a:pt x="1033" y="690"/>
                      </a:lnTo>
                      <a:lnTo>
                        <a:pt x="1074" y="703"/>
                      </a:lnTo>
                      <a:lnTo>
                        <a:pt x="1102" y="706"/>
                      </a:lnTo>
                      <a:lnTo>
                        <a:pt x="1117" y="705"/>
                      </a:lnTo>
                      <a:lnTo>
                        <a:pt x="1204" y="699"/>
                      </a:lnTo>
                      <a:lnTo>
                        <a:pt x="1372" y="701"/>
                      </a:lnTo>
                      <a:lnTo>
                        <a:pt x="1531" y="725"/>
                      </a:lnTo>
                      <a:lnTo>
                        <a:pt x="1684" y="769"/>
                      </a:lnTo>
                      <a:lnTo>
                        <a:pt x="1830" y="833"/>
                      </a:lnTo>
                      <a:lnTo>
                        <a:pt x="1970" y="918"/>
                      </a:lnTo>
                      <a:lnTo>
                        <a:pt x="2103" y="1025"/>
                      </a:lnTo>
                      <a:lnTo>
                        <a:pt x="2231" y="1154"/>
                      </a:lnTo>
                      <a:lnTo>
                        <a:pt x="2355" y="1306"/>
                      </a:lnTo>
                      <a:lnTo>
                        <a:pt x="2473" y="1480"/>
                      </a:lnTo>
                      <a:lnTo>
                        <a:pt x="2589" y="1680"/>
                      </a:lnTo>
                      <a:lnTo>
                        <a:pt x="2699" y="1901"/>
                      </a:lnTo>
                      <a:lnTo>
                        <a:pt x="2806" y="2149"/>
                      </a:lnTo>
                      <a:lnTo>
                        <a:pt x="2909" y="2420"/>
                      </a:lnTo>
                      <a:lnTo>
                        <a:pt x="3011" y="2718"/>
                      </a:lnTo>
                      <a:lnTo>
                        <a:pt x="3110" y="3042"/>
                      </a:lnTo>
                      <a:lnTo>
                        <a:pt x="3159" y="3215"/>
                      </a:lnTo>
                      <a:lnTo>
                        <a:pt x="3168" y="3243"/>
                      </a:lnTo>
                      <a:lnTo>
                        <a:pt x="3184" y="3267"/>
                      </a:lnTo>
                      <a:lnTo>
                        <a:pt x="3510" y="3706"/>
                      </a:lnTo>
                      <a:lnTo>
                        <a:pt x="1623" y="4226"/>
                      </a:lnTo>
                      <a:lnTo>
                        <a:pt x="1608" y="4231"/>
                      </a:lnTo>
                      <a:lnTo>
                        <a:pt x="1579" y="4246"/>
                      </a:lnTo>
                      <a:lnTo>
                        <a:pt x="1556" y="4265"/>
                      </a:lnTo>
                      <a:lnTo>
                        <a:pt x="1535" y="4288"/>
                      </a:lnTo>
                      <a:lnTo>
                        <a:pt x="1521" y="4314"/>
                      </a:lnTo>
                      <a:lnTo>
                        <a:pt x="1512" y="4343"/>
                      </a:lnTo>
                      <a:lnTo>
                        <a:pt x="1507" y="4374"/>
                      </a:lnTo>
                      <a:lnTo>
                        <a:pt x="1509" y="4405"/>
                      </a:lnTo>
                      <a:lnTo>
                        <a:pt x="1513" y="4420"/>
                      </a:lnTo>
                      <a:lnTo>
                        <a:pt x="1521" y="4446"/>
                      </a:lnTo>
                      <a:lnTo>
                        <a:pt x="1551" y="4489"/>
                      </a:lnTo>
                      <a:lnTo>
                        <a:pt x="1591" y="4519"/>
                      </a:lnTo>
                      <a:lnTo>
                        <a:pt x="1640" y="4535"/>
                      </a:lnTo>
                      <a:lnTo>
                        <a:pt x="1666" y="4537"/>
                      </a:lnTo>
                      <a:lnTo>
                        <a:pt x="1686" y="4535"/>
                      </a:lnTo>
                      <a:lnTo>
                        <a:pt x="1708" y="4531"/>
                      </a:lnTo>
                      <a:lnTo>
                        <a:pt x="3818" y="3949"/>
                      </a:lnTo>
                      <a:lnTo>
                        <a:pt x="3837" y="3943"/>
                      </a:lnTo>
                      <a:lnTo>
                        <a:pt x="3870" y="3924"/>
                      </a:lnTo>
                      <a:lnTo>
                        <a:pt x="3897" y="3898"/>
                      </a:lnTo>
                      <a:lnTo>
                        <a:pt x="3919" y="3866"/>
                      </a:lnTo>
                      <a:lnTo>
                        <a:pt x="3926" y="3848"/>
                      </a:lnTo>
                      <a:lnTo>
                        <a:pt x="3930" y="3829"/>
                      </a:lnTo>
                      <a:lnTo>
                        <a:pt x="3934" y="3791"/>
                      </a:lnTo>
                      <a:lnTo>
                        <a:pt x="3928" y="3754"/>
                      </a:lnTo>
                      <a:lnTo>
                        <a:pt x="3914" y="3719"/>
                      </a:lnTo>
                      <a:lnTo>
                        <a:pt x="3903" y="370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84" name="Freeform 418"/>
                <p:cNvSpPr/>
                <p:nvPr/>
              </p:nvSpPr>
              <p:spPr bwMode="auto">
                <a:xfrm>
                  <a:off x="12128805" y="876382"/>
                  <a:ext cx="28371" cy="29317"/>
                </a:xfrm>
                <a:custGeom>
                  <a:avLst/>
                  <a:gdLst>
                    <a:gd name="T0" fmla="*/ 0 w 452"/>
                    <a:gd name="T1" fmla="*/ 121 h 467"/>
                    <a:gd name="T2" fmla="*/ 134 w 452"/>
                    <a:gd name="T3" fmla="*/ 467 h 467"/>
                    <a:gd name="T4" fmla="*/ 157 w 452"/>
                    <a:gd name="T5" fmla="*/ 464 h 467"/>
                    <a:gd name="T6" fmla="*/ 178 w 452"/>
                    <a:gd name="T7" fmla="*/ 458 h 467"/>
                    <a:gd name="T8" fmla="*/ 215 w 452"/>
                    <a:gd name="T9" fmla="*/ 446 h 467"/>
                    <a:gd name="T10" fmla="*/ 281 w 452"/>
                    <a:gd name="T11" fmla="*/ 413 h 467"/>
                    <a:gd name="T12" fmla="*/ 338 w 452"/>
                    <a:gd name="T13" fmla="*/ 368 h 467"/>
                    <a:gd name="T14" fmla="*/ 385 w 452"/>
                    <a:gd name="T15" fmla="*/ 313 h 467"/>
                    <a:gd name="T16" fmla="*/ 420 w 452"/>
                    <a:gd name="T17" fmla="*/ 251 h 467"/>
                    <a:gd name="T18" fmla="*/ 443 w 452"/>
                    <a:gd name="T19" fmla="*/ 184 h 467"/>
                    <a:gd name="T20" fmla="*/ 452 w 452"/>
                    <a:gd name="T21" fmla="*/ 112 h 467"/>
                    <a:gd name="T22" fmla="*/ 447 w 452"/>
                    <a:gd name="T23" fmla="*/ 38 h 467"/>
                    <a:gd name="T24" fmla="*/ 438 w 452"/>
                    <a:gd name="T25" fmla="*/ 0 h 467"/>
                    <a:gd name="T26" fmla="*/ 0 w 452"/>
                    <a:gd name="T27" fmla="*/ 121 h 4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52" h="467">
                      <a:moveTo>
                        <a:pt x="0" y="121"/>
                      </a:moveTo>
                      <a:lnTo>
                        <a:pt x="134" y="467"/>
                      </a:lnTo>
                      <a:lnTo>
                        <a:pt x="157" y="464"/>
                      </a:lnTo>
                      <a:lnTo>
                        <a:pt x="178" y="458"/>
                      </a:lnTo>
                      <a:lnTo>
                        <a:pt x="215" y="446"/>
                      </a:lnTo>
                      <a:lnTo>
                        <a:pt x="281" y="413"/>
                      </a:lnTo>
                      <a:lnTo>
                        <a:pt x="338" y="368"/>
                      </a:lnTo>
                      <a:lnTo>
                        <a:pt x="385" y="313"/>
                      </a:lnTo>
                      <a:lnTo>
                        <a:pt x="420" y="251"/>
                      </a:lnTo>
                      <a:lnTo>
                        <a:pt x="443" y="184"/>
                      </a:lnTo>
                      <a:lnTo>
                        <a:pt x="452" y="112"/>
                      </a:lnTo>
                      <a:lnTo>
                        <a:pt x="447" y="38"/>
                      </a:lnTo>
                      <a:lnTo>
                        <a:pt x="438" y="0"/>
                      </a:lnTo>
                      <a:lnTo>
                        <a:pt x="0" y="12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</p:grpSp>
          <p:sp>
            <p:nvSpPr>
              <p:cNvPr id="85" name="Freeform 25"/>
              <p:cNvSpPr>
                <a:spLocks noEditPoints="1"/>
              </p:cNvSpPr>
              <p:nvPr/>
            </p:nvSpPr>
            <p:spPr bwMode="auto">
              <a:xfrm>
                <a:off x="3218900" y="4418585"/>
                <a:ext cx="430042" cy="396474"/>
              </a:xfrm>
              <a:custGeom>
                <a:avLst/>
                <a:gdLst>
                  <a:gd name="T0" fmla="*/ 8407 w 8532"/>
                  <a:gd name="T1" fmla="*/ 2986 h 7865"/>
                  <a:gd name="T2" fmla="*/ 8347 w 8532"/>
                  <a:gd name="T3" fmla="*/ 2765 h 7865"/>
                  <a:gd name="T4" fmla="*/ 7958 w 8532"/>
                  <a:gd name="T5" fmla="*/ 2868 h 7865"/>
                  <a:gd name="T6" fmla="*/ 7902 w 8532"/>
                  <a:gd name="T7" fmla="*/ 2461 h 7865"/>
                  <a:gd name="T8" fmla="*/ 7673 w 8532"/>
                  <a:gd name="T9" fmla="*/ 2493 h 7865"/>
                  <a:gd name="T10" fmla="*/ 6573 w 8532"/>
                  <a:gd name="T11" fmla="*/ 3707 h 7865"/>
                  <a:gd name="T12" fmla="*/ 5835 w 8532"/>
                  <a:gd name="T13" fmla="*/ 2926 h 7865"/>
                  <a:gd name="T14" fmla="*/ 5772 w 8532"/>
                  <a:gd name="T15" fmla="*/ 2088 h 7865"/>
                  <a:gd name="T16" fmla="*/ 5570 w 8532"/>
                  <a:gd name="T17" fmla="*/ 1336 h 7865"/>
                  <a:gd name="T18" fmla="*/ 6152 w 8532"/>
                  <a:gd name="T19" fmla="*/ 1264 h 7865"/>
                  <a:gd name="T20" fmla="*/ 6188 w 8532"/>
                  <a:gd name="T21" fmla="*/ 1079 h 7865"/>
                  <a:gd name="T22" fmla="*/ 6019 w 8532"/>
                  <a:gd name="T23" fmla="*/ 943 h 7865"/>
                  <a:gd name="T24" fmla="*/ 5393 w 8532"/>
                  <a:gd name="T25" fmla="*/ 206 h 7865"/>
                  <a:gd name="T26" fmla="*/ 5045 w 8532"/>
                  <a:gd name="T27" fmla="*/ 0 h 7865"/>
                  <a:gd name="T28" fmla="*/ 3182 w 8532"/>
                  <a:gd name="T29" fmla="*/ 142 h 7865"/>
                  <a:gd name="T30" fmla="*/ 2533 w 8532"/>
                  <a:gd name="T31" fmla="*/ 941 h 7865"/>
                  <a:gd name="T32" fmla="*/ 2359 w 8532"/>
                  <a:gd name="T33" fmla="*/ 1045 h 7865"/>
                  <a:gd name="T34" fmla="*/ 2359 w 8532"/>
                  <a:gd name="T35" fmla="*/ 1233 h 7865"/>
                  <a:gd name="T36" fmla="*/ 2533 w 8532"/>
                  <a:gd name="T37" fmla="*/ 1336 h 7865"/>
                  <a:gd name="T38" fmla="*/ 2762 w 8532"/>
                  <a:gd name="T39" fmla="*/ 2147 h 7865"/>
                  <a:gd name="T40" fmla="*/ 2697 w 8532"/>
                  <a:gd name="T41" fmla="*/ 2926 h 7865"/>
                  <a:gd name="T42" fmla="*/ 1959 w 8532"/>
                  <a:gd name="T43" fmla="*/ 3707 h 7865"/>
                  <a:gd name="T44" fmla="*/ 859 w 8532"/>
                  <a:gd name="T45" fmla="*/ 2493 h 7865"/>
                  <a:gd name="T46" fmla="*/ 632 w 8532"/>
                  <a:gd name="T47" fmla="*/ 2461 h 7865"/>
                  <a:gd name="T48" fmla="*/ 574 w 8532"/>
                  <a:gd name="T49" fmla="*/ 2868 h 7865"/>
                  <a:gd name="T50" fmla="*/ 186 w 8532"/>
                  <a:gd name="T51" fmla="*/ 2765 h 7865"/>
                  <a:gd name="T52" fmla="*/ 125 w 8532"/>
                  <a:gd name="T53" fmla="*/ 2986 h 7865"/>
                  <a:gd name="T54" fmla="*/ 135 w 8532"/>
                  <a:gd name="T55" fmla="*/ 3241 h 7865"/>
                  <a:gd name="T56" fmla="*/ 4 w 8532"/>
                  <a:gd name="T57" fmla="*/ 3463 h 7865"/>
                  <a:gd name="T58" fmla="*/ 210 w 8532"/>
                  <a:gd name="T59" fmla="*/ 3617 h 7865"/>
                  <a:gd name="T60" fmla="*/ 1575 w 8532"/>
                  <a:gd name="T61" fmla="*/ 4751 h 7865"/>
                  <a:gd name="T62" fmla="*/ 1711 w 8532"/>
                  <a:gd name="T63" fmla="*/ 6081 h 7865"/>
                  <a:gd name="T64" fmla="*/ 2640 w 8532"/>
                  <a:gd name="T65" fmla="*/ 7324 h 7865"/>
                  <a:gd name="T66" fmla="*/ 4127 w 8532"/>
                  <a:gd name="T67" fmla="*/ 7863 h 7865"/>
                  <a:gd name="T68" fmla="*/ 5445 w 8532"/>
                  <a:gd name="T69" fmla="*/ 7598 h 7865"/>
                  <a:gd name="T70" fmla="*/ 6592 w 8532"/>
                  <a:gd name="T71" fmla="*/ 6556 h 7865"/>
                  <a:gd name="T72" fmla="*/ 6985 w 8532"/>
                  <a:gd name="T73" fmla="*/ 5145 h 7865"/>
                  <a:gd name="T74" fmla="*/ 7719 w 8532"/>
                  <a:gd name="T75" fmla="*/ 3497 h 7865"/>
                  <a:gd name="T76" fmla="*/ 8486 w 8532"/>
                  <a:gd name="T77" fmla="*/ 3552 h 7865"/>
                  <a:gd name="T78" fmla="*/ 8478 w 8532"/>
                  <a:gd name="T79" fmla="*/ 3289 h 7865"/>
                  <a:gd name="T80" fmla="*/ 5045 w 8532"/>
                  <a:gd name="T81" fmla="*/ 941 h 7865"/>
                  <a:gd name="T82" fmla="*/ 5099 w 8532"/>
                  <a:gd name="T83" fmla="*/ 1336 h 7865"/>
                  <a:gd name="T84" fmla="*/ 5367 w 8532"/>
                  <a:gd name="T85" fmla="*/ 1878 h 7865"/>
                  <a:gd name="T86" fmla="*/ 5144 w 8532"/>
                  <a:gd name="T87" fmla="*/ 2570 h 7865"/>
                  <a:gd name="T88" fmla="*/ 3879 w 8532"/>
                  <a:gd name="T89" fmla="*/ 2454 h 7865"/>
                  <a:gd name="T90" fmla="*/ 3151 w 8532"/>
                  <a:gd name="T91" fmla="*/ 2213 h 7865"/>
                  <a:gd name="T92" fmla="*/ 3420 w 8532"/>
                  <a:gd name="T93" fmla="*/ 1351 h 7865"/>
                  <a:gd name="T94" fmla="*/ 3254 w 8532"/>
                  <a:gd name="T95" fmla="*/ 7251 h 7865"/>
                  <a:gd name="T96" fmla="*/ 2268 w 8532"/>
                  <a:gd name="T97" fmla="*/ 6357 h 7865"/>
                  <a:gd name="T98" fmla="*/ 1932 w 8532"/>
                  <a:gd name="T99" fmla="*/ 5145 h 7865"/>
                  <a:gd name="T100" fmla="*/ 2268 w 8532"/>
                  <a:gd name="T101" fmla="*/ 3935 h 7865"/>
                  <a:gd name="T102" fmla="*/ 3254 w 8532"/>
                  <a:gd name="T103" fmla="*/ 3041 h 7865"/>
                  <a:gd name="T104" fmla="*/ 4387 w 8532"/>
                  <a:gd name="T105" fmla="*/ 2812 h 7865"/>
                  <a:gd name="T106" fmla="*/ 5664 w 8532"/>
                  <a:gd name="T107" fmla="*/ 3274 h 7865"/>
                  <a:gd name="T108" fmla="*/ 6461 w 8532"/>
                  <a:gd name="T109" fmla="*/ 4344 h 7865"/>
                  <a:gd name="T110" fmla="*/ 6576 w 8532"/>
                  <a:gd name="T111" fmla="*/ 5501 h 7865"/>
                  <a:gd name="T112" fmla="*/ 5995 w 8532"/>
                  <a:gd name="T113" fmla="*/ 6715 h 7865"/>
                  <a:gd name="T114" fmla="*/ 4849 w 8532"/>
                  <a:gd name="T115" fmla="*/ 7408 h 7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532" h="7865">
                    <a:moveTo>
                      <a:pt x="8378" y="3237"/>
                    </a:moveTo>
                    <a:lnTo>
                      <a:pt x="8162" y="3194"/>
                    </a:lnTo>
                    <a:lnTo>
                      <a:pt x="8336" y="3074"/>
                    </a:lnTo>
                    <a:lnTo>
                      <a:pt x="8352" y="3063"/>
                    </a:lnTo>
                    <a:lnTo>
                      <a:pt x="8378" y="3035"/>
                    </a:lnTo>
                    <a:lnTo>
                      <a:pt x="8407" y="2986"/>
                    </a:lnTo>
                    <a:lnTo>
                      <a:pt x="8420" y="2914"/>
                    </a:lnTo>
                    <a:lnTo>
                      <a:pt x="8411" y="2860"/>
                    </a:lnTo>
                    <a:lnTo>
                      <a:pt x="8397" y="2824"/>
                    </a:lnTo>
                    <a:lnTo>
                      <a:pt x="8385" y="2808"/>
                    </a:lnTo>
                    <a:lnTo>
                      <a:pt x="8374" y="2792"/>
                    </a:lnTo>
                    <a:lnTo>
                      <a:pt x="8347" y="2765"/>
                    </a:lnTo>
                    <a:lnTo>
                      <a:pt x="8298" y="2736"/>
                    </a:lnTo>
                    <a:lnTo>
                      <a:pt x="8226" y="2723"/>
                    </a:lnTo>
                    <a:lnTo>
                      <a:pt x="8171" y="2732"/>
                    </a:lnTo>
                    <a:lnTo>
                      <a:pt x="8135" y="2747"/>
                    </a:lnTo>
                    <a:lnTo>
                      <a:pt x="8119" y="2757"/>
                    </a:lnTo>
                    <a:lnTo>
                      <a:pt x="7958" y="2868"/>
                    </a:lnTo>
                    <a:lnTo>
                      <a:pt x="7998" y="2667"/>
                    </a:lnTo>
                    <a:lnTo>
                      <a:pt x="8001" y="2648"/>
                    </a:lnTo>
                    <a:lnTo>
                      <a:pt x="8001" y="2609"/>
                    </a:lnTo>
                    <a:lnTo>
                      <a:pt x="7988" y="2555"/>
                    </a:lnTo>
                    <a:lnTo>
                      <a:pt x="7946" y="2494"/>
                    </a:lnTo>
                    <a:lnTo>
                      <a:pt x="7902" y="2461"/>
                    </a:lnTo>
                    <a:lnTo>
                      <a:pt x="7866" y="2447"/>
                    </a:lnTo>
                    <a:lnTo>
                      <a:pt x="7847" y="2441"/>
                    </a:lnTo>
                    <a:lnTo>
                      <a:pt x="7827" y="2438"/>
                    </a:lnTo>
                    <a:lnTo>
                      <a:pt x="7790" y="2438"/>
                    </a:lnTo>
                    <a:lnTo>
                      <a:pt x="7735" y="2451"/>
                    </a:lnTo>
                    <a:lnTo>
                      <a:pt x="7673" y="2493"/>
                    </a:lnTo>
                    <a:lnTo>
                      <a:pt x="7641" y="2537"/>
                    </a:lnTo>
                    <a:lnTo>
                      <a:pt x="7625" y="2573"/>
                    </a:lnTo>
                    <a:lnTo>
                      <a:pt x="7621" y="2592"/>
                    </a:lnTo>
                    <a:lnTo>
                      <a:pt x="7505" y="3179"/>
                    </a:lnTo>
                    <a:lnTo>
                      <a:pt x="6621" y="3787"/>
                    </a:lnTo>
                    <a:lnTo>
                      <a:pt x="6573" y="3707"/>
                    </a:lnTo>
                    <a:lnTo>
                      <a:pt x="6473" y="3558"/>
                    </a:lnTo>
                    <a:lnTo>
                      <a:pt x="6363" y="3415"/>
                    </a:lnTo>
                    <a:lnTo>
                      <a:pt x="6244" y="3280"/>
                    </a:lnTo>
                    <a:lnTo>
                      <a:pt x="6116" y="3153"/>
                    </a:lnTo>
                    <a:lnTo>
                      <a:pt x="5979" y="3035"/>
                    </a:lnTo>
                    <a:lnTo>
                      <a:pt x="5835" y="2926"/>
                    </a:lnTo>
                    <a:lnTo>
                      <a:pt x="5685" y="2827"/>
                    </a:lnTo>
                    <a:lnTo>
                      <a:pt x="5606" y="2781"/>
                    </a:lnTo>
                    <a:lnTo>
                      <a:pt x="5651" y="2688"/>
                    </a:lnTo>
                    <a:lnTo>
                      <a:pt x="5718" y="2496"/>
                    </a:lnTo>
                    <a:lnTo>
                      <a:pt x="5759" y="2294"/>
                    </a:lnTo>
                    <a:lnTo>
                      <a:pt x="5772" y="2088"/>
                    </a:lnTo>
                    <a:lnTo>
                      <a:pt x="5767" y="1985"/>
                    </a:lnTo>
                    <a:lnTo>
                      <a:pt x="5760" y="1900"/>
                    </a:lnTo>
                    <a:lnTo>
                      <a:pt x="5728" y="1730"/>
                    </a:lnTo>
                    <a:lnTo>
                      <a:pt x="5678" y="1567"/>
                    </a:lnTo>
                    <a:lnTo>
                      <a:pt x="5610" y="1410"/>
                    </a:lnTo>
                    <a:lnTo>
                      <a:pt x="5570" y="1336"/>
                    </a:lnTo>
                    <a:lnTo>
                      <a:pt x="5999" y="1336"/>
                    </a:lnTo>
                    <a:lnTo>
                      <a:pt x="6019" y="1336"/>
                    </a:lnTo>
                    <a:lnTo>
                      <a:pt x="6058" y="1327"/>
                    </a:lnTo>
                    <a:lnTo>
                      <a:pt x="6094" y="1312"/>
                    </a:lnTo>
                    <a:lnTo>
                      <a:pt x="6124" y="1291"/>
                    </a:lnTo>
                    <a:lnTo>
                      <a:pt x="6152" y="1264"/>
                    </a:lnTo>
                    <a:lnTo>
                      <a:pt x="6173" y="1233"/>
                    </a:lnTo>
                    <a:lnTo>
                      <a:pt x="6188" y="1197"/>
                    </a:lnTo>
                    <a:lnTo>
                      <a:pt x="6196" y="1158"/>
                    </a:lnTo>
                    <a:lnTo>
                      <a:pt x="6196" y="1138"/>
                    </a:lnTo>
                    <a:lnTo>
                      <a:pt x="6196" y="1118"/>
                    </a:lnTo>
                    <a:lnTo>
                      <a:pt x="6188" y="1079"/>
                    </a:lnTo>
                    <a:lnTo>
                      <a:pt x="6173" y="1045"/>
                    </a:lnTo>
                    <a:lnTo>
                      <a:pt x="6152" y="1013"/>
                    </a:lnTo>
                    <a:lnTo>
                      <a:pt x="6124" y="986"/>
                    </a:lnTo>
                    <a:lnTo>
                      <a:pt x="6094" y="964"/>
                    </a:lnTo>
                    <a:lnTo>
                      <a:pt x="6058" y="950"/>
                    </a:lnTo>
                    <a:lnTo>
                      <a:pt x="6019" y="943"/>
                    </a:lnTo>
                    <a:lnTo>
                      <a:pt x="5999" y="941"/>
                    </a:lnTo>
                    <a:lnTo>
                      <a:pt x="5439" y="941"/>
                    </a:lnTo>
                    <a:lnTo>
                      <a:pt x="5439" y="394"/>
                    </a:lnTo>
                    <a:lnTo>
                      <a:pt x="5438" y="354"/>
                    </a:lnTo>
                    <a:lnTo>
                      <a:pt x="5422" y="276"/>
                    </a:lnTo>
                    <a:lnTo>
                      <a:pt x="5393" y="206"/>
                    </a:lnTo>
                    <a:lnTo>
                      <a:pt x="5350" y="142"/>
                    </a:lnTo>
                    <a:lnTo>
                      <a:pt x="5297" y="89"/>
                    </a:lnTo>
                    <a:lnTo>
                      <a:pt x="5233" y="47"/>
                    </a:lnTo>
                    <a:lnTo>
                      <a:pt x="5163" y="17"/>
                    </a:lnTo>
                    <a:lnTo>
                      <a:pt x="5085" y="1"/>
                    </a:lnTo>
                    <a:lnTo>
                      <a:pt x="5045" y="0"/>
                    </a:lnTo>
                    <a:lnTo>
                      <a:pt x="3487" y="0"/>
                    </a:lnTo>
                    <a:lnTo>
                      <a:pt x="3447" y="1"/>
                    </a:lnTo>
                    <a:lnTo>
                      <a:pt x="3369" y="17"/>
                    </a:lnTo>
                    <a:lnTo>
                      <a:pt x="3299" y="47"/>
                    </a:lnTo>
                    <a:lnTo>
                      <a:pt x="3237" y="89"/>
                    </a:lnTo>
                    <a:lnTo>
                      <a:pt x="3182" y="142"/>
                    </a:lnTo>
                    <a:lnTo>
                      <a:pt x="3141" y="206"/>
                    </a:lnTo>
                    <a:lnTo>
                      <a:pt x="3110" y="276"/>
                    </a:lnTo>
                    <a:lnTo>
                      <a:pt x="3095" y="354"/>
                    </a:lnTo>
                    <a:lnTo>
                      <a:pt x="3093" y="394"/>
                    </a:lnTo>
                    <a:lnTo>
                      <a:pt x="3093" y="941"/>
                    </a:lnTo>
                    <a:lnTo>
                      <a:pt x="2533" y="941"/>
                    </a:lnTo>
                    <a:lnTo>
                      <a:pt x="2513" y="943"/>
                    </a:lnTo>
                    <a:lnTo>
                      <a:pt x="2474" y="950"/>
                    </a:lnTo>
                    <a:lnTo>
                      <a:pt x="2440" y="964"/>
                    </a:lnTo>
                    <a:lnTo>
                      <a:pt x="2408" y="986"/>
                    </a:lnTo>
                    <a:lnTo>
                      <a:pt x="2381" y="1013"/>
                    </a:lnTo>
                    <a:lnTo>
                      <a:pt x="2359" y="1045"/>
                    </a:lnTo>
                    <a:lnTo>
                      <a:pt x="2345" y="1079"/>
                    </a:lnTo>
                    <a:lnTo>
                      <a:pt x="2337" y="1118"/>
                    </a:lnTo>
                    <a:lnTo>
                      <a:pt x="2336" y="1138"/>
                    </a:lnTo>
                    <a:lnTo>
                      <a:pt x="2337" y="1158"/>
                    </a:lnTo>
                    <a:lnTo>
                      <a:pt x="2345" y="1197"/>
                    </a:lnTo>
                    <a:lnTo>
                      <a:pt x="2359" y="1233"/>
                    </a:lnTo>
                    <a:lnTo>
                      <a:pt x="2381" y="1264"/>
                    </a:lnTo>
                    <a:lnTo>
                      <a:pt x="2408" y="1291"/>
                    </a:lnTo>
                    <a:lnTo>
                      <a:pt x="2440" y="1312"/>
                    </a:lnTo>
                    <a:lnTo>
                      <a:pt x="2474" y="1327"/>
                    </a:lnTo>
                    <a:lnTo>
                      <a:pt x="2513" y="1336"/>
                    </a:lnTo>
                    <a:lnTo>
                      <a:pt x="2533" y="1336"/>
                    </a:lnTo>
                    <a:lnTo>
                      <a:pt x="2964" y="1336"/>
                    </a:lnTo>
                    <a:lnTo>
                      <a:pt x="2917" y="1419"/>
                    </a:lnTo>
                    <a:lnTo>
                      <a:pt x="2846" y="1593"/>
                    </a:lnTo>
                    <a:lnTo>
                      <a:pt x="2795" y="1774"/>
                    </a:lnTo>
                    <a:lnTo>
                      <a:pt x="2768" y="1960"/>
                    </a:lnTo>
                    <a:lnTo>
                      <a:pt x="2762" y="2147"/>
                    </a:lnTo>
                    <a:lnTo>
                      <a:pt x="2781" y="2333"/>
                    </a:lnTo>
                    <a:lnTo>
                      <a:pt x="2821" y="2517"/>
                    </a:lnTo>
                    <a:lnTo>
                      <a:pt x="2884" y="2694"/>
                    </a:lnTo>
                    <a:lnTo>
                      <a:pt x="2926" y="2781"/>
                    </a:lnTo>
                    <a:lnTo>
                      <a:pt x="2848" y="2827"/>
                    </a:lnTo>
                    <a:lnTo>
                      <a:pt x="2697" y="2926"/>
                    </a:lnTo>
                    <a:lnTo>
                      <a:pt x="2553" y="3035"/>
                    </a:lnTo>
                    <a:lnTo>
                      <a:pt x="2418" y="3153"/>
                    </a:lnTo>
                    <a:lnTo>
                      <a:pt x="2290" y="3280"/>
                    </a:lnTo>
                    <a:lnTo>
                      <a:pt x="2170" y="3415"/>
                    </a:lnTo>
                    <a:lnTo>
                      <a:pt x="2060" y="3558"/>
                    </a:lnTo>
                    <a:lnTo>
                      <a:pt x="1959" y="3707"/>
                    </a:lnTo>
                    <a:lnTo>
                      <a:pt x="1913" y="3787"/>
                    </a:lnTo>
                    <a:lnTo>
                      <a:pt x="1028" y="3179"/>
                    </a:lnTo>
                    <a:lnTo>
                      <a:pt x="911" y="2592"/>
                    </a:lnTo>
                    <a:lnTo>
                      <a:pt x="907" y="2573"/>
                    </a:lnTo>
                    <a:lnTo>
                      <a:pt x="892" y="2537"/>
                    </a:lnTo>
                    <a:lnTo>
                      <a:pt x="859" y="2493"/>
                    </a:lnTo>
                    <a:lnTo>
                      <a:pt x="797" y="2452"/>
                    </a:lnTo>
                    <a:lnTo>
                      <a:pt x="743" y="2438"/>
                    </a:lnTo>
                    <a:lnTo>
                      <a:pt x="705" y="2438"/>
                    </a:lnTo>
                    <a:lnTo>
                      <a:pt x="685" y="2441"/>
                    </a:lnTo>
                    <a:lnTo>
                      <a:pt x="666" y="2447"/>
                    </a:lnTo>
                    <a:lnTo>
                      <a:pt x="632" y="2461"/>
                    </a:lnTo>
                    <a:lnTo>
                      <a:pt x="586" y="2494"/>
                    </a:lnTo>
                    <a:lnTo>
                      <a:pt x="545" y="2555"/>
                    </a:lnTo>
                    <a:lnTo>
                      <a:pt x="533" y="2609"/>
                    </a:lnTo>
                    <a:lnTo>
                      <a:pt x="531" y="2648"/>
                    </a:lnTo>
                    <a:lnTo>
                      <a:pt x="535" y="2667"/>
                    </a:lnTo>
                    <a:lnTo>
                      <a:pt x="574" y="2868"/>
                    </a:lnTo>
                    <a:lnTo>
                      <a:pt x="413" y="2757"/>
                    </a:lnTo>
                    <a:lnTo>
                      <a:pt x="397" y="2747"/>
                    </a:lnTo>
                    <a:lnTo>
                      <a:pt x="361" y="2732"/>
                    </a:lnTo>
                    <a:lnTo>
                      <a:pt x="307" y="2723"/>
                    </a:lnTo>
                    <a:lnTo>
                      <a:pt x="235" y="2736"/>
                    </a:lnTo>
                    <a:lnTo>
                      <a:pt x="186" y="2765"/>
                    </a:lnTo>
                    <a:lnTo>
                      <a:pt x="158" y="2792"/>
                    </a:lnTo>
                    <a:lnTo>
                      <a:pt x="147" y="2808"/>
                    </a:lnTo>
                    <a:lnTo>
                      <a:pt x="137" y="2824"/>
                    </a:lnTo>
                    <a:lnTo>
                      <a:pt x="121" y="2860"/>
                    </a:lnTo>
                    <a:lnTo>
                      <a:pt x="112" y="2914"/>
                    </a:lnTo>
                    <a:lnTo>
                      <a:pt x="125" y="2986"/>
                    </a:lnTo>
                    <a:lnTo>
                      <a:pt x="154" y="3035"/>
                    </a:lnTo>
                    <a:lnTo>
                      <a:pt x="180" y="3063"/>
                    </a:lnTo>
                    <a:lnTo>
                      <a:pt x="197" y="3074"/>
                    </a:lnTo>
                    <a:lnTo>
                      <a:pt x="371" y="3194"/>
                    </a:lnTo>
                    <a:lnTo>
                      <a:pt x="154" y="3237"/>
                    </a:lnTo>
                    <a:lnTo>
                      <a:pt x="135" y="3241"/>
                    </a:lnTo>
                    <a:lnTo>
                      <a:pt x="99" y="3255"/>
                    </a:lnTo>
                    <a:lnTo>
                      <a:pt x="55" y="3289"/>
                    </a:lnTo>
                    <a:lnTo>
                      <a:pt x="14" y="3350"/>
                    </a:lnTo>
                    <a:lnTo>
                      <a:pt x="1" y="3405"/>
                    </a:lnTo>
                    <a:lnTo>
                      <a:pt x="0" y="3443"/>
                    </a:lnTo>
                    <a:lnTo>
                      <a:pt x="4" y="3463"/>
                    </a:lnTo>
                    <a:lnTo>
                      <a:pt x="13" y="3496"/>
                    </a:lnTo>
                    <a:lnTo>
                      <a:pt x="47" y="3552"/>
                    </a:lnTo>
                    <a:lnTo>
                      <a:pt x="98" y="3592"/>
                    </a:lnTo>
                    <a:lnTo>
                      <a:pt x="158" y="3615"/>
                    </a:lnTo>
                    <a:lnTo>
                      <a:pt x="191" y="3617"/>
                    </a:lnTo>
                    <a:lnTo>
                      <a:pt x="210" y="3617"/>
                    </a:lnTo>
                    <a:lnTo>
                      <a:pt x="229" y="3614"/>
                    </a:lnTo>
                    <a:lnTo>
                      <a:pt x="813" y="3497"/>
                    </a:lnTo>
                    <a:lnTo>
                      <a:pt x="1742" y="4135"/>
                    </a:lnTo>
                    <a:lnTo>
                      <a:pt x="1697" y="4253"/>
                    </a:lnTo>
                    <a:lnTo>
                      <a:pt x="1625" y="4498"/>
                    </a:lnTo>
                    <a:lnTo>
                      <a:pt x="1575" y="4751"/>
                    </a:lnTo>
                    <a:lnTo>
                      <a:pt x="1549" y="5013"/>
                    </a:lnTo>
                    <a:lnTo>
                      <a:pt x="1547" y="5145"/>
                    </a:lnTo>
                    <a:lnTo>
                      <a:pt x="1550" y="5286"/>
                    </a:lnTo>
                    <a:lnTo>
                      <a:pt x="1577" y="5560"/>
                    </a:lnTo>
                    <a:lnTo>
                      <a:pt x="1632" y="5825"/>
                    </a:lnTo>
                    <a:lnTo>
                      <a:pt x="1711" y="6081"/>
                    </a:lnTo>
                    <a:lnTo>
                      <a:pt x="1815" y="6324"/>
                    </a:lnTo>
                    <a:lnTo>
                      <a:pt x="1940" y="6556"/>
                    </a:lnTo>
                    <a:lnTo>
                      <a:pt x="2087" y="6773"/>
                    </a:lnTo>
                    <a:lnTo>
                      <a:pt x="2254" y="6975"/>
                    </a:lnTo>
                    <a:lnTo>
                      <a:pt x="2438" y="7159"/>
                    </a:lnTo>
                    <a:lnTo>
                      <a:pt x="2640" y="7324"/>
                    </a:lnTo>
                    <a:lnTo>
                      <a:pt x="2857" y="7471"/>
                    </a:lnTo>
                    <a:lnTo>
                      <a:pt x="3087" y="7598"/>
                    </a:lnTo>
                    <a:lnTo>
                      <a:pt x="3332" y="7701"/>
                    </a:lnTo>
                    <a:lnTo>
                      <a:pt x="3587" y="7780"/>
                    </a:lnTo>
                    <a:lnTo>
                      <a:pt x="3853" y="7835"/>
                    </a:lnTo>
                    <a:lnTo>
                      <a:pt x="4127" y="7863"/>
                    </a:lnTo>
                    <a:lnTo>
                      <a:pt x="4266" y="7865"/>
                    </a:lnTo>
                    <a:lnTo>
                      <a:pt x="4406" y="7863"/>
                    </a:lnTo>
                    <a:lnTo>
                      <a:pt x="4681" y="7835"/>
                    </a:lnTo>
                    <a:lnTo>
                      <a:pt x="4945" y="7780"/>
                    </a:lnTo>
                    <a:lnTo>
                      <a:pt x="5200" y="7701"/>
                    </a:lnTo>
                    <a:lnTo>
                      <a:pt x="5445" y="7598"/>
                    </a:lnTo>
                    <a:lnTo>
                      <a:pt x="5675" y="7471"/>
                    </a:lnTo>
                    <a:lnTo>
                      <a:pt x="5893" y="7324"/>
                    </a:lnTo>
                    <a:lnTo>
                      <a:pt x="6094" y="7159"/>
                    </a:lnTo>
                    <a:lnTo>
                      <a:pt x="6278" y="6975"/>
                    </a:lnTo>
                    <a:lnTo>
                      <a:pt x="6445" y="6773"/>
                    </a:lnTo>
                    <a:lnTo>
                      <a:pt x="6592" y="6556"/>
                    </a:lnTo>
                    <a:lnTo>
                      <a:pt x="6717" y="6324"/>
                    </a:lnTo>
                    <a:lnTo>
                      <a:pt x="6821" y="6081"/>
                    </a:lnTo>
                    <a:lnTo>
                      <a:pt x="6900" y="5825"/>
                    </a:lnTo>
                    <a:lnTo>
                      <a:pt x="6955" y="5560"/>
                    </a:lnTo>
                    <a:lnTo>
                      <a:pt x="6984" y="5286"/>
                    </a:lnTo>
                    <a:lnTo>
                      <a:pt x="6985" y="5145"/>
                    </a:lnTo>
                    <a:lnTo>
                      <a:pt x="6984" y="5013"/>
                    </a:lnTo>
                    <a:lnTo>
                      <a:pt x="6958" y="4751"/>
                    </a:lnTo>
                    <a:lnTo>
                      <a:pt x="6909" y="4498"/>
                    </a:lnTo>
                    <a:lnTo>
                      <a:pt x="6835" y="4253"/>
                    </a:lnTo>
                    <a:lnTo>
                      <a:pt x="6791" y="4135"/>
                    </a:lnTo>
                    <a:lnTo>
                      <a:pt x="7719" y="3497"/>
                    </a:lnTo>
                    <a:lnTo>
                      <a:pt x="8303" y="3614"/>
                    </a:lnTo>
                    <a:lnTo>
                      <a:pt x="8322" y="3617"/>
                    </a:lnTo>
                    <a:lnTo>
                      <a:pt x="8341" y="3617"/>
                    </a:lnTo>
                    <a:lnTo>
                      <a:pt x="8374" y="3615"/>
                    </a:lnTo>
                    <a:lnTo>
                      <a:pt x="8436" y="3592"/>
                    </a:lnTo>
                    <a:lnTo>
                      <a:pt x="8486" y="3552"/>
                    </a:lnTo>
                    <a:lnTo>
                      <a:pt x="8521" y="3496"/>
                    </a:lnTo>
                    <a:lnTo>
                      <a:pt x="8529" y="3463"/>
                    </a:lnTo>
                    <a:lnTo>
                      <a:pt x="8532" y="3443"/>
                    </a:lnTo>
                    <a:lnTo>
                      <a:pt x="8532" y="3405"/>
                    </a:lnTo>
                    <a:lnTo>
                      <a:pt x="8519" y="3350"/>
                    </a:lnTo>
                    <a:lnTo>
                      <a:pt x="8478" y="3289"/>
                    </a:lnTo>
                    <a:lnTo>
                      <a:pt x="8433" y="3255"/>
                    </a:lnTo>
                    <a:lnTo>
                      <a:pt x="8397" y="3241"/>
                    </a:lnTo>
                    <a:lnTo>
                      <a:pt x="8378" y="3237"/>
                    </a:lnTo>
                    <a:close/>
                    <a:moveTo>
                      <a:pt x="3487" y="394"/>
                    </a:moveTo>
                    <a:lnTo>
                      <a:pt x="5045" y="394"/>
                    </a:lnTo>
                    <a:lnTo>
                      <a:pt x="5045" y="941"/>
                    </a:lnTo>
                    <a:lnTo>
                      <a:pt x="3487" y="941"/>
                    </a:lnTo>
                    <a:lnTo>
                      <a:pt x="3487" y="394"/>
                    </a:lnTo>
                    <a:close/>
                    <a:moveTo>
                      <a:pt x="3420" y="1351"/>
                    </a:moveTo>
                    <a:lnTo>
                      <a:pt x="3427" y="1344"/>
                    </a:lnTo>
                    <a:lnTo>
                      <a:pt x="3433" y="1336"/>
                    </a:lnTo>
                    <a:lnTo>
                      <a:pt x="5099" y="1336"/>
                    </a:lnTo>
                    <a:lnTo>
                      <a:pt x="5105" y="1344"/>
                    </a:lnTo>
                    <a:lnTo>
                      <a:pt x="5112" y="1351"/>
                    </a:lnTo>
                    <a:lnTo>
                      <a:pt x="5167" y="1418"/>
                    </a:lnTo>
                    <a:lnTo>
                      <a:pt x="5256" y="1561"/>
                    </a:lnTo>
                    <a:lnTo>
                      <a:pt x="5324" y="1715"/>
                    </a:lnTo>
                    <a:lnTo>
                      <a:pt x="5367" y="1878"/>
                    </a:lnTo>
                    <a:lnTo>
                      <a:pt x="5386" y="2045"/>
                    </a:lnTo>
                    <a:lnTo>
                      <a:pt x="5380" y="2213"/>
                    </a:lnTo>
                    <a:lnTo>
                      <a:pt x="5351" y="2379"/>
                    </a:lnTo>
                    <a:lnTo>
                      <a:pt x="5298" y="2539"/>
                    </a:lnTo>
                    <a:lnTo>
                      <a:pt x="5261" y="2615"/>
                    </a:lnTo>
                    <a:lnTo>
                      <a:pt x="5144" y="2570"/>
                    </a:lnTo>
                    <a:lnTo>
                      <a:pt x="4904" y="2501"/>
                    </a:lnTo>
                    <a:lnTo>
                      <a:pt x="4653" y="2454"/>
                    </a:lnTo>
                    <a:lnTo>
                      <a:pt x="4397" y="2429"/>
                    </a:lnTo>
                    <a:lnTo>
                      <a:pt x="4266" y="2426"/>
                    </a:lnTo>
                    <a:lnTo>
                      <a:pt x="4135" y="2429"/>
                    </a:lnTo>
                    <a:lnTo>
                      <a:pt x="3879" y="2454"/>
                    </a:lnTo>
                    <a:lnTo>
                      <a:pt x="3630" y="2501"/>
                    </a:lnTo>
                    <a:lnTo>
                      <a:pt x="3388" y="2570"/>
                    </a:lnTo>
                    <a:lnTo>
                      <a:pt x="3273" y="2615"/>
                    </a:lnTo>
                    <a:lnTo>
                      <a:pt x="3236" y="2539"/>
                    </a:lnTo>
                    <a:lnTo>
                      <a:pt x="3181" y="2379"/>
                    </a:lnTo>
                    <a:lnTo>
                      <a:pt x="3151" y="2213"/>
                    </a:lnTo>
                    <a:lnTo>
                      <a:pt x="3145" y="2047"/>
                    </a:lnTo>
                    <a:lnTo>
                      <a:pt x="3164" y="1880"/>
                    </a:lnTo>
                    <a:lnTo>
                      <a:pt x="3207" y="1718"/>
                    </a:lnTo>
                    <a:lnTo>
                      <a:pt x="3274" y="1563"/>
                    </a:lnTo>
                    <a:lnTo>
                      <a:pt x="3365" y="1418"/>
                    </a:lnTo>
                    <a:lnTo>
                      <a:pt x="3420" y="1351"/>
                    </a:lnTo>
                    <a:close/>
                    <a:moveTo>
                      <a:pt x="4266" y="7481"/>
                    </a:moveTo>
                    <a:lnTo>
                      <a:pt x="4147" y="7480"/>
                    </a:lnTo>
                    <a:lnTo>
                      <a:pt x="3911" y="7455"/>
                    </a:lnTo>
                    <a:lnTo>
                      <a:pt x="3683" y="7408"/>
                    </a:lnTo>
                    <a:lnTo>
                      <a:pt x="3464" y="7340"/>
                    </a:lnTo>
                    <a:lnTo>
                      <a:pt x="3254" y="7251"/>
                    </a:lnTo>
                    <a:lnTo>
                      <a:pt x="3056" y="7143"/>
                    </a:lnTo>
                    <a:lnTo>
                      <a:pt x="2870" y="7018"/>
                    </a:lnTo>
                    <a:lnTo>
                      <a:pt x="2696" y="6874"/>
                    </a:lnTo>
                    <a:lnTo>
                      <a:pt x="2538" y="6715"/>
                    </a:lnTo>
                    <a:lnTo>
                      <a:pt x="2395" y="6543"/>
                    </a:lnTo>
                    <a:lnTo>
                      <a:pt x="2268" y="6357"/>
                    </a:lnTo>
                    <a:lnTo>
                      <a:pt x="2160" y="6158"/>
                    </a:lnTo>
                    <a:lnTo>
                      <a:pt x="2073" y="5948"/>
                    </a:lnTo>
                    <a:lnTo>
                      <a:pt x="2004" y="5730"/>
                    </a:lnTo>
                    <a:lnTo>
                      <a:pt x="1957" y="5501"/>
                    </a:lnTo>
                    <a:lnTo>
                      <a:pt x="1933" y="5266"/>
                    </a:lnTo>
                    <a:lnTo>
                      <a:pt x="1932" y="5145"/>
                    </a:lnTo>
                    <a:lnTo>
                      <a:pt x="1933" y="5026"/>
                    </a:lnTo>
                    <a:lnTo>
                      <a:pt x="1957" y="4790"/>
                    </a:lnTo>
                    <a:lnTo>
                      <a:pt x="2004" y="4562"/>
                    </a:lnTo>
                    <a:lnTo>
                      <a:pt x="2073" y="4344"/>
                    </a:lnTo>
                    <a:lnTo>
                      <a:pt x="2160" y="4133"/>
                    </a:lnTo>
                    <a:lnTo>
                      <a:pt x="2268" y="3935"/>
                    </a:lnTo>
                    <a:lnTo>
                      <a:pt x="2395" y="3749"/>
                    </a:lnTo>
                    <a:lnTo>
                      <a:pt x="2538" y="3576"/>
                    </a:lnTo>
                    <a:lnTo>
                      <a:pt x="2696" y="3417"/>
                    </a:lnTo>
                    <a:lnTo>
                      <a:pt x="2870" y="3274"/>
                    </a:lnTo>
                    <a:lnTo>
                      <a:pt x="3056" y="3149"/>
                    </a:lnTo>
                    <a:lnTo>
                      <a:pt x="3254" y="3041"/>
                    </a:lnTo>
                    <a:lnTo>
                      <a:pt x="3464" y="2952"/>
                    </a:lnTo>
                    <a:lnTo>
                      <a:pt x="3683" y="2883"/>
                    </a:lnTo>
                    <a:lnTo>
                      <a:pt x="3911" y="2837"/>
                    </a:lnTo>
                    <a:lnTo>
                      <a:pt x="4147" y="2812"/>
                    </a:lnTo>
                    <a:lnTo>
                      <a:pt x="4266" y="2811"/>
                    </a:lnTo>
                    <a:lnTo>
                      <a:pt x="4387" y="2812"/>
                    </a:lnTo>
                    <a:lnTo>
                      <a:pt x="4622" y="2837"/>
                    </a:lnTo>
                    <a:lnTo>
                      <a:pt x="4849" y="2883"/>
                    </a:lnTo>
                    <a:lnTo>
                      <a:pt x="5069" y="2952"/>
                    </a:lnTo>
                    <a:lnTo>
                      <a:pt x="5278" y="3041"/>
                    </a:lnTo>
                    <a:lnTo>
                      <a:pt x="5477" y="3149"/>
                    </a:lnTo>
                    <a:lnTo>
                      <a:pt x="5664" y="3274"/>
                    </a:lnTo>
                    <a:lnTo>
                      <a:pt x="5836" y="3417"/>
                    </a:lnTo>
                    <a:lnTo>
                      <a:pt x="5995" y="3576"/>
                    </a:lnTo>
                    <a:lnTo>
                      <a:pt x="6137" y="3749"/>
                    </a:lnTo>
                    <a:lnTo>
                      <a:pt x="6264" y="3935"/>
                    </a:lnTo>
                    <a:lnTo>
                      <a:pt x="6372" y="4133"/>
                    </a:lnTo>
                    <a:lnTo>
                      <a:pt x="6461" y="4344"/>
                    </a:lnTo>
                    <a:lnTo>
                      <a:pt x="6529" y="4562"/>
                    </a:lnTo>
                    <a:lnTo>
                      <a:pt x="6576" y="4790"/>
                    </a:lnTo>
                    <a:lnTo>
                      <a:pt x="6599" y="5026"/>
                    </a:lnTo>
                    <a:lnTo>
                      <a:pt x="6602" y="5145"/>
                    </a:lnTo>
                    <a:lnTo>
                      <a:pt x="6599" y="5266"/>
                    </a:lnTo>
                    <a:lnTo>
                      <a:pt x="6576" y="5501"/>
                    </a:lnTo>
                    <a:lnTo>
                      <a:pt x="6529" y="5730"/>
                    </a:lnTo>
                    <a:lnTo>
                      <a:pt x="6461" y="5948"/>
                    </a:lnTo>
                    <a:lnTo>
                      <a:pt x="6372" y="6158"/>
                    </a:lnTo>
                    <a:lnTo>
                      <a:pt x="6264" y="6357"/>
                    </a:lnTo>
                    <a:lnTo>
                      <a:pt x="6137" y="6543"/>
                    </a:lnTo>
                    <a:lnTo>
                      <a:pt x="5995" y="6715"/>
                    </a:lnTo>
                    <a:lnTo>
                      <a:pt x="5836" y="6874"/>
                    </a:lnTo>
                    <a:lnTo>
                      <a:pt x="5664" y="7018"/>
                    </a:lnTo>
                    <a:lnTo>
                      <a:pt x="5477" y="7143"/>
                    </a:lnTo>
                    <a:lnTo>
                      <a:pt x="5278" y="7251"/>
                    </a:lnTo>
                    <a:lnTo>
                      <a:pt x="5069" y="7340"/>
                    </a:lnTo>
                    <a:lnTo>
                      <a:pt x="4849" y="7408"/>
                    </a:lnTo>
                    <a:lnTo>
                      <a:pt x="4622" y="7455"/>
                    </a:lnTo>
                    <a:lnTo>
                      <a:pt x="4387" y="7480"/>
                    </a:lnTo>
                    <a:lnTo>
                      <a:pt x="4266" y="748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6466733" y="845662"/>
              <a:ext cx="2560769" cy="973913"/>
              <a:chOff x="6748703" y="908783"/>
              <a:chExt cx="2560769" cy="973913"/>
            </a:xfrm>
          </p:grpSpPr>
          <p:sp>
            <p:nvSpPr>
              <p:cNvPr id="69" name="Chevron 42"/>
              <p:cNvSpPr/>
              <p:nvPr/>
            </p:nvSpPr>
            <p:spPr>
              <a:xfrm>
                <a:off x="6814068" y="908783"/>
                <a:ext cx="448103" cy="973913"/>
              </a:xfrm>
              <a:prstGeom prst="chevron">
                <a:avLst/>
              </a:prstGeom>
              <a:gradFill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10800000" scaled="1"/>
              </a:gradFill>
              <a:ln w="19050" algn="ctr">
                <a:noFill/>
                <a:round/>
              </a:ln>
              <a:effectLst>
                <a:outerShdw blurRad="177800" dir="6540000" sx="86000" sy="86000" algn="ctr">
                  <a:srgbClr val="000000">
                    <a:alpha val="19000"/>
                  </a:srgbClr>
                </a:outerShdw>
              </a:effectLst>
            </p:spPr>
            <p:txBody>
              <a:bodyPr wrap="none" lIns="72000" tIns="0" rIns="72000" bIns="0" anchor="ctr"/>
              <a:lstStyle/>
              <a:p>
                <a:pPr algn="ctr"/>
                <a:endParaRPr lang="en-US" sz="1600" b="1" kern="0" dirty="0">
                  <a:solidFill>
                    <a:prstClr val="white"/>
                  </a:solidFill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grpSp>
            <p:nvGrpSpPr>
              <p:cNvPr id="71" name="Group 70"/>
              <p:cNvGrpSpPr/>
              <p:nvPr/>
            </p:nvGrpSpPr>
            <p:grpSpPr>
              <a:xfrm>
                <a:off x="6748703" y="1184724"/>
                <a:ext cx="421677" cy="422031"/>
                <a:chOff x="2843910" y="4497232"/>
                <a:chExt cx="450336" cy="450714"/>
              </a:xfrm>
              <a:effectLst>
                <a:outerShdw blurRad="304800" dist="1905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90" name="Oval 89"/>
                <p:cNvSpPr>
                  <a:spLocks noChangeAspect="1"/>
                </p:cNvSpPr>
                <p:nvPr/>
              </p:nvSpPr>
              <p:spPr>
                <a:xfrm>
                  <a:off x="2843910" y="4497232"/>
                  <a:ext cx="450336" cy="450714"/>
                </a:xfrm>
                <a:prstGeom prst="ellipse">
                  <a:avLst/>
                </a:prstGeom>
                <a:solidFill>
                  <a:schemeClr val="accent1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500" b="1" dirty="0">
                    <a:solidFill>
                      <a:schemeClr val="bg1"/>
                    </a:solidFill>
                    <a:latin typeface="思源宋体 CN" panose="02020400000000000000" charset="-122"/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 rot="20808500">
                  <a:off x="2870161" y="4545577"/>
                  <a:ext cx="418839" cy="34910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sz="1400" b="1" dirty="0">
                      <a:solidFill>
                        <a:schemeClr val="bg1"/>
                      </a:solidFill>
                      <a:latin typeface="思源宋体 CN" panose="02020400000000000000" charset="-122"/>
                      <a:ea typeface="思源宋体 CN" panose="02020400000000000000" charset="-122"/>
                      <a:cs typeface="思源宋体 CN" panose="02020400000000000000" charset="-122"/>
                    </a:rPr>
                    <a:t>01</a:t>
                  </a:r>
                  <a:endParaRPr lang="en-US" sz="1400" b="1" dirty="0">
                    <a:solidFill>
                      <a:schemeClr val="bg1"/>
                    </a:solidFill>
                    <a:latin typeface="思源宋体 CN" panose="02020400000000000000" charset="-122"/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</p:grpSp>
          <p:sp>
            <p:nvSpPr>
              <p:cNvPr id="97" name="TextBox 96"/>
              <p:cNvSpPr txBox="1"/>
              <p:nvPr/>
            </p:nvSpPr>
            <p:spPr>
              <a:xfrm>
                <a:off x="7375166" y="1093140"/>
                <a:ext cx="1934306" cy="7372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单击此处输入你的正文，文字是您思想的提炼</a:t>
                </a:r>
                <a:r>
                  <a:rPr lang="zh-CN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。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7253153" y="2137969"/>
              <a:ext cx="2560769" cy="973913"/>
              <a:chOff x="6748703" y="2201090"/>
              <a:chExt cx="2560769" cy="973913"/>
            </a:xfrm>
          </p:grpSpPr>
          <p:sp>
            <p:nvSpPr>
              <p:cNvPr id="101" name="Chevron 42"/>
              <p:cNvSpPr/>
              <p:nvPr/>
            </p:nvSpPr>
            <p:spPr>
              <a:xfrm>
                <a:off x="6814068" y="2201090"/>
                <a:ext cx="448103" cy="973913"/>
              </a:xfrm>
              <a:prstGeom prst="chevron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</a:gradFill>
              <a:ln w="9525" cap="flat" cmpd="sng">
                <a:noFill/>
                <a:prstDash val="solid"/>
                <a:round/>
              </a:ln>
              <a:effectLst/>
            </p:spPr>
            <p:txBody>
              <a:bodyPr wrap="none" anchor="ctr"/>
              <a:lstStyle/>
              <a:p>
                <a:pPr latinLnBrk="1"/>
                <a:endParaRPr kumimoji="1" lang="en-US" sz="1400" kern="0" dirty="0">
                  <a:solidFill>
                    <a:prstClr val="black"/>
                  </a:solidFill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grpSp>
            <p:nvGrpSpPr>
              <p:cNvPr id="102" name="Group 101"/>
              <p:cNvGrpSpPr/>
              <p:nvPr/>
            </p:nvGrpSpPr>
            <p:grpSpPr>
              <a:xfrm>
                <a:off x="6748703" y="2477033"/>
                <a:ext cx="421677" cy="422031"/>
                <a:chOff x="2843910" y="4497234"/>
                <a:chExt cx="450336" cy="450714"/>
              </a:xfrm>
              <a:effectLst>
                <a:outerShdw blurRad="304800" dist="1905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03" name="Oval 102"/>
                <p:cNvSpPr>
                  <a:spLocks noChangeAspect="1"/>
                </p:cNvSpPr>
                <p:nvPr/>
              </p:nvSpPr>
              <p:spPr>
                <a:xfrm>
                  <a:off x="2843910" y="4497234"/>
                  <a:ext cx="450336" cy="450714"/>
                </a:xfrm>
                <a:prstGeom prst="ellipse">
                  <a:avLst/>
                </a:prstGeom>
                <a:solidFill>
                  <a:schemeClr val="accent2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500" b="1" dirty="0">
                    <a:solidFill>
                      <a:schemeClr val="bg1"/>
                    </a:solidFill>
                    <a:latin typeface="思源宋体 CN" panose="02020400000000000000" charset="-122"/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 rot="20665541">
                  <a:off x="2870150" y="4545870"/>
                  <a:ext cx="413426" cy="34910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sz="1400" b="1" dirty="0">
                      <a:solidFill>
                        <a:schemeClr val="bg1"/>
                      </a:solidFill>
                      <a:latin typeface="思源宋体 CN" panose="02020400000000000000" charset="-122"/>
                      <a:ea typeface="思源宋体 CN" panose="02020400000000000000" charset="-122"/>
                      <a:cs typeface="思源宋体 CN" panose="02020400000000000000" charset="-122"/>
                    </a:rPr>
                    <a:t>02</a:t>
                  </a:r>
                  <a:endParaRPr lang="en-US" sz="1400" b="1" dirty="0">
                    <a:solidFill>
                      <a:schemeClr val="bg1"/>
                    </a:solidFill>
                    <a:latin typeface="思源宋体 CN" panose="02020400000000000000" charset="-122"/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</p:grpSp>
          <p:sp>
            <p:nvSpPr>
              <p:cNvPr id="105" name="TextBox 104"/>
              <p:cNvSpPr txBox="1"/>
              <p:nvPr/>
            </p:nvSpPr>
            <p:spPr>
              <a:xfrm>
                <a:off x="7375166" y="2385447"/>
                <a:ext cx="1934306" cy="7372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单击此处输入你的正文，文字是您思想的提炼</a:t>
                </a:r>
                <a:r>
                  <a:rPr lang="zh-CN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。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8071768" y="3430276"/>
              <a:ext cx="2560769" cy="973913"/>
              <a:chOff x="6748703" y="3493397"/>
              <a:chExt cx="2560769" cy="973913"/>
            </a:xfrm>
          </p:grpSpPr>
          <p:sp>
            <p:nvSpPr>
              <p:cNvPr id="106" name="Chevron 42"/>
              <p:cNvSpPr/>
              <p:nvPr/>
            </p:nvSpPr>
            <p:spPr>
              <a:xfrm>
                <a:off x="6814068" y="3493397"/>
                <a:ext cx="448103" cy="973913"/>
              </a:xfrm>
              <a:prstGeom prst="chevron">
                <a:avLst/>
              </a:prstGeom>
              <a:gradFill rotWithShape="1">
                <a:gsLst>
                  <a:gs pos="0">
                    <a:schemeClr val="accent3"/>
                  </a:gs>
                  <a:gs pos="100000">
                    <a:schemeClr val="accent3">
                      <a:lumMod val="75000"/>
                    </a:schemeClr>
                  </a:gs>
                </a:gsLst>
                <a:lin ang="0" scaled="1"/>
              </a:gradFill>
              <a:ln w="9525" cap="flat" cmpd="sng">
                <a:noFill/>
                <a:prstDash val="solid"/>
                <a:round/>
              </a:ln>
              <a:effectLst/>
            </p:spPr>
            <p:txBody>
              <a:bodyPr wrap="none" anchor="ctr"/>
              <a:lstStyle/>
              <a:p>
                <a:pPr latinLnBrk="1"/>
                <a:endParaRPr kumimoji="1" lang="en-US" sz="1400" kern="0" dirty="0">
                  <a:solidFill>
                    <a:prstClr val="black"/>
                  </a:solidFill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grpSp>
            <p:nvGrpSpPr>
              <p:cNvPr id="107" name="Group 106"/>
              <p:cNvGrpSpPr/>
              <p:nvPr/>
            </p:nvGrpSpPr>
            <p:grpSpPr>
              <a:xfrm>
                <a:off x="6748703" y="3769338"/>
                <a:ext cx="423540" cy="422031"/>
                <a:chOff x="2843910" y="4497232"/>
                <a:chExt cx="452325" cy="450714"/>
              </a:xfrm>
              <a:effectLst>
                <a:outerShdw blurRad="304800" dist="1905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08" name="Oval 107"/>
                <p:cNvSpPr>
                  <a:spLocks noChangeAspect="1"/>
                </p:cNvSpPr>
                <p:nvPr/>
              </p:nvSpPr>
              <p:spPr>
                <a:xfrm>
                  <a:off x="2843910" y="4497232"/>
                  <a:ext cx="450336" cy="450714"/>
                </a:xfrm>
                <a:prstGeom prst="ellipse">
                  <a:avLst/>
                </a:prstGeom>
                <a:solidFill>
                  <a:schemeClr val="accent3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500" b="1" dirty="0">
                    <a:solidFill>
                      <a:schemeClr val="bg1"/>
                    </a:solidFill>
                    <a:latin typeface="思源宋体 CN" panose="02020400000000000000" charset="-122"/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 rot="20708028">
                  <a:off x="2849550" y="4541698"/>
                  <a:ext cx="446685" cy="34910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sz="1400" b="1" dirty="0">
                      <a:solidFill>
                        <a:schemeClr val="bg1"/>
                      </a:solidFill>
                      <a:latin typeface="思源宋体 CN" panose="02020400000000000000" charset="-122"/>
                      <a:ea typeface="思源宋体 CN" panose="02020400000000000000" charset="-122"/>
                      <a:cs typeface="思源宋体 CN" panose="02020400000000000000" charset="-122"/>
                    </a:rPr>
                    <a:t>03</a:t>
                  </a:r>
                  <a:endParaRPr lang="en-US" sz="1400" b="1" dirty="0">
                    <a:solidFill>
                      <a:schemeClr val="bg1"/>
                    </a:solidFill>
                    <a:latin typeface="思源宋体 CN" panose="02020400000000000000" charset="-122"/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</p:grpSp>
          <p:sp>
            <p:nvSpPr>
              <p:cNvPr id="110" name="TextBox 109"/>
              <p:cNvSpPr txBox="1"/>
              <p:nvPr/>
            </p:nvSpPr>
            <p:spPr>
              <a:xfrm>
                <a:off x="7375166" y="3677754"/>
                <a:ext cx="1934306" cy="7372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单击此处输入你的正文，文字是您思想的提炼</a:t>
                </a:r>
                <a:r>
                  <a:rPr lang="zh-CN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。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8846769" y="4655830"/>
              <a:ext cx="2560767" cy="973913"/>
              <a:chOff x="6748703" y="4718951"/>
              <a:chExt cx="2560767" cy="973913"/>
            </a:xfrm>
          </p:grpSpPr>
          <p:sp>
            <p:nvSpPr>
              <p:cNvPr id="111" name="Chevron 42"/>
              <p:cNvSpPr/>
              <p:nvPr/>
            </p:nvSpPr>
            <p:spPr>
              <a:xfrm>
                <a:off x="6814068" y="4718951"/>
                <a:ext cx="448103" cy="973913"/>
              </a:xfrm>
              <a:prstGeom prst="chevron">
                <a:avLst/>
              </a:prstGeom>
              <a:gradFill rotWithShape="1">
                <a:gsLst>
                  <a:gs pos="0">
                    <a:schemeClr val="accent4"/>
                  </a:gs>
                  <a:gs pos="100000">
                    <a:schemeClr val="accent4">
                      <a:lumMod val="75000"/>
                    </a:schemeClr>
                  </a:gs>
                </a:gsLst>
                <a:lin ang="0" scaled="1"/>
              </a:gradFill>
              <a:ln w="9525" cap="flat" cmpd="sng">
                <a:noFill/>
                <a:prstDash val="solid"/>
                <a:round/>
              </a:ln>
              <a:effectLst/>
            </p:spPr>
            <p:txBody>
              <a:bodyPr wrap="none" anchor="ctr"/>
              <a:lstStyle/>
              <a:p>
                <a:pPr latinLnBrk="1"/>
                <a:endParaRPr kumimoji="1" lang="en-US" sz="1400" kern="0" dirty="0">
                  <a:solidFill>
                    <a:prstClr val="black"/>
                  </a:solidFill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grpSp>
            <p:nvGrpSpPr>
              <p:cNvPr id="112" name="Group 111"/>
              <p:cNvGrpSpPr/>
              <p:nvPr/>
            </p:nvGrpSpPr>
            <p:grpSpPr>
              <a:xfrm>
                <a:off x="6748703" y="4994892"/>
                <a:ext cx="421677" cy="422031"/>
                <a:chOff x="2843910" y="4497232"/>
                <a:chExt cx="450336" cy="450714"/>
              </a:xfrm>
              <a:effectLst>
                <a:outerShdw blurRad="304800" dist="1905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13" name="Oval 112"/>
                <p:cNvSpPr>
                  <a:spLocks noChangeAspect="1"/>
                </p:cNvSpPr>
                <p:nvPr/>
              </p:nvSpPr>
              <p:spPr>
                <a:xfrm>
                  <a:off x="2843910" y="4497232"/>
                  <a:ext cx="450336" cy="450714"/>
                </a:xfrm>
                <a:prstGeom prst="ellipse">
                  <a:avLst/>
                </a:prstGeom>
                <a:solidFill>
                  <a:schemeClr val="accent4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500" b="1" dirty="0">
                    <a:solidFill>
                      <a:schemeClr val="bg1"/>
                    </a:solidFill>
                    <a:latin typeface="思源宋体 CN" panose="02020400000000000000" charset="-122"/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 rot="20476035">
                  <a:off x="2869879" y="4544598"/>
                  <a:ext cx="418697" cy="34910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sz="1400" b="1" dirty="0">
                      <a:solidFill>
                        <a:schemeClr val="bg1"/>
                      </a:solidFill>
                      <a:latin typeface="思源宋体 CN" panose="02020400000000000000" charset="-122"/>
                      <a:ea typeface="思源宋体 CN" panose="02020400000000000000" charset="-122"/>
                      <a:cs typeface="思源宋体 CN" panose="02020400000000000000" charset="-122"/>
                    </a:rPr>
                    <a:t>04</a:t>
                  </a:r>
                  <a:endParaRPr lang="en-US" sz="1400" b="1" dirty="0">
                    <a:solidFill>
                      <a:schemeClr val="bg1"/>
                    </a:solidFill>
                    <a:latin typeface="思源宋体 CN" panose="02020400000000000000" charset="-122"/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</p:grpSp>
          <p:sp>
            <p:nvSpPr>
              <p:cNvPr id="115" name="TextBox 114"/>
              <p:cNvSpPr txBox="1"/>
              <p:nvPr/>
            </p:nvSpPr>
            <p:spPr>
              <a:xfrm>
                <a:off x="7375165" y="4903308"/>
                <a:ext cx="1934305" cy="7372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单击此处输入你的正文，文字是您思想的提炼</a:t>
                </a:r>
                <a:r>
                  <a:rPr lang="zh-CN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。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</p:grpSp>
      <p:sp>
        <p:nvSpPr>
          <p:cNvPr id="11" name="TextBox 86"/>
          <p:cNvSpPr txBox="1"/>
          <p:nvPr/>
        </p:nvSpPr>
        <p:spPr>
          <a:xfrm>
            <a:off x="956310" y="490855"/>
            <a:ext cx="451485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单击此处</a:t>
            </a: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思源宋体 CN" panose="02020400000000000000" charset="-122"/>
              <a:ea typeface="思源宋体 CN" panose="02020400000000000000" charset="-122"/>
              <a:cs typeface="思源宋体 CN" panose="02020400000000000000" charset="-122"/>
            </a:endParaRPr>
          </a:p>
          <a:p>
            <a:pPr algn="l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添加大标题内容</a:t>
            </a: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思源宋体 CN" panose="02020400000000000000" charset="-122"/>
              <a:ea typeface="思源宋体 CN" panose="02020400000000000000" charset="-122"/>
              <a:cs typeface="思源宋体 CN" panose="02020400000000000000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72029" y="1095883"/>
            <a:ext cx="9005422" cy="4800887"/>
            <a:chOff x="1699601" y="1160522"/>
            <a:chExt cx="9005422" cy="4800887"/>
          </a:xfrm>
        </p:grpSpPr>
        <p:grpSp>
          <p:nvGrpSpPr>
            <p:cNvPr id="6" name="Group 5"/>
            <p:cNvGrpSpPr/>
            <p:nvPr/>
          </p:nvGrpSpPr>
          <p:grpSpPr>
            <a:xfrm>
              <a:off x="4588865" y="2069820"/>
              <a:ext cx="3013046" cy="3891589"/>
              <a:chOff x="4220877" y="1477919"/>
              <a:chExt cx="3069699" cy="3964761"/>
            </a:xfrm>
          </p:grpSpPr>
          <p:sp>
            <p:nvSpPr>
              <p:cNvPr id="11" name="Parallelogram 10"/>
              <p:cNvSpPr/>
              <p:nvPr/>
            </p:nvSpPr>
            <p:spPr>
              <a:xfrm rot="5400000">
                <a:off x="4352030" y="2813575"/>
                <a:ext cx="2304434" cy="452920"/>
              </a:xfrm>
              <a:prstGeom prst="parallelogram">
                <a:avLst>
                  <a:gd name="adj" fmla="val 63186"/>
                </a:avLst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2" name="Parallelogram 11"/>
              <p:cNvSpPr/>
              <p:nvPr/>
            </p:nvSpPr>
            <p:spPr>
              <a:xfrm rot="16200000" flipH="1">
                <a:off x="4804950" y="2813575"/>
                <a:ext cx="2304434" cy="452920"/>
              </a:xfrm>
              <a:prstGeom prst="parallelogram">
                <a:avLst>
                  <a:gd name="adj" fmla="val 63186"/>
                </a:avLst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3" name="Parallelogram 12"/>
              <p:cNvSpPr/>
              <p:nvPr/>
            </p:nvSpPr>
            <p:spPr>
              <a:xfrm rot="5400000">
                <a:off x="5043122" y="1883829"/>
                <a:ext cx="676275" cy="704022"/>
              </a:xfrm>
              <a:prstGeom prst="parallelogram">
                <a:avLst>
                  <a:gd name="adj" fmla="val 63186"/>
                </a:avLst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4" name="Parallelogram 13"/>
              <p:cNvSpPr/>
              <p:nvPr/>
            </p:nvSpPr>
            <p:spPr>
              <a:xfrm rot="16200000" flipH="1">
                <a:off x="5747144" y="1883829"/>
                <a:ext cx="676275" cy="704022"/>
              </a:xfrm>
              <a:prstGeom prst="parallelogram">
                <a:avLst>
                  <a:gd name="adj" fmla="val 63186"/>
                </a:avLst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5" name="Diamond 14"/>
              <p:cNvSpPr/>
              <p:nvPr/>
            </p:nvSpPr>
            <p:spPr>
              <a:xfrm>
                <a:off x="5029247" y="1477919"/>
                <a:ext cx="1408046" cy="843602"/>
              </a:xfrm>
              <a:prstGeom prst="diamond">
                <a:avLst/>
              </a:prstGeom>
              <a:solidFill>
                <a:schemeClr val="accent3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6" name="Parallelogram 15"/>
              <p:cNvSpPr/>
              <p:nvPr/>
            </p:nvSpPr>
            <p:spPr>
              <a:xfrm rot="5400000">
                <a:off x="5896405" y="4205103"/>
                <a:ext cx="676275" cy="704022"/>
              </a:xfrm>
              <a:prstGeom prst="parallelogram">
                <a:avLst>
                  <a:gd name="adj" fmla="val 63186"/>
                </a:avLst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7" name="Parallelogram 16"/>
              <p:cNvSpPr/>
              <p:nvPr/>
            </p:nvSpPr>
            <p:spPr>
              <a:xfrm rot="16200000" flipH="1">
                <a:off x="6600427" y="4205103"/>
                <a:ext cx="676275" cy="704022"/>
              </a:xfrm>
              <a:prstGeom prst="parallelogram">
                <a:avLst>
                  <a:gd name="adj" fmla="val 63186"/>
                </a:avLst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8" name="Diamond 17"/>
              <p:cNvSpPr/>
              <p:nvPr/>
            </p:nvSpPr>
            <p:spPr>
              <a:xfrm>
                <a:off x="5882530" y="3793217"/>
                <a:ext cx="1408046" cy="843602"/>
              </a:xfrm>
              <a:prstGeom prst="diamond">
                <a:avLst/>
              </a:prstGeom>
              <a:solidFill>
                <a:schemeClr val="accent2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9" name="Parallelogram 18"/>
              <p:cNvSpPr/>
              <p:nvPr/>
            </p:nvSpPr>
            <p:spPr>
              <a:xfrm rot="5400000">
                <a:off x="5850498" y="3721088"/>
                <a:ext cx="1014064" cy="452920"/>
              </a:xfrm>
              <a:prstGeom prst="parallelogram">
                <a:avLst>
                  <a:gd name="adj" fmla="val 63186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20" name="Parallelogram 19"/>
              <p:cNvSpPr/>
              <p:nvPr/>
            </p:nvSpPr>
            <p:spPr>
              <a:xfrm rot="16200000" flipH="1">
                <a:off x="6303418" y="3721088"/>
                <a:ext cx="1014064" cy="452920"/>
              </a:xfrm>
              <a:prstGeom prst="parallelogram">
                <a:avLst>
                  <a:gd name="adj" fmla="val 63186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21" name="Diamond 20"/>
              <p:cNvSpPr/>
              <p:nvPr/>
            </p:nvSpPr>
            <p:spPr>
              <a:xfrm>
                <a:off x="6130885" y="3162178"/>
                <a:ext cx="906025" cy="556671"/>
              </a:xfrm>
              <a:prstGeom prst="diamon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22" name="Parallelogram 21"/>
              <p:cNvSpPr/>
              <p:nvPr/>
            </p:nvSpPr>
            <p:spPr>
              <a:xfrm rot="5400000">
                <a:off x="5886880" y="3131383"/>
                <a:ext cx="676275" cy="704022"/>
              </a:xfrm>
              <a:prstGeom prst="parallelogram">
                <a:avLst>
                  <a:gd name="adj" fmla="val 63186"/>
                </a:avLst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23" name="Parallelogram 22"/>
              <p:cNvSpPr/>
              <p:nvPr/>
            </p:nvSpPr>
            <p:spPr>
              <a:xfrm rot="16200000" flipH="1">
                <a:off x="6590902" y="3131383"/>
                <a:ext cx="676275" cy="704022"/>
              </a:xfrm>
              <a:prstGeom prst="parallelogram">
                <a:avLst>
                  <a:gd name="adj" fmla="val 63186"/>
                </a:avLst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24" name="Diamond 23"/>
              <p:cNvSpPr/>
              <p:nvPr/>
            </p:nvSpPr>
            <p:spPr>
              <a:xfrm>
                <a:off x="5873005" y="2719497"/>
                <a:ext cx="1408046" cy="843602"/>
              </a:xfrm>
              <a:prstGeom prst="diamond">
                <a:avLst/>
              </a:prstGeom>
              <a:solidFill>
                <a:schemeClr val="accent2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25" name="Parallelogram 24"/>
              <p:cNvSpPr/>
              <p:nvPr/>
            </p:nvSpPr>
            <p:spPr>
              <a:xfrm rot="5400000">
                <a:off x="4234752" y="4256533"/>
                <a:ext cx="676275" cy="704022"/>
              </a:xfrm>
              <a:prstGeom prst="parallelogram">
                <a:avLst>
                  <a:gd name="adj" fmla="val 63186"/>
                </a:avLst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26" name="Parallelogram 25"/>
              <p:cNvSpPr/>
              <p:nvPr/>
            </p:nvSpPr>
            <p:spPr>
              <a:xfrm rot="16200000" flipH="1">
                <a:off x="4938774" y="4256533"/>
                <a:ext cx="676275" cy="704022"/>
              </a:xfrm>
              <a:prstGeom prst="parallelogram">
                <a:avLst>
                  <a:gd name="adj" fmla="val 63186"/>
                </a:avLst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27" name="Diamond 26"/>
              <p:cNvSpPr/>
              <p:nvPr/>
            </p:nvSpPr>
            <p:spPr>
              <a:xfrm>
                <a:off x="4220877" y="3844647"/>
                <a:ext cx="1408046" cy="843602"/>
              </a:xfrm>
              <a:prstGeom prst="diamond">
                <a:avLst/>
              </a:prstGeom>
              <a:solidFill>
                <a:schemeClr val="accent1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28" name="Parallelogram 27"/>
              <p:cNvSpPr/>
              <p:nvPr/>
            </p:nvSpPr>
            <p:spPr>
              <a:xfrm rot="5400000">
                <a:off x="3852235" y="3435908"/>
                <a:ext cx="1687284" cy="452920"/>
              </a:xfrm>
              <a:prstGeom prst="parallelogram">
                <a:avLst>
                  <a:gd name="adj" fmla="val 63186"/>
                </a:avLst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29" name="Parallelogram 28"/>
              <p:cNvSpPr/>
              <p:nvPr/>
            </p:nvSpPr>
            <p:spPr>
              <a:xfrm rot="16200000" flipH="1">
                <a:off x="4305155" y="3435908"/>
                <a:ext cx="1687284" cy="452920"/>
              </a:xfrm>
              <a:prstGeom prst="parallelogram">
                <a:avLst>
                  <a:gd name="adj" fmla="val 63186"/>
                </a:avLst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30" name="Parallelogram 29"/>
              <p:cNvSpPr/>
              <p:nvPr/>
            </p:nvSpPr>
            <p:spPr>
              <a:xfrm rot="5400000">
                <a:off x="4234752" y="2744766"/>
                <a:ext cx="676275" cy="704022"/>
              </a:xfrm>
              <a:prstGeom prst="parallelogram">
                <a:avLst>
                  <a:gd name="adj" fmla="val 63186"/>
                </a:avLst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31" name="Parallelogram 30"/>
              <p:cNvSpPr/>
              <p:nvPr/>
            </p:nvSpPr>
            <p:spPr>
              <a:xfrm rot="16200000" flipH="1">
                <a:off x="4938774" y="2744766"/>
                <a:ext cx="676275" cy="704022"/>
              </a:xfrm>
              <a:prstGeom prst="parallelogram">
                <a:avLst>
                  <a:gd name="adj" fmla="val 63186"/>
                </a:avLst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32" name="Diamond 31"/>
              <p:cNvSpPr/>
              <p:nvPr/>
            </p:nvSpPr>
            <p:spPr>
              <a:xfrm>
                <a:off x="4220877" y="2332880"/>
                <a:ext cx="1408046" cy="843602"/>
              </a:xfrm>
              <a:prstGeom prst="diamond">
                <a:avLst/>
              </a:prstGeom>
              <a:solidFill>
                <a:schemeClr val="accent1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33" name="Parallelogram 32"/>
              <p:cNvSpPr/>
              <p:nvPr/>
            </p:nvSpPr>
            <p:spPr>
              <a:xfrm rot="5400000">
                <a:off x="5062951" y="4752532"/>
                <a:ext cx="676275" cy="704022"/>
              </a:xfrm>
              <a:prstGeom prst="parallelogram">
                <a:avLst>
                  <a:gd name="adj" fmla="val 63186"/>
                </a:avLst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34" name="Parallelogram 33"/>
              <p:cNvSpPr/>
              <p:nvPr/>
            </p:nvSpPr>
            <p:spPr>
              <a:xfrm rot="16200000" flipH="1">
                <a:off x="5766973" y="4752532"/>
                <a:ext cx="676275" cy="704022"/>
              </a:xfrm>
              <a:prstGeom prst="parallelogram">
                <a:avLst>
                  <a:gd name="adj" fmla="val 63186"/>
                </a:avLst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35" name="Diamond 34"/>
              <p:cNvSpPr/>
              <p:nvPr/>
            </p:nvSpPr>
            <p:spPr>
              <a:xfrm>
                <a:off x="5049076" y="4340646"/>
                <a:ext cx="1408046" cy="843602"/>
              </a:xfrm>
              <a:prstGeom prst="diamond">
                <a:avLst/>
              </a:prstGeom>
              <a:solidFill>
                <a:schemeClr val="accent4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36" name="Parallelogram 35"/>
              <p:cNvSpPr/>
              <p:nvPr/>
            </p:nvSpPr>
            <p:spPr>
              <a:xfrm rot="5400000">
                <a:off x="5017042" y="4268518"/>
                <a:ext cx="1014065" cy="452920"/>
              </a:xfrm>
              <a:prstGeom prst="parallelogram">
                <a:avLst>
                  <a:gd name="adj" fmla="val 63186"/>
                </a:avLst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37" name="Parallelogram 36"/>
              <p:cNvSpPr/>
              <p:nvPr/>
            </p:nvSpPr>
            <p:spPr>
              <a:xfrm rot="16200000" flipH="1">
                <a:off x="5469964" y="4268520"/>
                <a:ext cx="1014065" cy="452920"/>
              </a:xfrm>
              <a:prstGeom prst="parallelogram">
                <a:avLst>
                  <a:gd name="adj" fmla="val 63186"/>
                </a:avLst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38" name="Diamond 37"/>
              <p:cNvSpPr/>
              <p:nvPr/>
            </p:nvSpPr>
            <p:spPr>
              <a:xfrm>
                <a:off x="5297431" y="3709607"/>
                <a:ext cx="906025" cy="556671"/>
              </a:xfrm>
              <a:prstGeom prst="diamon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39" name="Parallelogram 38"/>
              <p:cNvSpPr/>
              <p:nvPr/>
            </p:nvSpPr>
            <p:spPr>
              <a:xfrm rot="5400000">
                <a:off x="5062951" y="3937088"/>
                <a:ext cx="676275" cy="704022"/>
              </a:xfrm>
              <a:prstGeom prst="parallelogram">
                <a:avLst>
                  <a:gd name="adj" fmla="val 63186"/>
                </a:avLst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40" name="Parallelogram 39"/>
              <p:cNvSpPr/>
              <p:nvPr/>
            </p:nvSpPr>
            <p:spPr>
              <a:xfrm rot="16200000" flipH="1">
                <a:off x="5766973" y="3937088"/>
                <a:ext cx="676275" cy="704022"/>
              </a:xfrm>
              <a:prstGeom prst="parallelogram">
                <a:avLst>
                  <a:gd name="adj" fmla="val 63186"/>
                </a:avLst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41" name="Diamond 40"/>
              <p:cNvSpPr/>
              <p:nvPr/>
            </p:nvSpPr>
            <p:spPr>
              <a:xfrm>
                <a:off x="5049076" y="3525202"/>
                <a:ext cx="1408046" cy="843602"/>
              </a:xfrm>
              <a:prstGeom prst="diamond">
                <a:avLst/>
              </a:prstGeom>
              <a:solidFill>
                <a:schemeClr val="accent4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  <p:sp>
          <p:nvSpPr>
            <p:cNvPr id="93" name="TextBox 92"/>
            <p:cNvSpPr txBox="1"/>
            <p:nvPr/>
          </p:nvSpPr>
          <p:spPr>
            <a:xfrm rot="20821889">
              <a:off x="4906223" y="2883934"/>
              <a:ext cx="704006" cy="7023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en-US" sz="3200" b="1" spc="-150" dirty="0">
                  <a:solidFill>
                    <a:schemeClr val="bg1"/>
                  </a:solidFill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</a:rPr>
                <a:t>01</a:t>
              </a:r>
              <a:endParaRPr lang="en-US" sz="3200" b="1" spc="-150" dirty="0">
                <a:solidFill>
                  <a:schemeClr val="bg1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 rot="20821889">
              <a:off x="5686570" y="4063086"/>
              <a:ext cx="704006" cy="7023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en-US" sz="3200" b="1" spc="-150" dirty="0">
                  <a:solidFill>
                    <a:schemeClr val="bg1"/>
                  </a:solidFill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</a:rPr>
                <a:t>04</a:t>
              </a:r>
              <a:endParaRPr lang="en-US" sz="3200" b="1" spc="-150" dirty="0">
                <a:solidFill>
                  <a:schemeClr val="bg1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 rot="20821889">
              <a:off x="6540180" y="3248013"/>
              <a:ext cx="704006" cy="7023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en-US" sz="3200" b="1" spc="-150" dirty="0">
                  <a:solidFill>
                    <a:schemeClr val="bg1"/>
                  </a:solidFill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</a:rPr>
                <a:t>03</a:t>
              </a:r>
              <a:endParaRPr lang="en-US" sz="3200" b="1" spc="-150" dirty="0">
                <a:solidFill>
                  <a:schemeClr val="bg1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 rot="20821889">
              <a:off x="5665945" y="2031779"/>
              <a:ext cx="704006" cy="7023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en-US" sz="3200" b="1" spc="-150" dirty="0">
                  <a:solidFill>
                    <a:schemeClr val="bg1"/>
                  </a:solidFill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</a:rPr>
                <a:t>02</a:t>
              </a:r>
              <a:endParaRPr lang="en-US" sz="3200" b="1" spc="-150" dirty="0">
                <a:solidFill>
                  <a:schemeClr val="bg1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1699601" y="3100238"/>
              <a:ext cx="2680615" cy="1121347"/>
              <a:chOff x="8414282" y="952943"/>
              <a:chExt cx="2680615" cy="1121347"/>
            </a:xfrm>
          </p:grpSpPr>
          <p:sp>
            <p:nvSpPr>
              <p:cNvPr id="82" name="Rectangle: Rounded Corners 81"/>
              <p:cNvSpPr/>
              <p:nvPr/>
            </p:nvSpPr>
            <p:spPr>
              <a:xfrm>
                <a:off x="8414283" y="1180677"/>
                <a:ext cx="2533535" cy="879411"/>
              </a:xfrm>
              <a:prstGeom prst="roundRect">
                <a:avLst>
                  <a:gd name="adj" fmla="val 8857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83" name="Rectangle: Rounded Corners 82"/>
              <p:cNvSpPr/>
              <p:nvPr/>
            </p:nvSpPr>
            <p:spPr>
              <a:xfrm>
                <a:off x="8414282" y="999993"/>
                <a:ext cx="2533535" cy="361366"/>
              </a:xfrm>
              <a:prstGeom prst="roundRect">
                <a:avLst>
                  <a:gd name="adj" fmla="val 12327"/>
                </a:avLst>
              </a:prstGeom>
              <a:ln>
                <a:noFill/>
              </a:ln>
              <a:effectLst>
                <a:outerShdw blurRad="228600" dist="76200" dir="8100000" algn="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8561362" y="1380235"/>
                <a:ext cx="2533535" cy="694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单击此处输入你的正文，文字是您思想的提炼</a:t>
                </a:r>
                <a:r>
                  <a:rPr lang="zh-CN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。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8561362" y="952943"/>
                <a:ext cx="2306544" cy="435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id-ID" sz="1600" b="1" dirty="0">
                    <a:solidFill>
                      <a:schemeClr val="bg1"/>
                    </a:solidFill>
                    <a:ea typeface="思源宋体 CN" panose="02020400000000000000" charset="-122"/>
                    <a:cs typeface="思源宋体 CN" panose="02020400000000000000" charset="-122"/>
                  </a:rPr>
                  <a:t>单击添加副标题</a:t>
                </a:r>
                <a:endParaRPr lang="en-US" sz="1600" b="1" dirty="0">
                  <a:solidFill>
                    <a:schemeClr val="bg1"/>
                  </a:solidFill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  <p:grpSp>
          <p:nvGrpSpPr>
            <p:cNvPr id="86" name="Group 85"/>
            <p:cNvGrpSpPr/>
            <p:nvPr/>
          </p:nvGrpSpPr>
          <p:grpSpPr>
            <a:xfrm>
              <a:off x="7732233" y="2555463"/>
              <a:ext cx="2664126" cy="1107144"/>
              <a:chOff x="8430769" y="2244361"/>
              <a:chExt cx="2664126" cy="1107144"/>
            </a:xfrm>
          </p:grpSpPr>
          <p:sp>
            <p:nvSpPr>
              <p:cNvPr id="87" name="Rectangle: Rounded Corners 86"/>
              <p:cNvSpPr/>
              <p:nvPr/>
            </p:nvSpPr>
            <p:spPr>
              <a:xfrm>
                <a:off x="8430770" y="2472095"/>
                <a:ext cx="2533533" cy="879410"/>
              </a:xfrm>
              <a:prstGeom prst="roundRect">
                <a:avLst>
                  <a:gd name="adj" fmla="val 8857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88" name="Rectangle: Rounded Corners 87"/>
              <p:cNvSpPr/>
              <p:nvPr/>
            </p:nvSpPr>
            <p:spPr>
              <a:xfrm>
                <a:off x="8430769" y="2291411"/>
                <a:ext cx="2533533" cy="361366"/>
              </a:xfrm>
              <a:prstGeom prst="roundRect">
                <a:avLst>
                  <a:gd name="adj" fmla="val 12327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228600" dist="76200" dir="8100000" algn="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8561362" y="2631581"/>
                <a:ext cx="2533533" cy="694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单击此处输入你的正文，文字是您思想的提炼</a:t>
                </a:r>
                <a:r>
                  <a:rPr lang="zh-CN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。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8561362" y="2244361"/>
                <a:ext cx="2306544" cy="435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id-ID" sz="1600" b="1" dirty="0">
                    <a:solidFill>
                      <a:schemeClr val="bg1"/>
                    </a:solidFill>
                    <a:ea typeface="思源宋体 CN" panose="02020400000000000000" charset="-122"/>
                    <a:cs typeface="思源宋体 CN" panose="02020400000000000000" charset="-122"/>
                    <a:sym typeface="+mn-ea"/>
                  </a:rPr>
                  <a:t>单击添加副标题</a:t>
                </a:r>
                <a:endParaRPr lang="en-US" sz="1600" b="1" dirty="0">
                  <a:solidFill>
                    <a:schemeClr val="bg1"/>
                  </a:solidFill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6708834" y="1160522"/>
              <a:ext cx="2664126" cy="1107144"/>
              <a:chOff x="8430769" y="3521137"/>
              <a:chExt cx="2664126" cy="1107144"/>
            </a:xfrm>
          </p:grpSpPr>
          <p:sp>
            <p:nvSpPr>
              <p:cNvPr id="92" name="Rectangle: Rounded Corners 91"/>
              <p:cNvSpPr/>
              <p:nvPr/>
            </p:nvSpPr>
            <p:spPr>
              <a:xfrm>
                <a:off x="8430770" y="3748871"/>
                <a:ext cx="2533533" cy="879410"/>
              </a:xfrm>
              <a:prstGeom prst="roundRect">
                <a:avLst>
                  <a:gd name="adj" fmla="val 8857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97" name="Rectangle: Rounded Corners 96"/>
              <p:cNvSpPr/>
              <p:nvPr/>
            </p:nvSpPr>
            <p:spPr>
              <a:xfrm>
                <a:off x="8430769" y="3568187"/>
                <a:ext cx="2533533" cy="361366"/>
              </a:xfrm>
              <a:prstGeom prst="roundRect">
                <a:avLst>
                  <a:gd name="adj" fmla="val 12327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228600" dist="76200" dir="8100000" algn="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8561362" y="3908355"/>
                <a:ext cx="2533533" cy="694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单击此处输入你的正文，文字是您思想的提炼</a:t>
                </a:r>
                <a:r>
                  <a:rPr lang="zh-CN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。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8561362" y="3521137"/>
                <a:ext cx="2306544" cy="435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sz="1600" b="1" dirty="0">
                    <a:solidFill>
                      <a:schemeClr val="bg1"/>
                    </a:solidFill>
                    <a:ea typeface="思源宋体 CN" panose="02020400000000000000" charset="-122"/>
                    <a:cs typeface="思源宋体 CN" panose="02020400000000000000" charset="-122"/>
                  </a:rPr>
                  <a:t>单击添加副标题</a:t>
                </a:r>
                <a:endParaRPr sz="1600" b="1" dirty="0">
                  <a:solidFill>
                    <a:schemeClr val="bg1"/>
                  </a:solidFill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  <p:grpSp>
          <p:nvGrpSpPr>
            <p:cNvPr id="105" name="Group 104"/>
            <p:cNvGrpSpPr/>
            <p:nvPr/>
          </p:nvGrpSpPr>
          <p:grpSpPr>
            <a:xfrm>
              <a:off x="8040897" y="4180487"/>
              <a:ext cx="2664126" cy="1107143"/>
              <a:chOff x="8430769" y="4797914"/>
              <a:chExt cx="2664126" cy="1107143"/>
            </a:xfrm>
          </p:grpSpPr>
          <p:sp>
            <p:nvSpPr>
              <p:cNvPr id="106" name="Rectangle: Rounded Corners 105"/>
              <p:cNvSpPr/>
              <p:nvPr/>
            </p:nvSpPr>
            <p:spPr>
              <a:xfrm>
                <a:off x="8430770" y="5025647"/>
                <a:ext cx="2533533" cy="879410"/>
              </a:xfrm>
              <a:prstGeom prst="roundRect">
                <a:avLst>
                  <a:gd name="adj" fmla="val 8857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07" name="Rectangle: Rounded Corners 106"/>
              <p:cNvSpPr/>
              <p:nvPr/>
            </p:nvSpPr>
            <p:spPr>
              <a:xfrm>
                <a:off x="8430769" y="4844963"/>
                <a:ext cx="2533533" cy="361366"/>
              </a:xfrm>
              <a:prstGeom prst="roundRect">
                <a:avLst>
                  <a:gd name="adj" fmla="val 12327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228600" dist="76200" dir="8100000" algn="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8561362" y="5185133"/>
                <a:ext cx="2533533" cy="694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单击此处输入你的正文，文字是您思想的提炼</a:t>
                </a:r>
                <a:r>
                  <a:rPr lang="zh-CN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。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8561362" y="4797914"/>
                <a:ext cx="2306544" cy="435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id-ID" sz="1600" b="1" dirty="0">
                    <a:solidFill>
                      <a:schemeClr val="bg1"/>
                    </a:solidFill>
                    <a:ea typeface="思源宋体 CN" panose="02020400000000000000" charset="-122"/>
                    <a:cs typeface="思源宋体 CN" panose="02020400000000000000" charset="-122"/>
                    <a:sym typeface="+mn-ea"/>
                  </a:rPr>
                  <a:t>单击添加副标题</a:t>
                </a:r>
                <a:endParaRPr lang="en-US" sz="1600" b="1" dirty="0">
                  <a:solidFill>
                    <a:schemeClr val="bg1"/>
                  </a:solidFill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</p:grpSp>
      <p:sp>
        <p:nvSpPr>
          <p:cNvPr id="3" name="TextBox 86"/>
          <p:cNvSpPr txBox="1"/>
          <p:nvPr/>
        </p:nvSpPr>
        <p:spPr>
          <a:xfrm>
            <a:off x="956310" y="490855"/>
            <a:ext cx="582485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单击此处</a:t>
            </a: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思源宋体 CN" panose="02020400000000000000" charset="-122"/>
              <a:ea typeface="思源宋体 CN" panose="02020400000000000000" charset="-122"/>
              <a:cs typeface="思源宋体 CN" panose="02020400000000000000" charset="-122"/>
            </a:endParaRPr>
          </a:p>
          <a:p>
            <a:pPr algn="l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添加大标题内容</a:t>
            </a: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思源宋体 CN" panose="02020400000000000000" charset="-122"/>
              <a:ea typeface="思源宋体 CN" panose="02020400000000000000" charset="-122"/>
              <a:cs typeface="思源宋体 CN" panose="02020400000000000000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 rot="0">
            <a:off x="1372235" y="688975"/>
            <a:ext cx="10212070" cy="5615169"/>
            <a:chOff x="1023470" y="1047750"/>
            <a:chExt cx="10211999" cy="5615455"/>
          </a:xfrm>
        </p:grpSpPr>
        <p:sp>
          <p:nvSpPr>
            <p:cNvPr id="6" name="Freeform: Shape 5"/>
            <p:cNvSpPr/>
            <p:nvPr/>
          </p:nvSpPr>
          <p:spPr>
            <a:xfrm>
              <a:off x="8557011" y="1047750"/>
              <a:ext cx="2194918" cy="1770234"/>
            </a:xfrm>
            <a:custGeom>
              <a:avLst/>
              <a:gdLst>
                <a:gd name="connsiteX0" fmla="*/ 1310018 w 2194918"/>
                <a:gd name="connsiteY0" fmla="*/ 0 h 1770234"/>
                <a:gd name="connsiteX1" fmla="*/ 2194918 w 2194918"/>
                <a:gd name="connsiteY1" fmla="*/ 885117 h 1770234"/>
                <a:gd name="connsiteX2" fmla="*/ 1310018 w 2194918"/>
                <a:gd name="connsiteY2" fmla="*/ 1770234 h 1770234"/>
                <a:gd name="connsiteX3" fmla="*/ 1310018 w 2194918"/>
                <a:gd name="connsiteY3" fmla="*/ 1449370 h 1770234"/>
                <a:gd name="connsiteX4" fmla="*/ 425118 w 2194918"/>
                <a:gd name="connsiteY4" fmla="*/ 1449370 h 1770234"/>
                <a:gd name="connsiteX5" fmla="*/ 425118 w 2194918"/>
                <a:gd name="connsiteY5" fmla="*/ 1448863 h 1770234"/>
                <a:gd name="connsiteX6" fmla="*/ 0 w 2194918"/>
                <a:gd name="connsiteY6" fmla="*/ 1448863 h 1770234"/>
                <a:gd name="connsiteX7" fmla="*/ 0 w 2194918"/>
                <a:gd name="connsiteY7" fmla="*/ 1108336 h 1770234"/>
                <a:gd name="connsiteX8" fmla="*/ 67932 w 2194918"/>
                <a:gd name="connsiteY8" fmla="*/ 970585 h 1770234"/>
                <a:gd name="connsiteX9" fmla="*/ 241536 w 2194918"/>
                <a:gd name="connsiteY9" fmla="*/ 1044178 h 1770234"/>
                <a:gd name="connsiteX10" fmla="*/ 241536 w 2194918"/>
                <a:gd name="connsiteY10" fmla="*/ 727161 h 1770234"/>
                <a:gd name="connsiteX11" fmla="*/ 67932 w 2194918"/>
                <a:gd name="connsiteY11" fmla="*/ 798867 h 1770234"/>
                <a:gd name="connsiteX12" fmla="*/ 0 w 2194918"/>
                <a:gd name="connsiteY12" fmla="*/ 661116 h 1770234"/>
                <a:gd name="connsiteX13" fmla="*/ 0 w 2194918"/>
                <a:gd name="connsiteY13" fmla="*/ 334003 h 1770234"/>
                <a:gd name="connsiteX14" fmla="*/ 0 w 2194918"/>
                <a:gd name="connsiteY14" fmla="*/ 321371 h 1770234"/>
                <a:gd name="connsiteX15" fmla="*/ 425118 w 2194918"/>
                <a:gd name="connsiteY15" fmla="*/ 321371 h 1770234"/>
                <a:gd name="connsiteX16" fmla="*/ 425118 w 2194918"/>
                <a:gd name="connsiteY16" fmla="*/ 320864 h 1770234"/>
                <a:gd name="connsiteX17" fmla="*/ 1310018 w 2194918"/>
                <a:gd name="connsiteY17" fmla="*/ 320864 h 1770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94918" h="1770234">
                  <a:moveTo>
                    <a:pt x="1310018" y="0"/>
                  </a:moveTo>
                  <a:lnTo>
                    <a:pt x="2194918" y="885117"/>
                  </a:lnTo>
                  <a:lnTo>
                    <a:pt x="1310018" y="1770234"/>
                  </a:lnTo>
                  <a:lnTo>
                    <a:pt x="1310018" y="1449370"/>
                  </a:lnTo>
                  <a:lnTo>
                    <a:pt x="425118" y="1449370"/>
                  </a:lnTo>
                  <a:lnTo>
                    <a:pt x="425118" y="1448863"/>
                  </a:lnTo>
                  <a:lnTo>
                    <a:pt x="0" y="1448863"/>
                  </a:lnTo>
                  <a:lnTo>
                    <a:pt x="0" y="1108336"/>
                  </a:lnTo>
                  <a:cubicBezTo>
                    <a:pt x="0" y="983794"/>
                    <a:pt x="30192" y="955488"/>
                    <a:pt x="67932" y="970585"/>
                  </a:cubicBezTo>
                  <a:cubicBezTo>
                    <a:pt x="135865" y="1002664"/>
                    <a:pt x="145299" y="1059274"/>
                    <a:pt x="241536" y="1044178"/>
                  </a:cubicBezTo>
                  <a:cubicBezTo>
                    <a:pt x="407593" y="1017760"/>
                    <a:pt x="407593" y="751692"/>
                    <a:pt x="241536" y="727161"/>
                  </a:cubicBezTo>
                  <a:cubicBezTo>
                    <a:pt x="145299" y="712065"/>
                    <a:pt x="135865" y="766788"/>
                    <a:pt x="67932" y="798867"/>
                  </a:cubicBezTo>
                  <a:cubicBezTo>
                    <a:pt x="30192" y="815850"/>
                    <a:pt x="0" y="785658"/>
                    <a:pt x="0" y="661116"/>
                  </a:cubicBezTo>
                  <a:cubicBezTo>
                    <a:pt x="0" y="445289"/>
                    <a:pt x="0" y="364354"/>
                    <a:pt x="0" y="334003"/>
                  </a:cubicBezTo>
                  <a:lnTo>
                    <a:pt x="0" y="321371"/>
                  </a:lnTo>
                  <a:lnTo>
                    <a:pt x="425118" y="321371"/>
                  </a:lnTo>
                  <a:lnTo>
                    <a:pt x="425118" y="320864"/>
                  </a:lnTo>
                  <a:lnTo>
                    <a:pt x="1310018" y="320864"/>
                  </a:lnTo>
                  <a:close/>
                </a:path>
              </a:pathLst>
            </a:custGeom>
            <a:solidFill>
              <a:schemeClr val="accent1"/>
            </a:solidFill>
            <a:ln w="25400">
              <a:noFill/>
            </a:ln>
            <a:scene3d>
              <a:camera prst="isometricTopUp"/>
              <a:lightRig rig="threePt" dir="t"/>
            </a:scene3d>
            <a:sp3d extrusionH="952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dirty="0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7867924" y="1972077"/>
              <a:ext cx="1483323" cy="1127492"/>
            </a:xfrm>
            <a:custGeom>
              <a:avLst/>
              <a:gdLst>
                <a:gd name="connsiteX0" fmla="*/ 0 w 2205941"/>
                <a:gd name="connsiteY0" fmla="*/ 0 h 1676764"/>
                <a:gd name="connsiteX1" fmla="*/ 1661113 w 2205941"/>
                <a:gd name="connsiteY1" fmla="*/ 0 h 1676764"/>
                <a:gd name="connsiteX2" fmla="*/ 1661113 w 2205941"/>
                <a:gd name="connsiteY2" fmla="*/ 1 h 1676764"/>
                <a:gd name="connsiteX3" fmla="*/ 1661523 w 2205941"/>
                <a:gd name="connsiteY3" fmla="*/ 1 h 1676764"/>
                <a:gd name="connsiteX4" fmla="*/ 1661523 w 2205941"/>
                <a:gd name="connsiteY4" fmla="*/ 18788 h 1676764"/>
                <a:gd name="connsiteX5" fmla="*/ 1661523 w 2205941"/>
                <a:gd name="connsiteY5" fmla="*/ 505256 h 1676764"/>
                <a:gd name="connsiteX6" fmla="*/ 1762549 w 2205941"/>
                <a:gd name="connsiteY6" fmla="*/ 710115 h 1676764"/>
                <a:gd name="connsiteX7" fmla="*/ 2020727 w 2205941"/>
                <a:gd name="connsiteY7" fmla="*/ 603476 h 1676764"/>
                <a:gd name="connsiteX8" fmla="*/ 2020727 w 2205941"/>
                <a:gd name="connsiteY8" fmla="*/ 1074932 h 1676764"/>
                <a:gd name="connsiteX9" fmla="*/ 1762549 w 2205941"/>
                <a:gd name="connsiteY9" fmla="*/ 965487 h 1676764"/>
                <a:gd name="connsiteX10" fmla="*/ 1661523 w 2205941"/>
                <a:gd name="connsiteY10" fmla="*/ 1170346 h 1676764"/>
                <a:gd name="connsiteX11" fmla="*/ 1661523 w 2205941"/>
                <a:gd name="connsiteY11" fmla="*/ 1676764 h 1676764"/>
                <a:gd name="connsiteX12" fmla="*/ 1661113 w 2205941"/>
                <a:gd name="connsiteY12" fmla="*/ 1676764 h 1676764"/>
                <a:gd name="connsiteX13" fmla="*/ 1661113 w 2205941"/>
                <a:gd name="connsiteY13" fmla="*/ 1676763 h 1676764"/>
                <a:gd name="connsiteX14" fmla="*/ 410 w 2205941"/>
                <a:gd name="connsiteY14" fmla="*/ 1676763 h 1676764"/>
                <a:gd name="connsiteX15" fmla="*/ 410 w 2205941"/>
                <a:gd name="connsiteY15" fmla="*/ 1170346 h 1676764"/>
                <a:gd name="connsiteX16" fmla="*/ 101436 w 2205941"/>
                <a:gd name="connsiteY16" fmla="*/ 965487 h 1676764"/>
                <a:gd name="connsiteX17" fmla="*/ 359614 w 2205941"/>
                <a:gd name="connsiteY17" fmla="*/ 1074932 h 1676764"/>
                <a:gd name="connsiteX18" fmla="*/ 359614 w 2205941"/>
                <a:gd name="connsiteY18" fmla="*/ 603476 h 1676764"/>
                <a:gd name="connsiteX19" fmla="*/ 101436 w 2205941"/>
                <a:gd name="connsiteY19" fmla="*/ 710115 h 1676764"/>
                <a:gd name="connsiteX20" fmla="*/ 410 w 2205941"/>
                <a:gd name="connsiteY20" fmla="*/ 505256 h 1676764"/>
                <a:gd name="connsiteX21" fmla="*/ 410 w 2205941"/>
                <a:gd name="connsiteY21" fmla="*/ 18788 h 1676764"/>
                <a:gd name="connsiteX22" fmla="*/ 410 w 2205941"/>
                <a:gd name="connsiteY22" fmla="*/ 1 h 1676764"/>
                <a:gd name="connsiteX23" fmla="*/ 0 w 2205941"/>
                <a:gd name="connsiteY23" fmla="*/ 1 h 1676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205941" h="1676764">
                  <a:moveTo>
                    <a:pt x="0" y="0"/>
                  </a:moveTo>
                  <a:lnTo>
                    <a:pt x="1661113" y="0"/>
                  </a:lnTo>
                  <a:lnTo>
                    <a:pt x="1661113" y="1"/>
                  </a:lnTo>
                  <a:lnTo>
                    <a:pt x="1661523" y="1"/>
                  </a:lnTo>
                  <a:lnTo>
                    <a:pt x="1661523" y="18788"/>
                  </a:lnTo>
                  <a:cubicBezTo>
                    <a:pt x="1661523" y="63924"/>
                    <a:pt x="1661523" y="184287"/>
                    <a:pt x="1661523" y="505256"/>
                  </a:cubicBezTo>
                  <a:cubicBezTo>
                    <a:pt x="1661523" y="690471"/>
                    <a:pt x="1706424" y="735371"/>
                    <a:pt x="1762549" y="710115"/>
                  </a:cubicBezTo>
                  <a:cubicBezTo>
                    <a:pt x="1863576" y="662408"/>
                    <a:pt x="1877607" y="581026"/>
                    <a:pt x="2020727" y="603476"/>
                  </a:cubicBezTo>
                  <a:cubicBezTo>
                    <a:pt x="2267680" y="639958"/>
                    <a:pt x="2267680" y="1035644"/>
                    <a:pt x="2020727" y="1074932"/>
                  </a:cubicBezTo>
                  <a:cubicBezTo>
                    <a:pt x="1877607" y="1097382"/>
                    <a:pt x="1863576" y="1013194"/>
                    <a:pt x="1762549" y="965487"/>
                  </a:cubicBezTo>
                  <a:cubicBezTo>
                    <a:pt x="1706424" y="943037"/>
                    <a:pt x="1661523" y="985131"/>
                    <a:pt x="1661523" y="1170346"/>
                  </a:cubicBezTo>
                  <a:lnTo>
                    <a:pt x="1661523" y="1676764"/>
                  </a:lnTo>
                  <a:lnTo>
                    <a:pt x="1661113" y="1676764"/>
                  </a:lnTo>
                  <a:lnTo>
                    <a:pt x="1661113" y="1676763"/>
                  </a:lnTo>
                  <a:lnTo>
                    <a:pt x="410" y="1676763"/>
                  </a:lnTo>
                  <a:lnTo>
                    <a:pt x="410" y="1170346"/>
                  </a:lnTo>
                  <a:cubicBezTo>
                    <a:pt x="410" y="985131"/>
                    <a:pt x="45311" y="943037"/>
                    <a:pt x="101436" y="965487"/>
                  </a:cubicBezTo>
                  <a:cubicBezTo>
                    <a:pt x="202463" y="1013194"/>
                    <a:pt x="216494" y="1097382"/>
                    <a:pt x="359614" y="1074932"/>
                  </a:cubicBezTo>
                  <a:cubicBezTo>
                    <a:pt x="606567" y="1035644"/>
                    <a:pt x="606567" y="639958"/>
                    <a:pt x="359614" y="603476"/>
                  </a:cubicBezTo>
                  <a:cubicBezTo>
                    <a:pt x="216494" y="581026"/>
                    <a:pt x="202463" y="662408"/>
                    <a:pt x="101436" y="710115"/>
                  </a:cubicBezTo>
                  <a:cubicBezTo>
                    <a:pt x="45311" y="735371"/>
                    <a:pt x="410" y="690471"/>
                    <a:pt x="410" y="505256"/>
                  </a:cubicBezTo>
                  <a:cubicBezTo>
                    <a:pt x="410" y="184287"/>
                    <a:pt x="410" y="63924"/>
                    <a:pt x="410" y="18788"/>
                  </a:cubicBezTo>
                  <a:lnTo>
                    <a:pt x="41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 w="25400">
              <a:noFill/>
            </a:ln>
            <a:effectLst>
              <a:outerShdw blurRad="647700" dist="723900" dir="8100000" algn="tr" rotWithShape="0">
                <a:schemeClr val="accent2">
                  <a:alpha val="13000"/>
                </a:schemeClr>
              </a:outerShdw>
            </a:effectLst>
            <a:scene3d>
              <a:camera prst="isometricTopUp"/>
              <a:lightRig rig="threePt" dir="t"/>
            </a:scene3d>
            <a:sp3d extrusionH="952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8" name="Freeform: Shape 7"/>
            <p:cNvSpPr/>
            <p:nvPr/>
          </p:nvSpPr>
          <p:spPr>
            <a:xfrm>
              <a:off x="7073688" y="2424392"/>
              <a:ext cx="1483323" cy="1127492"/>
            </a:xfrm>
            <a:custGeom>
              <a:avLst/>
              <a:gdLst>
                <a:gd name="connsiteX0" fmla="*/ 0 w 2205941"/>
                <a:gd name="connsiteY0" fmla="*/ 0 h 1676764"/>
                <a:gd name="connsiteX1" fmla="*/ 1661113 w 2205941"/>
                <a:gd name="connsiteY1" fmla="*/ 0 h 1676764"/>
                <a:gd name="connsiteX2" fmla="*/ 1661113 w 2205941"/>
                <a:gd name="connsiteY2" fmla="*/ 1 h 1676764"/>
                <a:gd name="connsiteX3" fmla="*/ 1661523 w 2205941"/>
                <a:gd name="connsiteY3" fmla="*/ 1 h 1676764"/>
                <a:gd name="connsiteX4" fmla="*/ 1661523 w 2205941"/>
                <a:gd name="connsiteY4" fmla="*/ 18788 h 1676764"/>
                <a:gd name="connsiteX5" fmla="*/ 1661523 w 2205941"/>
                <a:gd name="connsiteY5" fmla="*/ 505256 h 1676764"/>
                <a:gd name="connsiteX6" fmla="*/ 1762549 w 2205941"/>
                <a:gd name="connsiteY6" fmla="*/ 710115 h 1676764"/>
                <a:gd name="connsiteX7" fmla="*/ 2020727 w 2205941"/>
                <a:gd name="connsiteY7" fmla="*/ 603476 h 1676764"/>
                <a:gd name="connsiteX8" fmla="*/ 2020727 w 2205941"/>
                <a:gd name="connsiteY8" fmla="*/ 1074932 h 1676764"/>
                <a:gd name="connsiteX9" fmla="*/ 1762549 w 2205941"/>
                <a:gd name="connsiteY9" fmla="*/ 965487 h 1676764"/>
                <a:gd name="connsiteX10" fmla="*/ 1661523 w 2205941"/>
                <a:gd name="connsiteY10" fmla="*/ 1170346 h 1676764"/>
                <a:gd name="connsiteX11" fmla="*/ 1661523 w 2205941"/>
                <a:gd name="connsiteY11" fmla="*/ 1676764 h 1676764"/>
                <a:gd name="connsiteX12" fmla="*/ 1661113 w 2205941"/>
                <a:gd name="connsiteY12" fmla="*/ 1676764 h 1676764"/>
                <a:gd name="connsiteX13" fmla="*/ 1661113 w 2205941"/>
                <a:gd name="connsiteY13" fmla="*/ 1676763 h 1676764"/>
                <a:gd name="connsiteX14" fmla="*/ 410 w 2205941"/>
                <a:gd name="connsiteY14" fmla="*/ 1676763 h 1676764"/>
                <a:gd name="connsiteX15" fmla="*/ 410 w 2205941"/>
                <a:gd name="connsiteY15" fmla="*/ 1170346 h 1676764"/>
                <a:gd name="connsiteX16" fmla="*/ 101436 w 2205941"/>
                <a:gd name="connsiteY16" fmla="*/ 965487 h 1676764"/>
                <a:gd name="connsiteX17" fmla="*/ 359614 w 2205941"/>
                <a:gd name="connsiteY17" fmla="*/ 1074932 h 1676764"/>
                <a:gd name="connsiteX18" fmla="*/ 359614 w 2205941"/>
                <a:gd name="connsiteY18" fmla="*/ 603476 h 1676764"/>
                <a:gd name="connsiteX19" fmla="*/ 101436 w 2205941"/>
                <a:gd name="connsiteY19" fmla="*/ 710115 h 1676764"/>
                <a:gd name="connsiteX20" fmla="*/ 410 w 2205941"/>
                <a:gd name="connsiteY20" fmla="*/ 505256 h 1676764"/>
                <a:gd name="connsiteX21" fmla="*/ 410 w 2205941"/>
                <a:gd name="connsiteY21" fmla="*/ 18788 h 1676764"/>
                <a:gd name="connsiteX22" fmla="*/ 410 w 2205941"/>
                <a:gd name="connsiteY22" fmla="*/ 1 h 1676764"/>
                <a:gd name="connsiteX23" fmla="*/ 0 w 2205941"/>
                <a:gd name="connsiteY23" fmla="*/ 1 h 1676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205941" h="1676764">
                  <a:moveTo>
                    <a:pt x="0" y="0"/>
                  </a:moveTo>
                  <a:lnTo>
                    <a:pt x="1661113" y="0"/>
                  </a:lnTo>
                  <a:lnTo>
                    <a:pt x="1661113" y="1"/>
                  </a:lnTo>
                  <a:lnTo>
                    <a:pt x="1661523" y="1"/>
                  </a:lnTo>
                  <a:lnTo>
                    <a:pt x="1661523" y="18788"/>
                  </a:lnTo>
                  <a:cubicBezTo>
                    <a:pt x="1661523" y="63924"/>
                    <a:pt x="1661523" y="184287"/>
                    <a:pt x="1661523" y="505256"/>
                  </a:cubicBezTo>
                  <a:cubicBezTo>
                    <a:pt x="1661523" y="690471"/>
                    <a:pt x="1706424" y="735371"/>
                    <a:pt x="1762549" y="710115"/>
                  </a:cubicBezTo>
                  <a:cubicBezTo>
                    <a:pt x="1863576" y="662408"/>
                    <a:pt x="1877607" y="581026"/>
                    <a:pt x="2020727" y="603476"/>
                  </a:cubicBezTo>
                  <a:cubicBezTo>
                    <a:pt x="2267680" y="639958"/>
                    <a:pt x="2267680" y="1035644"/>
                    <a:pt x="2020727" y="1074932"/>
                  </a:cubicBezTo>
                  <a:cubicBezTo>
                    <a:pt x="1877607" y="1097382"/>
                    <a:pt x="1863576" y="1013194"/>
                    <a:pt x="1762549" y="965487"/>
                  </a:cubicBezTo>
                  <a:cubicBezTo>
                    <a:pt x="1706424" y="943037"/>
                    <a:pt x="1661523" y="985131"/>
                    <a:pt x="1661523" y="1170346"/>
                  </a:cubicBezTo>
                  <a:lnTo>
                    <a:pt x="1661523" y="1676764"/>
                  </a:lnTo>
                  <a:lnTo>
                    <a:pt x="1661113" y="1676764"/>
                  </a:lnTo>
                  <a:lnTo>
                    <a:pt x="1661113" y="1676763"/>
                  </a:lnTo>
                  <a:lnTo>
                    <a:pt x="410" y="1676763"/>
                  </a:lnTo>
                  <a:lnTo>
                    <a:pt x="410" y="1170346"/>
                  </a:lnTo>
                  <a:cubicBezTo>
                    <a:pt x="410" y="985131"/>
                    <a:pt x="45311" y="943037"/>
                    <a:pt x="101436" y="965487"/>
                  </a:cubicBezTo>
                  <a:cubicBezTo>
                    <a:pt x="202463" y="1013194"/>
                    <a:pt x="216494" y="1097382"/>
                    <a:pt x="359614" y="1074932"/>
                  </a:cubicBezTo>
                  <a:cubicBezTo>
                    <a:pt x="606567" y="1035644"/>
                    <a:pt x="606567" y="639958"/>
                    <a:pt x="359614" y="603476"/>
                  </a:cubicBezTo>
                  <a:cubicBezTo>
                    <a:pt x="216494" y="581026"/>
                    <a:pt x="202463" y="662408"/>
                    <a:pt x="101436" y="710115"/>
                  </a:cubicBezTo>
                  <a:cubicBezTo>
                    <a:pt x="45311" y="735371"/>
                    <a:pt x="410" y="690471"/>
                    <a:pt x="410" y="505256"/>
                  </a:cubicBezTo>
                  <a:cubicBezTo>
                    <a:pt x="410" y="184287"/>
                    <a:pt x="410" y="63924"/>
                    <a:pt x="410" y="18788"/>
                  </a:cubicBezTo>
                  <a:lnTo>
                    <a:pt x="41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 w="25400">
              <a:noFill/>
            </a:ln>
            <a:effectLst>
              <a:outerShdw blurRad="647700" dist="723900" dir="8100000" algn="tr" rotWithShape="0">
                <a:schemeClr val="accent3">
                  <a:alpha val="13000"/>
                </a:schemeClr>
              </a:outerShdw>
            </a:effectLst>
            <a:scene3d>
              <a:camera prst="isometricTopUp"/>
              <a:lightRig rig="threePt" dir="t"/>
            </a:scene3d>
            <a:sp3d extrusionH="952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9" name="Freeform: Shape 8"/>
            <p:cNvSpPr/>
            <p:nvPr/>
          </p:nvSpPr>
          <p:spPr>
            <a:xfrm>
              <a:off x="6273356" y="2887342"/>
              <a:ext cx="1483323" cy="1127492"/>
            </a:xfrm>
            <a:custGeom>
              <a:avLst/>
              <a:gdLst>
                <a:gd name="connsiteX0" fmla="*/ 0 w 2205941"/>
                <a:gd name="connsiteY0" fmla="*/ 0 h 1676764"/>
                <a:gd name="connsiteX1" fmla="*/ 1661113 w 2205941"/>
                <a:gd name="connsiteY1" fmla="*/ 0 h 1676764"/>
                <a:gd name="connsiteX2" fmla="*/ 1661113 w 2205941"/>
                <a:gd name="connsiteY2" fmla="*/ 1 h 1676764"/>
                <a:gd name="connsiteX3" fmla="*/ 1661523 w 2205941"/>
                <a:gd name="connsiteY3" fmla="*/ 1 h 1676764"/>
                <a:gd name="connsiteX4" fmla="*/ 1661523 w 2205941"/>
                <a:gd name="connsiteY4" fmla="*/ 18788 h 1676764"/>
                <a:gd name="connsiteX5" fmla="*/ 1661523 w 2205941"/>
                <a:gd name="connsiteY5" fmla="*/ 505256 h 1676764"/>
                <a:gd name="connsiteX6" fmla="*/ 1762549 w 2205941"/>
                <a:gd name="connsiteY6" fmla="*/ 710115 h 1676764"/>
                <a:gd name="connsiteX7" fmla="*/ 2020727 w 2205941"/>
                <a:gd name="connsiteY7" fmla="*/ 603476 h 1676764"/>
                <a:gd name="connsiteX8" fmla="*/ 2020727 w 2205941"/>
                <a:gd name="connsiteY8" fmla="*/ 1074932 h 1676764"/>
                <a:gd name="connsiteX9" fmla="*/ 1762549 w 2205941"/>
                <a:gd name="connsiteY9" fmla="*/ 965487 h 1676764"/>
                <a:gd name="connsiteX10" fmla="*/ 1661523 w 2205941"/>
                <a:gd name="connsiteY10" fmla="*/ 1170346 h 1676764"/>
                <a:gd name="connsiteX11" fmla="*/ 1661523 w 2205941"/>
                <a:gd name="connsiteY11" fmla="*/ 1676764 h 1676764"/>
                <a:gd name="connsiteX12" fmla="*/ 1661113 w 2205941"/>
                <a:gd name="connsiteY12" fmla="*/ 1676764 h 1676764"/>
                <a:gd name="connsiteX13" fmla="*/ 1661113 w 2205941"/>
                <a:gd name="connsiteY13" fmla="*/ 1676763 h 1676764"/>
                <a:gd name="connsiteX14" fmla="*/ 410 w 2205941"/>
                <a:gd name="connsiteY14" fmla="*/ 1676763 h 1676764"/>
                <a:gd name="connsiteX15" fmla="*/ 410 w 2205941"/>
                <a:gd name="connsiteY15" fmla="*/ 1170346 h 1676764"/>
                <a:gd name="connsiteX16" fmla="*/ 101436 w 2205941"/>
                <a:gd name="connsiteY16" fmla="*/ 965487 h 1676764"/>
                <a:gd name="connsiteX17" fmla="*/ 359614 w 2205941"/>
                <a:gd name="connsiteY17" fmla="*/ 1074932 h 1676764"/>
                <a:gd name="connsiteX18" fmla="*/ 359614 w 2205941"/>
                <a:gd name="connsiteY18" fmla="*/ 603476 h 1676764"/>
                <a:gd name="connsiteX19" fmla="*/ 101436 w 2205941"/>
                <a:gd name="connsiteY19" fmla="*/ 710115 h 1676764"/>
                <a:gd name="connsiteX20" fmla="*/ 410 w 2205941"/>
                <a:gd name="connsiteY20" fmla="*/ 505256 h 1676764"/>
                <a:gd name="connsiteX21" fmla="*/ 410 w 2205941"/>
                <a:gd name="connsiteY21" fmla="*/ 18788 h 1676764"/>
                <a:gd name="connsiteX22" fmla="*/ 410 w 2205941"/>
                <a:gd name="connsiteY22" fmla="*/ 1 h 1676764"/>
                <a:gd name="connsiteX23" fmla="*/ 0 w 2205941"/>
                <a:gd name="connsiteY23" fmla="*/ 1 h 1676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205941" h="1676764">
                  <a:moveTo>
                    <a:pt x="0" y="0"/>
                  </a:moveTo>
                  <a:lnTo>
                    <a:pt x="1661113" y="0"/>
                  </a:lnTo>
                  <a:lnTo>
                    <a:pt x="1661113" y="1"/>
                  </a:lnTo>
                  <a:lnTo>
                    <a:pt x="1661523" y="1"/>
                  </a:lnTo>
                  <a:lnTo>
                    <a:pt x="1661523" y="18788"/>
                  </a:lnTo>
                  <a:cubicBezTo>
                    <a:pt x="1661523" y="63924"/>
                    <a:pt x="1661523" y="184287"/>
                    <a:pt x="1661523" y="505256"/>
                  </a:cubicBezTo>
                  <a:cubicBezTo>
                    <a:pt x="1661523" y="690471"/>
                    <a:pt x="1706424" y="735371"/>
                    <a:pt x="1762549" y="710115"/>
                  </a:cubicBezTo>
                  <a:cubicBezTo>
                    <a:pt x="1863576" y="662408"/>
                    <a:pt x="1877607" y="581026"/>
                    <a:pt x="2020727" y="603476"/>
                  </a:cubicBezTo>
                  <a:cubicBezTo>
                    <a:pt x="2267680" y="639958"/>
                    <a:pt x="2267680" y="1035644"/>
                    <a:pt x="2020727" y="1074932"/>
                  </a:cubicBezTo>
                  <a:cubicBezTo>
                    <a:pt x="1877607" y="1097382"/>
                    <a:pt x="1863576" y="1013194"/>
                    <a:pt x="1762549" y="965487"/>
                  </a:cubicBezTo>
                  <a:cubicBezTo>
                    <a:pt x="1706424" y="943037"/>
                    <a:pt x="1661523" y="985131"/>
                    <a:pt x="1661523" y="1170346"/>
                  </a:cubicBezTo>
                  <a:lnTo>
                    <a:pt x="1661523" y="1676764"/>
                  </a:lnTo>
                  <a:lnTo>
                    <a:pt x="1661113" y="1676764"/>
                  </a:lnTo>
                  <a:lnTo>
                    <a:pt x="1661113" y="1676763"/>
                  </a:lnTo>
                  <a:lnTo>
                    <a:pt x="410" y="1676763"/>
                  </a:lnTo>
                  <a:lnTo>
                    <a:pt x="410" y="1170346"/>
                  </a:lnTo>
                  <a:cubicBezTo>
                    <a:pt x="410" y="985131"/>
                    <a:pt x="45311" y="943037"/>
                    <a:pt x="101436" y="965487"/>
                  </a:cubicBezTo>
                  <a:cubicBezTo>
                    <a:pt x="202463" y="1013194"/>
                    <a:pt x="216494" y="1097382"/>
                    <a:pt x="359614" y="1074932"/>
                  </a:cubicBezTo>
                  <a:cubicBezTo>
                    <a:pt x="606567" y="1035644"/>
                    <a:pt x="606567" y="639958"/>
                    <a:pt x="359614" y="603476"/>
                  </a:cubicBezTo>
                  <a:cubicBezTo>
                    <a:pt x="216494" y="581026"/>
                    <a:pt x="202463" y="662408"/>
                    <a:pt x="101436" y="710115"/>
                  </a:cubicBezTo>
                  <a:cubicBezTo>
                    <a:pt x="45311" y="735371"/>
                    <a:pt x="410" y="690471"/>
                    <a:pt x="410" y="505256"/>
                  </a:cubicBezTo>
                  <a:cubicBezTo>
                    <a:pt x="410" y="184287"/>
                    <a:pt x="410" y="63924"/>
                    <a:pt x="410" y="18788"/>
                  </a:cubicBezTo>
                  <a:lnTo>
                    <a:pt x="41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 w="25400">
              <a:noFill/>
            </a:ln>
            <a:effectLst>
              <a:outerShdw blurRad="647700" dist="723900" dir="8100000" algn="tr" rotWithShape="0">
                <a:schemeClr val="accent4">
                  <a:alpha val="13000"/>
                </a:schemeClr>
              </a:outerShdw>
            </a:effectLst>
            <a:scene3d>
              <a:camera prst="isometricTopUp"/>
              <a:lightRig rig="threePt" dir="t"/>
            </a:scene3d>
            <a:sp3d extrusionH="952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10" name="Freeform: Shape 9"/>
            <p:cNvSpPr/>
            <p:nvPr/>
          </p:nvSpPr>
          <p:spPr>
            <a:xfrm>
              <a:off x="5479121" y="3339657"/>
              <a:ext cx="1483323" cy="1127492"/>
            </a:xfrm>
            <a:custGeom>
              <a:avLst/>
              <a:gdLst>
                <a:gd name="connsiteX0" fmla="*/ 0 w 2205941"/>
                <a:gd name="connsiteY0" fmla="*/ 0 h 1676764"/>
                <a:gd name="connsiteX1" fmla="*/ 1661113 w 2205941"/>
                <a:gd name="connsiteY1" fmla="*/ 0 h 1676764"/>
                <a:gd name="connsiteX2" fmla="*/ 1661113 w 2205941"/>
                <a:gd name="connsiteY2" fmla="*/ 1 h 1676764"/>
                <a:gd name="connsiteX3" fmla="*/ 1661523 w 2205941"/>
                <a:gd name="connsiteY3" fmla="*/ 1 h 1676764"/>
                <a:gd name="connsiteX4" fmla="*/ 1661523 w 2205941"/>
                <a:gd name="connsiteY4" fmla="*/ 18788 h 1676764"/>
                <a:gd name="connsiteX5" fmla="*/ 1661523 w 2205941"/>
                <a:gd name="connsiteY5" fmla="*/ 505256 h 1676764"/>
                <a:gd name="connsiteX6" fmla="*/ 1762549 w 2205941"/>
                <a:gd name="connsiteY6" fmla="*/ 710115 h 1676764"/>
                <a:gd name="connsiteX7" fmla="*/ 2020727 w 2205941"/>
                <a:gd name="connsiteY7" fmla="*/ 603476 h 1676764"/>
                <a:gd name="connsiteX8" fmla="*/ 2020727 w 2205941"/>
                <a:gd name="connsiteY8" fmla="*/ 1074932 h 1676764"/>
                <a:gd name="connsiteX9" fmla="*/ 1762549 w 2205941"/>
                <a:gd name="connsiteY9" fmla="*/ 965487 h 1676764"/>
                <a:gd name="connsiteX10" fmla="*/ 1661523 w 2205941"/>
                <a:gd name="connsiteY10" fmla="*/ 1170346 h 1676764"/>
                <a:gd name="connsiteX11" fmla="*/ 1661523 w 2205941"/>
                <a:gd name="connsiteY11" fmla="*/ 1676764 h 1676764"/>
                <a:gd name="connsiteX12" fmla="*/ 1661113 w 2205941"/>
                <a:gd name="connsiteY12" fmla="*/ 1676764 h 1676764"/>
                <a:gd name="connsiteX13" fmla="*/ 1661113 w 2205941"/>
                <a:gd name="connsiteY13" fmla="*/ 1676763 h 1676764"/>
                <a:gd name="connsiteX14" fmla="*/ 410 w 2205941"/>
                <a:gd name="connsiteY14" fmla="*/ 1676763 h 1676764"/>
                <a:gd name="connsiteX15" fmla="*/ 410 w 2205941"/>
                <a:gd name="connsiteY15" fmla="*/ 1170346 h 1676764"/>
                <a:gd name="connsiteX16" fmla="*/ 101436 w 2205941"/>
                <a:gd name="connsiteY16" fmla="*/ 965487 h 1676764"/>
                <a:gd name="connsiteX17" fmla="*/ 359614 w 2205941"/>
                <a:gd name="connsiteY17" fmla="*/ 1074932 h 1676764"/>
                <a:gd name="connsiteX18" fmla="*/ 359614 w 2205941"/>
                <a:gd name="connsiteY18" fmla="*/ 603476 h 1676764"/>
                <a:gd name="connsiteX19" fmla="*/ 101436 w 2205941"/>
                <a:gd name="connsiteY19" fmla="*/ 710115 h 1676764"/>
                <a:gd name="connsiteX20" fmla="*/ 410 w 2205941"/>
                <a:gd name="connsiteY20" fmla="*/ 505256 h 1676764"/>
                <a:gd name="connsiteX21" fmla="*/ 410 w 2205941"/>
                <a:gd name="connsiteY21" fmla="*/ 18788 h 1676764"/>
                <a:gd name="connsiteX22" fmla="*/ 410 w 2205941"/>
                <a:gd name="connsiteY22" fmla="*/ 1 h 1676764"/>
                <a:gd name="connsiteX23" fmla="*/ 0 w 2205941"/>
                <a:gd name="connsiteY23" fmla="*/ 1 h 1676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205941" h="1676764">
                  <a:moveTo>
                    <a:pt x="0" y="0"/>
                  </a:moveTo>
                  <a:lnTo>
                    <a:pt x="1661113" y="0"/>
                  </a:lnTo>
                  <a:lnTo>
                    <a:pt x="1661113" y="1"/>
                  </a:lnTo>
                  <a:lnTo>
                    <a:pt x="1661523" y="1"/>
                  </a:lnTo>
                  <a:lnTo>
                    <a:pt x="1661523" y="18788"/>
                  </a:lnTo>
                  <a:cubicBezTo>
                    <a:pt x="1661523" y="63924"/>
                    <a:pt x="1661523" y="184287"/>
                    <a:pt x="1661523" y="505256"/>
                  </a:cubicBezTo>
                  <a:cubicBezTo>
                    <a:pt x="1661523" y="690471"/>
                    <a:pt x="1706424" y="735371"/>
                    <a:pt x="1762549" y="710115"/>
                  </a:cubicBezTo>
                  <a:cubicBezTo>
                    <a:pt x="1863576" y="662408"/>
                    <a:pt x="1877607" y="581026"/>
                    <a:pt x="2020727" y="603476"/>
                  </a:cubicBezTo>
                  <a:cubicBezTo>
                    <a:pt x="2267680" y="639958"/>
                    <a:pt x="2267680" y="1035644"/>
                    <a:pt x="2020727" y="1074932"/>
                  </a:cubicBezTo>
                  <a:cubicBezTo>
                    <a:pt x="1877607" y="1097382"/>
                    <a:pt x="1863576" y="1013194"/>
                    <a:pt x="1762549" y="965487"/>
                  </a:cubicBezTo>
                  <a:cubicBezTo>
                    <a:pt x="1706424" y="943037"/>
                    <a:pt x="1661523" y="985131"/>
                    <a:pt x="1661523" y="1170346"/>
                  </a:cubicBezTo>
                  <a:lnTo>
                    <a:pt x="1661523" y="1676764"/>
                  </a:lnTo>
                  <a:lnTo>
                    <a:pt x="1661113" y="1676764"/>
                  </a:lnTo>
                  <a:lnTo>
                    <a:pt x="1661113" y="1676763"/>
                  </a:lnTo>
                  <a:lnTo>
                    <a:pt x="410" y="1676763"/>
                  </a:lnTo>
                  <a:lnTo>
                    <a:pt x="410" y="1170346"/>
                  </a:lnTo>
                  <a:cubicBezTo>
                    <a:pt x="410" y="985131"/>
                    <a:pt x="45311" y="943037"/>
                    <a:pt x="101436" y="965487"/>
                  </a:cubicBezTo>
                  <a:cubicBezTo>
                    <a:pt x="202463" y="1013194"/>
                    <a:pt x="216494" y="1097382"/>
                    <a:pt x="359614" y="1074932"/>
                  </a:cubicBezTo>
                  <a:cubicBezTo>
                    <a:pt x="606567" y="1035644"/>
                    <a:pt x="606567" y="639958"/>
                    <a:pt x="359614" y="603476"/>
                  </a:cubicBezTo>
                  <a:cubicBezTo>
                    <a:pt x="216494" y="581026"/>
                    <a:pt x="202463" y="662408"/>
                    <a:pt x="101436" y="710115"/>
                  </a:cubicBezTo>
                  <a:cubicBezTo>
                    <a:pt x="45311" y="735371"/>
                    <a:pt x="410" y="690471"/>
                    <a:pt x="410" y="505256"/>
                  </a:cubicBezTo>
                  <a:cubicBezTo>
                    <a:pt x="410" y="184287"/>
                    <a:pt x="410" y="63924"/>
                    <a:pt x="410" y="18788"/>
                  </a:cubicBezTo>
                  <a:lnTo>
                    <a:pt x="41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 w="25400">
              <a:noFill/>
            </a:ln>
            <a:effectLst>
              <a:outerShdw blurRad="647700" dist="723900" dir="8100000" algn="tr" rotWithShape="0">
                <a:schemeClr val="accent5">
                  <a:alpha val="13000"/>
                </a:schemeClr>
              </a:outerShdw>
            </a:effectLst>
            <a:scene3d>
              <a:camera prst="isometricTopUp"/>
              <a:lightRig rig="threePt" dir="t"/>
            </a:scene3d>
            <a:sp3d extrusionH="952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11" name="Freeform: Shape 10"/>
            <p:cNvSpPr/>
            <p:nvPr/>
          </p:nvSpPr>
          <p:spPr>
            <a:xfrm>
              <a:off x="4692438" y="3781598"/>
              <a:ext cx="1483323" cy="1127492"/>
            </a:xfrm>
            <a:custGeom>
              <a:avLst/>
              <a:gdLst>
                <a:gd name="connsiteX0" fmla="*/ 0 w 2205941"/>
                <a:gd name="connsiteY0" fmla="*/ 0 h 1676764"/>
                <a:gd name="connsiteX1" fmla="*/ 1661113 w 2205941"/>
                <a:gd name="connsiteY1" fmla="*/ 0 h 1676764"/>
                <a:gd name="connsiteX2" fmla="*/ 1661113 w 2205941"/>
                <a:gd name="connsiteY2" fmla="*/ 1 h 1676764"/>
                <a:gd name="connsiteX3" fmla="*/ 1661523 w 2205941"/>
                <a:gd name="connsiteY3" fmla="*/ 1 h 1676764"/>
                <a:gd name="connsiteX4" fmla="*/ 1661523 w 2205941"/>
                <a:gd name="connsiteY4" fmla="*/ 18788 h 1676764"/>
                <a:gd name="connsiteX5" fmla="*/ 1661523 w 2205941"/>
                <a:gd name="connsiteY5" fmla="*/ 505256 h 1676764"/>
                <a:gd name="connsiteX6" fmla="*/ 1762549 w 2205941"/>
                <a:gd name="connsiteY6" fmla="*/ 710115 h 1676764"/>
                <a:gd name="connsiteX7" fmla="*/ 2020727 w 2205941"/>
                <a:gd name="connsiteY7" fmla="*/ 603476 h 1676764"/>
                <a:gd name="connsiteX8" fmla="*/ 2020727 w 2205941"/>
                <a:gd name="connsiteY8" fmla="*/ 1074932 h 1676764"/>
                <a:gd name="connsiteX9" fmla="*/ 1762549 w 2205941"/>
                <a:gd name="connsiteY9" fmla="*/ 965487 h 1676764"/>
                <a:gd name="connsiteX10" fmla="*/ 1661523 w 2205941"/>
                <a:gd name="connsiteY10" fmla="*/ 1170346 h 1676764"/>
                <a:gd name="connsiteX11" fmla="*/ 1661523 w 2205941"/>
                <a:gd name="connsiteY11" fmla="*/ 1676764 h 1676764"/>
                <a:gd name="connsiteX12" fmla="*/ 1661113 w 2205941"/>
                <a:gd name="connsiteY12" fmla="*/ 1676764 h 1676764"/>
                <a:gd name="connsiteX13" fmla="*/ 1661113 w 2205941"/>
                <a:gd name="connsiteY13" fmla="*/ 1676763 h 1676764"/>
                <a:gd name="connsiteX14" fmla="*/ 410 w 2205941"/>
                <a:gd name="connsiteY14" fmla="*/ 1676763 h 1676764"/>
                <a:gd name="connsiteX15" fmla="*/ 410 w 2205941"/>
                <a:gd name="connsiteY15" fmla="*/ 1170346 h 1676764"/>
                <a:gd name="connsiteX16" fmla="*/ 101436 w 2205941"/>
                <a:gd name="connsiteY16" fmla="*/ 965487 h 1676764"/>
                <a:gd name="connsiteX17" fmla="*/ 359614 w 2205941"/>
                <a:gd name="connsiteY17" fmla="*/ 1074932 h 1676764"/>
                <a:gd name="connsiteX18" fmla="*/ 359614 w 2205941"/>
                <a:gd name="connsiteY18" fmla="*/ 603476 h 1676764"/>
                <a:gd name="connsiteX19" fmla="*/ 101436 w 2205941"/>
                <a:gd name="connsiteY19" fmla="*/ 710115 h 1676764"/>
                <a:gd name="connsiteX20" fmla="*/ 410 w 2205941"/>
                <a:gd name="connsiteY20" fmla="*/ 505256 h 1676764"/>
                <a:gd name="connsiteX21" fmla="*/ 410 w 2205941"/>
                <a:gd name="connsiteY21" fmla="*/ 18788 h 1676764"/>
                <a:gd name="connsiteX22" fmla="*/ 410 w 2205941"/>
                <a:gd name="connsiteY22" fmla="*/ 1 h 1676764"/>
                <a:gd name="connsiteX23" fmla="*/ 0 w 2205941"/>
                <a:gd name="connsiteY23" fmla="*/ 1 h 1676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205941" h="1676764">
                  <a:moveTo>
                    <a:pt x="0" y="0"/>
                  </a:moveTo>
                  <a:lnTo>
                    <a:pt x="1661113" y="0"/>
                  </a:lnTo>
                  <a:lnTo>
                    <a:pt x="1661113" y="1"/>
                  </a:lnTo>
                  <a:lnTo>
                    <a:pt x="1661523" y="1"/>
                  </a:lnTo>
                  <a:lnTo>
                    <a:pt x="1661523" y="18788"/>
                  </a:lnTo>
                  <a:cubicBezTo>
                    <a:pt x="1661523" y="63924"/>
                    <a:pt x="1661523" y="184287"/>
                    <a:pt x="1661523" y="505256"/>
                  </a:cubicBezTo>
                  <a:cubicBezTo>
                    <a:pt x="1661523" y="690471"/>
                    <a:pt x="1706424" y="735371"/>
                    <a:pt x="1762549" y="710115"/>
                  </a:cubicBezTo>
                  <a:cubicBezTo>
                    <a:pt x="1863576" y="662408"/>
                    <a:pt x="1877607" y="581026"/>
                    <a:pt x="2020727" y="603476"/>
                  </a:cubicBezTo>
                  <a:cubicBezTo>
                    <a:pt x="2267680" y="639958"/>
                    <a:pt x="2267680" y="1035644"/>
                    <a:pt x="2020727" y="1074932"/>
                  </a:cubicBezTo>
                  <a:cubicBezTo>
                    <a:pt x="1877607" y="1097382"/>
                    <a:pt x="1863576" y="1013194"/>
                    <a:pt x="1762549" y="965487"/>
                  </a:cubicBezTo>
                  <a:cubicBezTo>
                    <a:pt x="1706424" y="943037"/>
                    <a:pt x="1661523" y="985131"/>
                    <a:pt x="1661523" y="1170346"/>
                  </a:cubicBezTo>
                  <a:lnTo>
                    <a:pt x="1661523" y="1676764"/>
                  </a:lnTo>
                  <a:lnTo>
                    <a:pt x="1661113" y="1676764"/>
                  </a:lnTo>
                  <a:lnTo>
                    <a:pt x="1661113" y="1676763"/>
                  </a:lnTo>
                  <a:lnTo>
                    <a:pt x="410" y="1676763"/>
                  </a:lnTo>
                  <a:lnTo>
                    <a:pt x="410" y="1170346"/>
                  </a:lnTo>
                  <a:cubicBezTo>
                    <a:pt x="410" y="985131"/>
                    <a:pt x="45311" y="943037"/>
                    <a:pt x="101436" y="965487"/>
                  </a:cubicBezTo>
                  <a:cubicBezTo>
                    <a:pt x="202463" y="1013194"/>
                    <a:pt x="216494" y="1097382"/>
                    <a:pt x="359614" y="1074932"/>
                  </a:cubicBezTo>
                  <a:cubicBezTo>
                    <a:pt x="606567" y="1035644"/>
                    <a:pt x="606567" y="639958"/>
                    <a:pt x="359614" y="603476"/>
                  </a:cubicBezTo>
                  <a:cubicBezTo>
                    <a:pt x="216494" y="581026"/>
                    <a:pt x="202463" y="662408"/>
                    <a:pt x="101436" y="710115"/>
                  </a:cubicBezTo>
                  <a:cubicBezTo>
                    <a:pt x="45311" y="735371"/>
                    <a:pt x="410" y="690471"/>
                    <a:pt x="410" y="505256"/>
                  </a:cubicBezTo>
                  <a:cubicBezTo>
                    <a:pt x="410" y="184287"/>
                    <a:pt x="410" y="63924"/>
                    <a:pt x="410" y="18788"/>
                  </a:cubicBezTo>
                  <a:lnTo>
                    <a:pt x="41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 w="25400">
              <a:noFill/>
            </a:ln>
            <a:effectLst>
              <a:outerShdw blurRad="647700" dist="723900" dir="8100000" algn="tr" rotWithShape="0">
                <a:schemeClr val="accent5">
                  <a:alpha val="13000"/>
                </a:schemeClr>
              </a:outerShdw>
            </a:effectLst>
            <a:scene3d>
              <a:camera prst="isometricTopUp"/>
              <a:lightRig rig="threePt" dir="t"/>
            </a:scene3d>
            <a:sp3d extrusionH="952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12" name="Freeform: Shape 11"/>
            <p:cNvSpPr/>
            <p:nvPr/>
          </p:nvSpPr>
          <p:spPr>
            <a:xfrm>
              <a:off x="3898203" y="4233913"/>
              <a:ext cx="1483323" cy="1127492"/>
            </a:xfrm>
            <a:custGeom>
              <a:avLst/>
              <a:gdLst>
                <a:gd name="connsiteX0" fmla="*/ 0 w 2205941"/>
                <a:gd name="connsiteY0" fmla="*/ 0 h 1676764"/>
                <a:gd name="connsiteX1" fmla="*/ 1661113 w 2205941"/>
                <a:gd name="connsiteY1" fmla="*/ 0 h 1676764"/>
                <a:gd name="connsiteX2" fmla="*/ 1661113 w 2205941"/>
                <a:gd name="connsiteY2" fmla="*/ 1 h 1676764"/>
                <a:gd name="connsiteX3" fmla="*/ 1661523 w 2205941"/>
                <a:gd name="connsiteY3" fmla="*/ 1 h 1676764"/>
                <a:gd name="connsiteX4" fmla="*/ 1661523 w 2205941"/>
                <a:gd name="connsiteY4" fmla="*/ 18788 h 1676764"/>
                <a:gd name="connsiteX5" fmla="*/ 1661523 w 2205941"/>
                <a:gd name="connsiteY5" fmla="*/ 505256 h 1676764"/>
                <a:gd name="connsiteX6" fmla="*/ 1762549 w 2205941"/>
                <a:gd name="connsiteY6" fmla="*/ 710115 h 1676764"/>
                <a:gd name="connsiteX7" fmla="*/ 2020727 w 2205941"/>
                <a:gd name="connsiteY7" fmla="*/ 603476 h 1676764"/>
                <a:gd name="connsiteX8" fmla="*/ 2020727 w 2205941"/>
                <a:gd name="connsiteY8" fmla="*/ 1074932 h 1676764"/>
                <a:gd name="connsiteX9" fmla="*/ 1762549 w 2205941"/>
                <a:gd name="connsiteY9" fmla="*/ 965487 h 1676764"/>
                <a:gd name="connsiteX10" fmla="*/ 1661523 w 2205941"/>
                <a:gd name="connsiteY10" fmla="*/ 1170346 h 1676764"/>
                <a:gd name="connsiteX11" fmla="*/ 1661523 w 2205941"/>
                <a:gd name="connsiteY11" fmla="*/ 1676764 h 1676764"/>
                <a:gd name="connsiteX12" fmla="*/ 1661113 w 2205941"/>
                <a:gd name="connsiteY12" fmla="*/ 1676764 h 1676764"/>
                <a:gd name="connsiteX13" fmla="*/ 1661113 w 2205941"/>
                <a:gd name="connsiteY13" fmla="*/ 1676763 h 1676764"/>
                <a:gd name="connsiteX14" fmla="*/ 410 w 2205941"/>
                <a:gd name="connsiteY14" fmla="*/ 1676763 h 1676764"/>
                <a:gd name="connsiteX15" fmla="*/ 410 w 2205941"/>
                <a:gd name="connsiteY15" fmla="*/ 1170346 h 1676764"/>
                <a:gd name="connsiteX16" fmla="*/ 101436 w 2205941"/>
                <a:gd name="connsiteY16" fmla="*/ 965487 h 1676764"/>
                <a:gd name="connsiteX17" fmla="*/ 359614 w 2205941"/>
                <a:gd name="connsiteY17" fmla="*/ 1074932 h 1676764"/>
                <a:gd name="connsiteX18" fmla="*/ 359614 w 2205941"/>
                <a:gd name="connsiteY18" fmla="*/ 603476 h 1676764"/>
                <a:gd name="connsiteX19" fmla="*/ 101436 w 2205941"/>
                <a:gd name="connsiteY19" fmla="*/ 710115 h 1676764"/>
                <a:gd name="connsiteX20" fmla="*/ 410 w 2205941"/>
                <a:gd name="connsiteY20" fmla="*/ 505256 h 1676764"/>
                <a:gd name="connsiteX21" fmla="*/ 410 w 2205941"/>
                <a:gd name="connsiteY21" fmla="*/ 18788 h 1676764"/>
                <a:gd name="connsiteX22" fmla="*/ 410 w 2205941"/>
                <a:gd name="connsiteY22" fmla="*/ 1 h 1676764"/>
                <a:gd name="connsiteX23" fmla="*/ 0 w 2205941"/>
                <a:gd name="connsiteY23" fmla="*/ 1 h 1676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205941" h="1676764">
                  <a:moveTo>
                    <a:pt x="0" y="0"/>
                  </a:moveTo>
                  <a:lnTo>
                    <a:pt x="1661113" y="0"/>
                  </a:lnTo>
                  <a:lnTo>
                    <a:pt x="1661113" y="1"/>
                  </a:lnTo>
                  <a:lnTo>
                    <a:pt x="1661523" y="1"/>
                  </a:lnTo>
                  <a:lnTo>
                    <a:pt x="1661523" y="18788"/>
                  </a:lnTo>
                  <a:cubicBezTo>
                    <a:pt x="1661523" y="63924"/>
                    <a:pt x="1661523" y="184287"/>
                    <a:pt x="1661523" y="505256"/>
                  </a:cubicBezTo>
                  <a:cubicBezTo>
                    <a:pt x="1661523" y="690471"/>
                    <a:pt x="1706424" y="735371"/>
                    <a:pt x="1762549" y="710115"/>
                  </a:cubicBezTo>
                  <a:cubicBezTo>
                    <a:pt x="1863576" y="662408"/>
                    <a:pt x="1877607" y="581026"/>
                    <a:pt x="2020727" y="603476"/>
                  </a:cubicBezTo>
                  <a:cubicBezTo>
                    <a:pt x="2267680" y="639958"/>
                    <a:pt x="2267680" y="1035644"/>
                    <a:pt x="2020727" y="1074932"/>
                  </a:cubicBezTo>
                  <a:cubicBezTo>
                    <a:pt x="1877607" y="1097382"/>
                    <a:pt x="1863576" y="1013194"/>
                    <a:pt x="1762549" y="965487"/>
                  </a:cubicBezTo>
                  <a:cubicBezTo>
                    <a:pt x="1706424" y="943037"/>
                    <a:pt x="1661523" y="985131"/>
                    <a:pt x="1661523" y="1170346"/>
                  </a:cubicBezTo>
                  <a:lnTo>
                    <a:pt x="1661523" y="1676764"/>
                  </a:lnTo>
                  <a:lnTo>
                    <a:pt x="1661113" y="1676764"/>
                  </a:lnTo>
                  <a:lnTo>
                    <a:pt x="1661113" y="1676763"/>
                  </a:lnTo>
                  <a:lnTo>
                    <a:pt x="410" y="1676763"/>
                  </a:lnTo>
                  <a:lnTo>
                    <a:pt x="410" y="1170346"/>
                  </a:lnTo>
                  <a:cubicBezTo>
                    <a:pt x="410" y="985131"/>
                    <a:pt x="45311" y="943037"/>
                    <a:pt x="101436" y="965487"/>
                  </a:cubicBezTo>
                  <a:cubicBezTo>
                    <a:pt x="202463" y="1013194"/>
                    <a:pt x="216494" y="1097382"/>
                    <a:pt x="359614" y="1074932"/>
                  </a:cubicBezTo>
                  <a:cubicBezTo>
                    <a:pt x="606567" y="1035644"/>
                    <a:pt x="606567" y="639958"/>
                    <a:pt x="359614" y="603476"/>
                  </a:cubicBezTo>
                  <a:cubicBezTo>
                    <a:pt x="216494" y="581026"/>
                    <a:pt x="202463" y="662408"/>
                    <a:pt x="101436" y="710115"/>
                  </a:cubicBezTo>
                  <a:cubicBezTo>
                    <a:pt x="45311" y="735371"/>
                    <a:pt x="410" y="690471"/>
                    <a:pt x="410" y="505256"/>
                  </a:cubicBezTo>
                  <a:cubicBezTo>
                    <a:pt x="410" y="184287"/>
                    <a:pt x="410" y="63924"/>
                    <a:pt x="410" y="18788"/>
                  </a:cubicBezTo>
                  <a:lnTo>
                    <a:pt x="41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 w="25400">
              <a:noFill/>
            </a:ln>
            <a:effectLst>
              <a:outerShdw blurRad="647700" dist="723900" dir="8100000" algn="tr" rotWithShape="0">
                <a:schemeClr val="accent1">
                  <a:alpha val="13000"/>
                </a:schemeClr>
              </a:outerShdw>
            </a:effectLst>
            <a:scene3d>
              <a:camera prst="isometricTopUp"/>
              <a:lightRig rig="threePt" dir="t"/>
            </a:scene3d>
            <a:sp3d extrusionH="952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13" name="Freeform: Shape 12"/>
            <p:cNvSpPr/>
            <p:nvPr/>
          </p:nvSpPr>
          <p:spPr>
            <a:xfrm>
              <a:off x="3097871" y="4696863"/>
              <a:ext cx="1483323" cy="1127492"/>
            </a:xfrm>
            <a:custGeom>
              <a:avLst/>
              <a:gdLst>
                <a:gd name="connsiteX0" fmla="*/ 0 w 2205941"/>
                <a:gd name="connsiteY0" fmla="*/ 0 h 1676764"/>
                <a:gd name="connsiteX1" fmla="*/ 1661113 w 2205941"/>
                <a:gd name="connsiteY1" fmla="*/ 0 h 1676764"/>
                <a:gd name="connsiteX2" fmla="*/ 1661113 w 2205941"/>
                <a:gd name="connsiteY2" fmla="*/ 1 h 1676764"/>
                <a:gd name="connsiteX3" fmla="*/ 1661523 w 2205941"/>
                <a:gd name="connsiteY3" fmla="*/ 1 h 1676764"/>
                <a:gd name="connsiteX4" fmla="*/ 1661523 w 2205941"/>
                <a:gd name="connsiteY4" fmla="*/ 18788 h 1676764"/>
                <a:gd name="connsiteX5" fmla="*/ 1661523 w 2205941"/>
                <a:gd name="connsiteY5" fmla="*/ 505256 h 1676764"/>
                <a:gd name="connsiteX6" fmla="*/ 1762549 w 2205941"/>
                <a:gd name="connsiteY6" fmla="*/ 710115 h 1676764"/>
                <a:gd name="connsiteX7" fmla="*/ 2020727 w 2205941"/>
                <a:gd name="connsiteY7" fmla="*/ 603476 h 1676764"/>
                <a:gd name="connsiteX8" fmla="*/ 2020727 w 2205941"/>
                <a:gd name="connsiteY8" fmla="*/ 1074932 h 1676764"/>
                <a:gd name="connsiteX9" fmla="*/ 1762549 w 2205941"/>
                <a:gd name="connsiteY9" fmla="*/ 965487 h 1676764"/>
                <a:gd name="connsiteX10" fmla="*/ 1661523 w 2205941"/>
                <a:gd name="connsiteY10" fmla="*/ 1170346 h 1676764"/>
                <a:gd name="connsiteX11" fmla="*/ 1661523 w 2205941"/>
                <a:gd name="connsiteY11" fmla="*/ 1676764 h 1676764"/>
                <a:gd name="connsiteX12" fmla="*/ 1661113 w 2205941"/>
                <a:gd name="connsiteY12" fmla="*/ 1676764 h 1676764"/>
                <a:gd name="connsiteX13" fmla="*/ 1661113 w 2205941"/>
                <a:gd name="connsiteY13" fmla="*/ 1676763 h 1676764"/>
                <a:gd name="connsiteX14" fmla="*/ 410 w 2205941"/>
                <a:gd name="connsiteY14" fmla="*/ 1676763 h 1676764"/>
                <a:gd name="connsiteX15" fmla="*/ 410 w 2205941"/>
                <a:gd name="connsiteY15" fmla="*/ 1170346 h 1676764"/>
                <a:gd name="connsiteX16" fmla="*/ 101436 w 2205941"/>
                <a:gd name="connsiteY16" fmla="*/ 965487 h 1676764"/>
                <a:gd name="connsiteX17" fmla="*/ 359614 w 2205941"/>
                <a:gd name="connsiteY17" fmla="*/ 1074932 h 1676764"/>
                <a:gd name="connsiteX18" fmla="*/ 359614 w 2205941"/>
                <a:gd name="connsiteY18" fmla="*/ 603476 h 1676764"/>
                <a:gd name="connsiteX19" fmla="*/ 101436 w 2205941"/>
                <a:gd name="connsiteY19" fmla="*/ 710115 h 1676764"/>
                <a:gd name="connsiteX20" fmla="*/ 410 w 2205941"/>
                <a:gd name="connsiteY20" fmla="*/ 505256 h 1676764"/>
                <a:gd name="connsiteX21" fmla="*/ 410 w 2205941"/>
                <a:gd name="connsiteY21" fmla="*/ 18788 h 1676764"/>
                <a:gd name="connsiteX22" fmla="*/ 410 w 2205941"/>
                <a:gd name="connsiteY22" fmla="*/ 1 h 1676764"/>
                <a:gd name="connsiteX23" fmla="*/ 0 w 2205941"/>
                <a:gd name="connsiteY23" fmla="*/ 1 h 1676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205941" h="1676764">
                  <a:moveTo>
                    <a:pt x="0" y="0"/>
                  </a:moveTo>
                  <a:lnTo>
                    <a:pt x="1661113" y="0"/>
                  </a:lnTo>
                  <a:lnTo>
                    <a:pt x="1661113" y="1"/>
                  </a:lnTo>
                  <a:lnTo>
                    <a:pt x="1661523" y="1"/>
                  </a:lnTo>
                  <a:lnTo>
                    <a:pt x="1661523" y="18788"/>
                  </a:lnTo>
                  <a:cubicBezTo>
                    <a:pt x="1661523" y="63924"/>
                    <a:pt x="1661523" y="184287"/>
                    <a:pt x="1661523" y="505256"/>
                  </a:cubicBezTo>
                  <a:cubicBezTo>
                    <a:pt x="1661523" y="690471"/>
                    <a:pt x="1706424" y="735371"/>
                    <a:pt x="1762549" y="710115"/>
                  </a:cubicBezTo>
                  <a:cubicBezTo>
                    <a:pt x="1863576" y="662408"/>
                    <a:pt x="1877607" y="581026"/>
                    <a:pt x="2020727" y="603476"/>
                  </a:cubicBezTo>
                  <a:cubicBezTo>
                    <a:pt x="2267680" y="639958"/>
                    <a:pt x="2267680" y="1035644"/>
                    <a:pt x="2020727" y="1074932"/>
                  </a:cubicBezTo>
                  <a:cubicBezTo>
                    <a:pt x="1877607" y="1097382"/>
                    <a:pt x="1863576" y="1013194"/>
                    <a:pt x="1762549" y="965487"/>
                  </a:cubicBezTo>
                  <a:cubicBezTo>
                    <a:pt x="1706424" y="943037"/>
                    <a:pt x="1661523" y="985131"/>
                    <a:pt x="1661523" y="1170346"/>
                  </a:cubicBezTo>
                  <a:lnTo>
                    <a:pt x="1661523" y="1676764"/>
                  </a:lnTo>
                  <a:lnTo>
                    <a:pt x="1661113" y="1676764"/>
                  </a:lnTo>
                  <a:lnTo>
                    <a:pt x="1661113" y="1676763"/>
                  </a:lnTo>
                  <a:lnTo>
                    <a:pt x="410" y="1676763"/>
                  </a:lnTo>
                  <a:lnTo>
                    <a:pt x="410" y="1170346"/>
                  </a:lnTo>
                  <a:cubicBezTo>
                    <a:pt x="410" y="985131"/>
                    <a:pt x="45311" y="943037"/>
                    <a:pt x="101436" y="965487"/>
                  </a:cubicBezTo>
                  <a:cubicBezTo>
                    <a:pt x="202463" y="1013194"/>
                    <a:pt x="216494" y="1097382"/>
                    <a:pt x="359614" y="1074932"/>
                  </a:cubicBezTo>
                  <a:cubicBezTo>
                    <a:pt x="606567" y="1035644"/>
                    <a:pt x="606567" y="639958"/>
                    <a:pt x="359614" y="603476"/>
                  </a:cubicBezTo>
                  <a:cubicBezTo>
                    <a:pt x="216494" y="581026"/>
                    <a:pt x="202463" y="662408"/>
                    <a:pt x="101436" y="710115"/>
                  </a:cubicBezTo>
                  <a:cubicBezTo>
                    <a:pt x="45311" y="735371"/>
                    <a:pt x="410" y="690471"/>
                    <a:pt x="410" y="505256"/>
                  </a:cubicBezTo>
                  <a:cubicBezTo>
                    <a:pt x="410" y="184287"/>
                    <a:pt x="410" y="63924"/>
                    <a:pt x="410" y="18788"/>
                  </a:cubicBezTo>
                  <a:lnTo>
                    <a:pt x="41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 w="25400">
              <a:noFill/>
            </a:ln>
            <a:effectLst>
              <a:outerShdw blurRad="647700" dist="723900" dir="8100000" algn="tr" rotWithShape="0">
                <a:schemeClr val="accent2">
                  <a:alpha val="13000"/>
                </a:schemeClr>
              </a:outerShdw>
            </a:effectLst>
            <a:scene3d>
              <a:camera prst="isometricTopUp"/>
              <a:lightRig rig="threePt" dir="t"/>
            </a:scene3d>
            <a:sp3d extrusionH="952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14" name="Freeform: Shape 13"/>
            <p:cNvSpPr/>
            <p:nvPr/>
          </p:nvSpPr>
          <p:spPr>
            <a:xfrm>
              <a:off x="2303635" y="5149179"/>
              <a:ext cx="1483323" cy="1127492"/>
            </a:xfrm>
            <a:custGeom>
              <a:avLst/>
              <a:gdLst>
                <a:gd name="connsiteX0" fmla="*/ 0 w 2205941"/>
                <a:gd name="connsiteY0" fmla="*/ 0 h 1676764"/>
                <a:gd name="connsiteX1" fmla="*/ 1661113 w 2205941"/>
                <a:gd name="connsiteY1" fmla="*/ 0 h 1676764"/>
                <a:gd name="connsiteX2" fmla="*/ 1661113 w 2205941"/>
                <a:gd name="connsiteY2" fmla="*/ 1 h 1676764"/>
                <a:gd name="connsiteX3" fmla="*/ 1661523 w 2205941"/>
                <a:gd name="connsiteY3" fmla="*/ 1 h 1676764"/>
                <a:gd name="connsiteX4" fmla="*/ 1661523 w 2205941"/>
                <a:gd name="connsiteY4" fmla="*/ 18788 h 1676764"/>
                <a:gd name="connsiteX5" fmla="*/ 1661523 w 2205941"/>
                <a:gd name="connsiteY5" fmla="*/ 505256 h 1676764"/>
                <a:gd name="connsiteX6" fmla="*/ 1762549 w 2205941"/>
                <a:gd name="connsiteY6" fmla="*/ 710115 h 1676764"/>
                <a:gd name="connsiteX7" fmla="*/ 2020727 w 2205941"/>
                <a:gd name="connsiteY7" fmla="*/ 603476 h 1676764"/>
                <a:gd name="connsiteX8" fmla="*/ 2020727 w 2205941"/>
                <a:gd name="connsiteY8" fmla="*/ 1074932 h 1676764"/>
                <a:gd name="connsiteX9" fmla="*/ 1762549 w 2205941"/>
                <a:gd name="connsiteY9" fmla="*/ 965487 h 1676764"/>
                <a:gd name="connsiteX10" fmla="*/ 1661523 w 2205941"/>
                <a:gd name="connsiteY10" fmla="*/ 1170346 h 1676764"/>
                <a:gd name="connsiteX11" fmla="*/ 1661523 w 2205941"/>
                <a:gd name="connsiteY11" fmla="*/ 1676764 h 1676764"/>
                <a:gd name="connsiteX12" fmla="*/ 1661113 w 2205941"/>
                <a:gd name="connsiteY12" fmla="*/ 1676764 h 1676764"/>
                <a:gd name="connsiteX13" fmla="*/ 1661113 w 2205941"/>
                <a:gd name="connsiteY13" fmla="*/ 1676763 h 1676764"/>
                <a:gd name="connsiteX14" fmla="*/ 410 w 2205941"/>
                <a:gd name="connsiteY14" fmla="*/ 1676763 h 1676764"/>
                <a:gd name="connsiteX15" fmla="*/ 410 w 2205941"/>
                <a:gd name="connsiteY15" fmla="*/ 1170346 h 1676764"/>
                <a:gd name="connsiteX16" fmla="*/ 101436 w 2205941"/>
                <a:gd name="connsiteY16" fmla="*/ 965487 h 1676764"/>
                <a:gd name="connsiteX17" fmla="*/ 359614 w 2205941"/>
                <a:gd name="connsiteY17" fmla="*/ 1074932 h 1676764"/>
                <a:gd name="connsiteX18" fmla="*/ 359614 w 2205941"/>
                <a:gd name="connsiteY18" fmla="*/ 603476 h 1676764"/>
                <a:gd name="connsiteX19" fmla="*/ 101436 w 2205941"/>
                <a:gd name="connsiteY19" fmla="*/ 710115 h 1676764"/>
                <a:gd name="connsiteX20" fmla="*/ 410 w 2205941"/>
                <a:gd name="connsiteY20" fmla="*/ 505256 h 1676764"/>
                <a:gd name="connsiteX21" fmla="*/ 410 w 2205941"/>
                <a:gd name="connsiteY21" fmla="*/ 18788 h 1676764"/>
                <a:gd name="connsiteX22" fmla="*/ 410 w 2205941"/>
                <a:gd name="connsiteY22" fmla="*/ 1 h 1676764"/>
                <a:gd name="connsiteX23" fmla="*/ 0 w 2205941"/>
                <a:gd name="connsiteY23" fmla="*/ 1 h 1676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205941" h="1676764">
                  <a:moveTo>
                    <a:pt x="0" y="0"/>
                  </a:moveTo>
                  <a:lnTo>
                    <a:pt x="1661113" y="0"/>
                  </a:lnTo>
                  <a:lnTo>
                    <a:pt x="1661113" y="1"/>
                  </a:lnTo>
                  <a:lnTo>
                    <a:pt x="1661523" y="1"/>
                  </a:lnTo>
                  <a:lnTo>
                    <a:pt x="1661523" y="18788"/>
                  </a:lnTo>
                  <a:cubicBezTo>
                    <a:pt x="1661523" y="63924"/>
                    <a:pt x="1661523" y="184287"/>
                    <a:pt x="1661523" y="505256"/>
                  </a:cubicBezTo>
                  <a:cubicBezTo>
                    <a:pt x="1661523" y="690471"/>
                    <a:pt x="1706424" y="735371"/>
                    <a:pt x="1762549" y="710115"/>
                  </a:cubicBezTo>
                  <a:cubicBezTo>
                    <a:pt x="1863576" y="662408"/>
                    <a:pt x="1877607" y="581026"/>
                    <a:pt x="2020727" y="603476"/>
                  </a:cubicBezTo>
                  <a:cubicBezTo>
                    <a:pt x="2267680" y="639958"/>
                    <a:pt x="2267680" y="1035644"/>
                    <a:pt x="2020727" y="1074932"/>
                  </a:cubicBezTo>
                  <a:cubicBezTo>
                    <a:pt x="1877607" y="1097382"/>
                    <a:pt x="1863576" y="1013194"/>
                    <a:pt x="1762549" y="965487"/>
                  </a:cubicBezTo>
                  <a:cubicBezTo>
                    <a:pt x="1706424" y="943037"/>
                    <a:pt x="1661523" y="985131"/>
                    <a:pt x="1661523" y="1170346"/>
                  </a:cubicBezTo>
                  <a:lnTo>
                    <a:pt x="1661523" y="1676764"/>
                  </a:lnTo>
                  <a:lnTo>
                    <a:pt x="1661113" y="1676764"/>
                  </a:lnTo>
                  <a:lnTo>
                    <a:pt x="1661113" y="1676763"/>
                  </a:lnTo>
                  <a:lnTo>
                    <a:pt x="410" y="1676763"/>
                  </a:lnTo>
                  <a:lnTo>
                    <a:pt x="410" y="1170346"/>
                  </a:lnTo>
                  <a:cubicBezTo>
                    <a:pt x="410" y="985131"/>
                    <a:pt x="45311" y="943037"/>
                    <a:pt x="101436" y="965487"/>
                  </a:cubicBezTo>
                  <a:cubicBezTo>
                    <a:pt x="202463" y="1013194"/>
                    <a:pt x="216494" y="1097382"/>
                    <a:pt x="359614" y="1074932"/>
                  </a:cubicBezTo>
                  <a:cubicBezTo>
                    <a:pt x="606567" y="1035644"/>
                    <a:pt x="606567" y="639958"/>
                    <a:pt x="359614" y="603476"/>
                  </a:cubicBezTo>
                  <a:cubicBezTo>
                    <a:pt x="216494" y="581026"/>
                    <a:pt x="202463" y="662408"/>
                    <a:pt x="101436" y="710115"/>
                  </a:cubicBezTo>
                  <a:cubicBezTo>
                    <a:pt x="45311" y="735371"/>
                    <a:pt x="410" y="690471"/>
                    <a:pt x="410" y="505256"/>
                  </a:cubicBezTo>
                  <a:cubicBezTo>
                    <a:pt x="410" y="184287"/>
                    <a:pt x="410" y="63924"/>
                    <a:pt x="410" y="18788"/>
                  </a:cubicBezTo>
                  <a:lnTo>
                    <a:pt x="41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 w="25400">
              <a:solidFill>
                <a:schemeClr val="accent3"/>
              </a:solidFill>
            </a:ln>
            <a:effectLst>
              <a:outerShdw blurRad="647700" dist="723900" dir="8100000" algn="tr" rotWithShape="0">
                <a:schemeClr val="accent3">
                  <a:alpha val="13000"/>
                </a:schemeClr>
              </a:outerShdw>
            </a:effectLst>
            <a:scene3d>
              <a:camera prst="isometricTopUp"/>
              <a:lightRig rig="threePt" dir="t"/>
            </a:scene3d>
            <a:sp3d extrusionH="952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805487" y="5487470"/>
              <a:ext cx="479619" cy="400110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</a:rPr>
                <a:t>01</a:t>
              </a:r>
              <a:endParaRPr lang="en-US" sz="2000" dirty="0">
                <a:solidFill>
                  <a:schemeClr val="bg1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603324" y="5040093"/>
              <a:ext cx="479618" cy="400110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</a:rPr>
                <a:t>02</a:t>
              </a:r>
              <a:endParaRPr lang="en-US" sz="2000" dirty="0">
                <a:solidFill>
                  <a:schemeClr val="bg1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401161" y="4592718"/>
              <a:ext cx="479619" cy="400110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</a:rPr>
                <a:t>03</a:t>
              </a:r>
              <a:endParaRPr lang="en-US" sz="2000" dirty="0">
                <a:solidFill>
                  <a:schemeClr val="bg1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198998" y="4145343"/>
              <a:ext cx="479619" cy="400110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</a:rPr>
                <a:t>04</a:t>
              </a:r>
              <a:endParaRPr lang="en-US" sz="2000" dirty="0">
                <a:solidFill>
                  <a:schemeClr val="bg1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996835" y="3697968"/>
              <a:ext cx="479619" cy="400110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</a:rPr>
                <a:t>05</a:t>
              </a:r>
              <a:endParaRPr lang="en-US" sz="2000" dirty="0">
                <a:solidFill>
                  <a:schemeClr val="bg1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794672" y="3250593"/>
              <a:ext cx="479619" cy="400110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</a:rPr>
                <a:t>06</a:t>
              </a:r>
              <a:endParaRPr lang="en-US" sz="2000" dirty="0">
                <a:solidFill>
                  <a:schemeClr val="bg1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592509" y="2803218"/>
              <a:ext cx="479619" cy="400110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</a:rPr>
                <a:t>07</a:t>
              </a:r>
              <a:endParaRPr lang="en-US" sz="2000" dirty="0">
                <a:solidFill>
                  <a:schemeClr val="bg1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390346" y="2355843"/>
              <a:ext cx="479619" cy="400110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</a:rPr>
                <a:t>08</a:t>
              </a:r>
              <a:endParaRPr lang="en-US" sz="2000" dirty="0">
                <a:solidFill>
                  <a:schemeClr val="bg1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2837715" y="4720608"/>
              <a:ext cx="0" cy="766862"/>
            </a:xfrm>
            <a:prstGeom prst="line">
              <a:avLst/>
            </a:prstGeom>
            <a:ln>
              <a:solidFill>
                <a:schemeClr val="accent3"/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4429671" y="3801914"/>
              <a:ext cx="0" cy="766862"/>
            </a:xfrm>
            <a:prstGeom prst="line">
              <a:avLst/>
            </a:prstGeom>
            <a:ln>
              <a:solidFill>
                <a:schemeClr val="accent1"/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6021627" y="2883219"/>
              <a:ext cx="0" cy="766862"/>
            </a:xfrm>
            <a:prstGeom prst="line">
              <a:avLst/>
            </a:prstGeom>
            <a:ln>
              <a:solidFill>
                <a:schemeClr val="accent5"/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7613582" y="1964524"/>
              <a:ext cx="0" cy="766862"/>
            </a:xfrm>
            <a:prstGeom prst="line">
              <a:avLst/>
            </a:prstGeom>
            <a:ln>
              <a:solidFill>
                <a:schemeClr val="accent3"/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oup 47"/>
            <p:cNvGrpSpPr/>
            <p:nvPr/>
          </p:nvGrpSpPr>
          <p:grpSpPr>
            <a:xfrm>
              <a:off x="4364315" y="5350171"/>
              <a:ext cx="186958" cy="350638"/>
              <a:chOff x="3727016" y="5560023"/>
              <a:chExt cx="482106" cy="476496"/>
            </a:xfrm>
          </p:grpSpPr>
          <p:cxnSp>
            <p:nvCxnSpPr>
              <p:cNvPr id="49" name="Straight Connector 48"/>
              <p:cNvCxnSpPr/>
              <p:nvPr/>
            </p:nvCxnSpPr>
            <p:spPr>
              <a:xfrm>
                <a:off x="3727016" y="5560023"/>
                <a:ext cx="0" cy="474186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dash"/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rot="16200000" flipH="1">
                <a:off x="3972029" y="5799426"/>
                <a:ext cx="0" cy="474186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dash"/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50"/>
            <p:cNvGrpSpPr/>
            <p:nvPr/>
          </p:nvGrpSpPr>
          <p:grpSpPr>
            <a:xfrm>
              <a:off x="5946629" y="4445881"/>
              <a:ext cx="186958" cy="350638"/>
              <a:chOff x="3727016" y="5560023"/>
              <a:chExt cx="482106" cy="476496"/>
            </a:xfrm>
          </p:grpSpPr>
          <p:cxnSp>
            <p:nvCxnSpPr>
              <p:cNvPr id="52" name="Straight Connector 51"/>
              <p:cNvCxnSpPr/>
              <p:nvPr/>
            </p:nvCxnSpPr>
            <p:spPr>
              <a:xfrm>
                <a:off x="3727016" y="5560023"/>
                <a:ext cx="0" cy="474186"/>
              </a:xfrm>
              <a:prstGeom prst="line">
                <a:avLst/>
              </a:prstGeom>
              <a:ln>
                <a:solidFill>
                  <a:schemeClr val="accent6"/>
                </a:solidFill>
                <a:prstDash val="dash"/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16200000" flipH="1">
                <a:off x="3972029" y="5799426"/>
                <a:ext cx="0" cy="474186"/>
              </a:xfrm>
              <a:prstGeom prst="line">
                <a:avLst/>
              </a:prstGeom>
              <a:ln>
                <a:solidFill>
                  <a:schemeClr val="accent6"/>
                </a:solidFill>
                <a:prstDash val="dash"/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 53"/>
            <p:cNvGrpSpPr/>
            <p:nvPr/>
          </p:nvGrpSpPr>
          <p:grpSpPr>
            <a:xfrm>
              <a:off x="7528943" y="3541591"/>
              <a:ext cx="186958" cy="350638"/>
              <a:chOff x="3727016" y="5560023"/>
              <a:chExt cx="482106" cy="476496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>
                <a:off x="3727016" y="5560023"/>
                <a:ext cx="0" cy="474186"/>
              </a:xfrm>
              <a:prstGeom prst="line">
                <a:avLst/>
              </a:prstGeom>
              <a:ln>
                <a:solidFill>
                  <a:schemeClr val="accent4"/>
                </a:solidFill>
                <a:prstDash val="dash"/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 flipH="1">
                <a:off x="3972029" y="5799426"/>
                <a:ext cx="0" cy="474186"/>
              </a:xfrm>
              <a:prstGeom prst="line">
                <a:avLst/>
              </a:prstGeom>
              <a:ln>
                <a:solidFill>
                  <a:schemeClr val="accent4"/>
                </a:solidFill>
                <a:prstDash val="dash"/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 56"/>
            <p:cNvGrpSpPr/>
            <p:nvPr/>
          </p:nvGrpSpPr>
          <p:grpSpPr>
            <a:xfrm>
              <a:off x="9111258" y="2637301"/>
              <a:ext cx="186958" cy="350638"/>
              <a:chOff x="3727016" y="5560023"/>
              <a:chExt cx="482106" cy="476496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>
                <a:off x="3727016" y="5560023"/>
                <a:ext cx="0" cy="474186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dash"/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 flipH="1">
                <a:off x="3972029" y="5799426"/>
                <a:ext cx="0" cy="474186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dash"/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Rectangle 59"/>
            <p:cNvSpPr/>
            <p:nvPr/>
          </p:nvSpPr>
          <p:spPr>
            <a:xfrm rot="19620000">
              <a:off x="9111409" y="1779943"/>
              <a:ext cx="1335396" cy="31243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b="1" dirty="0">
                  <a:solidFill>
                    <a:schemeClr val="bg1"/>
                  </a:solidFill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</a:rPr>
                <a:t>添加副标题</a:t>
              </a:r>
              <a:endParaRPr lang="en-US" sz="1600" b="1" dirty="0">
                <a:solidFill>
                  <a:schemeClr val="bg1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4106952" y="2337867"/>
              <a:ext cx="1725229" cy="1327631"/>
              <a:chOff x="8679139" y="5026397"/>
              <a:chExt cx="1725229" cy="1327631"/>
            </a:xfrm>
          </p:grpSpPr>
          <p:sp>
            <p:nvSpPr>
              <p:cNvPr id="101" name="TextBox 100"/>
              <p:cNvSpPr txBox="1"/>
              <p:nvPr/>
            </p:nvSpPr>
            <p:spPr>
              <a:xfrm>
                <a:off x="8679139" y="5358932"/>
                <a:ext cx="1725229" cy="9950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单击此处输入你的正文，文字是您思想的提炼</a:t>
                </a:r>
                <a:r>
                  <a:rPr lang="zh-CN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。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8679139" y="5026397"/>
                <a:ext cx="1507624" cy="392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400" b="1" dirty="0">
                    <a:solidFill>
                      <a:schemeClr val="accent5"/>
                    </a:solidFill>
                    <a:ea typeface="思源宋体 CN" panose="02020400000000000000" charset="-122"/>
                    <a:cs typeface="思源宋体 CN" panose="02020400000000000000" charset="-122"/>
                  </a:rPr>
                  <a:t>单击添加副标题</a:t>
                </a:r>
                <a:endParaRPr lang="en-US" sz="1400" b="1" dirty="0">
                  <a:solidFill>
                    <a:schemeClr val="accent5"/>
                  </a:solidFill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5789692" y="1483931"/>
              <a:ext cx="1725229" cy="1332387"/>
              <a:chOff x="3016711" y="5118783"/>
              <a:chExt cx="1725229" cy="1332387"/>
            </a:xfrm>
          </p:grpSpPr>
          <p:sp>
            <p:nvSpPr>
              <p:cNvPr id="103" name="TextBox 102"/>
              <p:cNvSpPr txBox="1"/>
              <p:nvPr/>
            </p:nvSpPr>
            <p:spPr>
              <a:xfrm>
                <a:off x="3016711" y="5456074"/>
                <a:ext cx="1725229" cy="9950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单击此处输入你的正文，文字是您思想的提炼</a:t>
                </a:r>
                <a:r>
                  <a:rPr lang="zh-CN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。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3016711" y="5118783"/>
                <a:ext cx="1507624" cy="392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400" b="1" dirty="0">
                    <a:solidFill>
                      <a:schemeClr val="accent3"/>
                    </a:solidFill>
                    <a:ea typeface="思源宋体 CN" panose="02020400000000000000" charset="-122"/>
                    <a:cs typeface="思源宋体 CN" panose="02020400000000000000" charset="-122"/>
                  </a:rPr>
                  <a:t>单击添加副标题</a:t>
                </a:r>
                <a:endParaRPr lang="en-US" sz="1400" b="1" dirty="0">
                  <a:solidFill>
                    <a:schemeClr val="accent3"/>
                  </a:solidFill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1023470" y="4194440"/>
              <a:ext cx="1725229" cy="1332387"/>
              <a:chOff x="2077909" y="4046243"/>
              <a:chExt cx="1725229" cy="1332387"/>
            </a:xfrm>
          </p:grpSpPr>
          <p:sp>
            <p:nvSpPr>
              <p:cNvPr id="105" name="TextBox 104"/>
              <p:cNvSpPr txBox="1"/>
              <p:nvPr/>
            </p:nvSpPr>
            <p:spPr>
              <a:xfrm>
                <a:off x="2077909" y="4383534"/>
                <a:ext cx="1725229" cy="9950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单击此处输入你的正文，文字是您思想的提炼</a:t>
                </a:r>
                <a:r>
                  <a:rPr lang="zh-CN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。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2077909" y="4046243"/>
                <a:ext cx="1507624" cy="392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400" b="1" dirty="0">
                    <a:solidFill>
                      <a:srgbClr val="F82E4B"/>
                    </a:solidFill>
                    <a:ea typeface="思源宋体 CN" panose="02020400000000000000" charset="-122"/>
                    <a:cs typeface="思源宋体 CN" panose="02020400000000000000" charset="-122"/>
                  </a:rPr>
                  <a:t>单击添加副标题</a:t>
                </a:r>
                <a:endParaRPr lang="en-US" sz="1400" b="1" dirty="0">
                  <a:solidFill>
                    <a:srgbClr val="F82E4B"/>
                  </a:solidFill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4912253" y="5330818"/>
              <a:ext cx="1725229" cy="1332387"/>
              <a:chOff x="2728312" y="2967052"/>
              <a:chExt cx="1725229" cy="1332387"/>
            </a:xfrm>
          </p:grpSpPr>
          <p:sp>
            <p:nvSpPr>
              <p:cNvPr id="107" name="TextBox 106"/>
              <p:cNvSpPr txBox="1"/>
              <p:nvPr/>
            </p:nvSpPr>
            <p:spPr>
              <a:xfrm>
                <a:off x="2728312" y="3304343"/>
                <a:ext cx="1725229" cy="9950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单击此处输入你的正文，文字是您思想的提炼</a:t>
                </a:r>
                <a:r>
                  <a:rPr lang="zh-CN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。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2728312" y="2967052"/>
                <a:ext cx="1507624" cy="392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400" b="1" dirty="0">
                    <a:solidFill>
                      <a:schemeClr val="accent2"/>
                    </a:solidFill>
                    <a:ea typeface="思源宋体 CN" panose="02020400000000000000" charset="-122"/>
                    <a:cs typeface="思源宋体 CN" panose="02020400000000000000" charset="-122"/>
                  </a:rPr>
                  <a:t>单击添加副标题</a:t>
                </a:r>
                <a:endParaRPr lang="en-US" sz="1400" b="1" dirty="0">
                  <a:solidFill>
                    <a:schemeClr val="accent2"/>
                  </a:solidFill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2642247" y="3383293"/>
              <a:ext cx="1725229" cy="1332387"/>
              <a:chOff x="3396685" y="1916812"/>
              <a:chExt cx="1725229" cy="1332387"/>
            </a:xfrm>
          </p:grpSpPr>
          <p:sp>
            <p:nvSpPr>
              <p:cNvPr id="109" name="TextBox 108"/>
              <p:cNvSpPr txBox="1"/>
              <p:nvPr/>
            </p:nvSpPr>
            <p:spPr>
              <a:xfrm>
                <a:off x="3396685" y="2254103"/>
                <a:ext cx="1725229" cy="9950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单击此处输入你的正文，文字是您思想的提炼</a:t>
                </a:r>
                <a:r>
                  <a:rPr lang="zh-CN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。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3396685" y="1916812"/>
                <a:ext cx="1507624" cy="392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400" b="1" dirty="0">
                    <a:solidFill>
                      <a:schemeClr val="accent1"/>
                    </a:solidFill>
                    <a:ea typeface="思源宋体 CN" panose="02020400000000000000" charset="-122"/>
                    <a:cs typeface="思源宋体 CN" panose="02020400000000000000" charset="-122"/>
                  </a:rPr>
                  <a:t>单击添加副标题</a:t>
                </a:r>
                <a:endParaRPr lang="en-US" sz="1400" b="1" dirty="0">
                  <a:solidFill>
                    <a:schemeClr val="accent1"/>
                  </a:solidFill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6543504" y="4386454"/>
              <a:ext cx="1725229" cy="1332387"/>
              <a:chOff x="2728312" y="2967052"/>
              <a:chExt cx="1725229" cy="1332387"/>
            </a:xfrm>
          </p:grpSpPr>
          <p:sp>
            <p:nvSpPr>
              <p:cNvPr id="112" name="TextBox 111"/>
              <p:cNvSpPr txBox="1"/>
              <p:nvPr/>
            </p:nvSpPr>
            <p:spPr>
              <a:xfrm>
                <a:off x="2728312" y="3304343"/>
                <a:ext cx="1725229" cy="9950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单击此处输入你的正文，文字是您思想的提炼</a:t>
                </a:r>
                <a:r>
                  <a:rPr lang="zh-CN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。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2728312" y="2967052"/>
                <a:ext cx="1507624" cy="392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400" b="1" dirty="0">
                    <a:solidFill>
                      <a:schemeClr val="accent6"/>
                    </a:solidFill>
                    <a:ea typeface="思源宋体 CN" panose="02020400000000000000" charset="-122"/>
                    <a:cs typeface="思源宋体 CN" panose="02020400000000000000" charset="-122"/>
                  </a:rPr>
                  <a:t>单击添加副标题</a:t>
                </a:r>
                <a:endParaRPr lang="en-US" sz="1400" b="1" dirty="0">
                  <a:solidFill>
                    <a:schemeClr val="accent6"/>
                  </a:solidFill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  <p:grpSp>
          <p:nvGrpSpPr>
            <p:cNvPr id="114" name="Group 113"/>
            <p:cNvGrpSpPr/>
            <p:nvPr/>
          </p:nvGrpSpPr>
          <p:grpSpPr>
            <a:xfrm>
              <a:off x="8033200" y="3509329"/>
              <a:ext cx="1725229" cy="1332387"/>
              <a:chOff x="2728312" y="2967052"/>
              <a:chExt cx="1725229" cy="1332387"/>
            </a:xfrm>
          </p:grpSpPr>
          <p:sp>
            <p:nvSpPr>
              <p:cNvPr id="115" name="TextBox 114"/>
              <p:cNvSpPr txBox="1"/>
              <p:nvPr/>
            </p:nvSpPr>
            <p:spPr>
              <a:xfrm>
                <a:off x="2728312" y="3304343"/>
                <a:ext cx="1725229" cy="9950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单击此处输入你的正文，文字是您思想的提炼</a:t>
                </a:r>
                <a:r>
                  <a:rPr lang="zh-CN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。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2728312" y="2967052"/>
                <a:ext cx="1507624" cy="392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400" b="1" dirty="0">
                    <a:solidFill>
                      <a:schemeClr val="accent4"/>
                    </a:solidFill>
                    <a:ea typeface="思源宋体 CN" panose="02020400000000000000" charset="-122"/>
                    <a:cs typeface="思源宋体 CN" panose="02020400000000000000" charset="-122"/>
                  </a:rPr>
                  <a:t>单击添加副标题</a:t>
                </a:r>
                <a:endParaRPr lang="en-US" sz="1400" b="1" dirty="0">
                  <a:solidFill>
                    <a:schemeClr val="accent4"/>
                  </a:solidFill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  <p:grpSp>
          <p:nvGrpSpPr>
            <p:cNvPr id="120" name="Group 119"/>
            <p:cNvGrpSpPr/>
            <p:nvPr/>
          </p:nvGrpSpPr>
          <p:grpSpPr>
            <a:xfrm>
              <a:off x="9510240" y="2688774"/>
              <a:ext cx="1725229" cy="1332387"/>
              <a:chOff x="2728312" y="2967052"/>
              <a:chExt cx="1725229" cy="1332387"/>
            </a:xfrm>
          </p:grpSpPr>
          <p:sp>
            <p:nvSpPr>
              <p:cNvPr id="121" name="TextBox 120"/>
              <p:cNvSpPr txBox="1"/>
              <p:nvPr/>
            </p:nvSpPr>
            <p:spPr>
              <a:xfrm>
                <a:off x="2728312" y="3304343"/>
                <a:ext cx="1725229" cy="9950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单击此处输入你的正文，文字是您思想的提炼</a:t>
                </a:r>
                <a:r>
                  <a:rPr lang="zh-CN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。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2728312" y="2967052"/>
                <a:ext cx="1507624" cy="392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400" b="1" dirty="0">
                    <a:solidFill>
                      <a:schemeClr val="accent2"/>
                    </a:solidFill>
                    <a:ea typeface="思源宋体 CN" panose="02020400000000000000" charset="-122"/>
                    <a:cs typeface="思源宋体 CN" panose="02020400000000000000" charset="-122"/>
                  </a:rPr>
                  <a:t>单击添加副标题</a:t>
                </a:r>
                <a:endParaRPr lang="en-US" sz="1400" b="1" dirty="0">
                  <a:solidFill>
                    <a:schemeClr val="accent2"/>
                  </a:solidFill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</p:grpSp>
      <p:sp>
        <p:nvSpPr>
          <p:cNvPr id="4" name="TextBox 86"/>
          <p:cNvSpPr txBox="1"/>
          <p:nvPr/>
        </p:nvSpPr>
        <p:spPr>
          <a:xfrm>
            <a:off x="956310" y="490855"/>
            <a:ext cx="823214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单击此处</a:t>
            </a: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思源宋体 CN" panose="02020400000000000000" charset="-122"/>
              <a:ea typeface="思源宋体 CN" panose="02020400000000000000" charset="-122"/>
              <a:cs typeface="思源宋体 CN" panose="02020400000000000000" charset="-122"/>
            </a:endParaRPr>
          </a:p>
          <a:p>
            <a:pPr algn="l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添加大标题内容</a:t>
            </a: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思源宋体 CN" panose="02020400000000000000" charset="-122"/>
              <a:ea typeface="思源宋体 CN" panose="02020400000000000000" charset="-122"/>
              <a:cs typeface="思源宋体 CN" panose="02020400000000000000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/>
          <p:cNvGrpSpPr/>
          <p:nvPr/>
        </p:nvGrpSpPr>
        <p:grpSpPr>
          <a:xfrm rot="0">
            <a:off x="1617345" y="1418590"/>
            <a:ext cx="8957310" cy="4552950"/>
            <a:chOff x="1591835" y="1564230"/>
            <a:chExt cx="8957483" cy="4553020"/>
          </a:xfrm>
        </p:grpSpPr>
        <p:sp>
          <p:nvSpPr>
            <p:cNvPr id="2" name="AutoShape 3"/>
            <p:cNvSpPr>
              <a:spLocks noChangeAspect="1" noChangeArrowheads="1" noTextEdit="1"/>
            </p:cNvSpPr>
            <p:nvPr/>
          </p:nvSpPr>
          <p:spPr bwMode="auto">
            <a:xfrm>
              <a:off x="5903578" y="2728776"/>
              <a:ext cx="2730011" cy="26728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3" name="Freeform 5"/>
            <p:cNvSpPr/>
            <p:nvPr/>
          </p:nvSpPr>
          <p:spPr>
            <a:xfrm rot="21250921" flipH="1">
              <a:off x="4564095" y="2965890"/>
              <a:ext cx="4055481" cy="2186625"/>
            </a:xfrm>
            <a:custGeom>
              <a:avLst/>
              <a:gdLst>
                <a:gd name="connsiteX0" fmla="*/ 0 w 2410691"/>
                <a:gd name="connsiteY0" fmla="*/ 706582 h 1482436"/>
                <a:gd name="connsiteX1" fmla="*/ 2410691 w 2410691"/>
                <a:gd name="connsiteY1" fmla="*/ 1482436 h 1482436"/>
                <a:gd name="connsiteX2" fmla="*/ 2092037 w 2410691"/>
                <a:gd name="connsiteY2" fmla="*/ 512618 h 1482436"/>
                <a:gd name="connsiteX3" fmla="*/ 1510146 w 2410691"/>
                <a:gd name="connsiteY3" fmla="*/ 0 h 1482436"/>
                <a:gd name="connsiteX4" fmla="*/ 0 w 2410691"/>
                <a:gd name="connsiteY4" fmla="*/ 706582 h 1482436"/>
                <a:gd name="connsiteX0-1" fmla="*/ 0 w 2410691"/>
                <a:gd name="connsiteY0-2" fmla="*/ 706582 h 1482436"/>
                <a:gd name="connsiteX1-3" fmla="*/ 2410691 w 2410691"/>
                <a:gd name="connsiteY1-4" fmla="*/ 1482436 h 1482436"/>
                <a:gd name="connsiteX2-5" fmla="*/ 2092037 w 2410691"/>
                <a:gd name="connsiteY2-6" fmla="*/ 512618 h 1482436"/>
                <a:gd name="connsiteX3-7" fmla="*/ 1510146 w 2410691"/>
                <a:gd name="connsiteY3-8" fmla="*/ 0 h 1482436"/>
                <a:gd name="connsiteX4-9" fmla="*/ 0 w 2410691"/>
                <a:gd name="connsiteY4-10" fmla="*/ 706582 h 1482436"/>
                <a:gd name="connsiteX0-11" fmla="*/ 0 w 2410691"/>
                <a:gd name="connsiteY0-12" fmla="*/ 706582 h 1482436"/>
                <a:gd name="connsiteX1-13" fmla="*/ 2410691 w 2410691"/>
                <a:gd name="connsiteY1-14" fmla="*/ 1482436 h 1482436"/>
                <a:gd name="connsiteX2-15" fmla="*/ 2092037 w 2410691"/>
                <a:gd name="connsiteY2-16" fmla="*/ 512618 h 1482436"/>
                <a:gd name="connsiteX3-17" fmla="*/ 1510146 w 2410691"/>
                <a:gd name="connsiteY3-18" fmla="*/ 0 h 1482436"/>
                <a:gd name="connsiteX4-19" fmla="*/ 0 w 2410691"/>
                <a:gd name="connsiteY4-20" fmla="*/ 706582 h 1482436"/>
                <a:gd name="connsiteX0-21" fmla="*/ 0 w 2410691"/>
                <a:gd name="connsiteY0-22" fmla="*/ 706582 h 1482436"/>
                <a:gd name="connsiteX1-23" fmla="*/ 2410691 w 2410691"/>
                <a:gd name="connsiteY1-24" fmla="*/ 1482436 h 1482436"/>
                <a:gd name="connsiteX2-25" fmla="*/ 2092037 w 2410691"/>
                <a:gd name="connsiteY2-26" fmla="*/ 512618 h 1482436"/>
                <a:gd name="connsiteX3-27" fmla="*/ 1510146 w 2410691"/>
                <a:gd name="connsiteY3-28" fmla="*/ 0 h 1482436"/>
                <a:gd name="connsiteX4-29" fmla="*/ 0 w 2410691"/>
                <a:gd name="connsiteY4-30" fmla="*/ 706582 h 1482436"/>
                <a:gd name="connsiteX0-31" fmla="*/ 0 w 2410691"/>
                <a:gd name="connsiteY0-32" fmla="*/ 873270 h 1649124"/>
                <a:gd name="connsiteX1-33" fmla="*/ 2410691 w 2410691"/>
                <a:gd name="connsiteY1-34" fmla="*/ 1649124 h 1649124"/>
                <a:gd name="connsiteX2-35" fmla="*/ 2092037 w 2410691"/>
                <a:gd name="connsiteY2-36" fmla="*/ 679306 h 1649124"/>
                <a:gd name="connsiteX3-37" fmla="*/ 1695884 w 2410691"/>
                <a:gd name="connsiteY3-38" fmla="*/ 0 h 1649124"/>
                <a:gd name="connsiteX4-39" fmla="*/ 0 w 2410691"/>
                <a:gd name="connsiteY4-40" fmla="*/ 873270 h 1649124"/>
                <a:gd name="connsiteX0-41" fmla="*/ 0 w 2410691"/>
                <a:gd name="connsiteY0-42" fmla="*/ 873270 h 1649124"/>
                <a:gd name="connsiteX1-43" fmla="*/ 2410691 w 2410691"/>
                <a:gd name="connsiteY1-44" fmla="*/ 1649124 h 1649124"/>
                <a:gd name="connsiteX2-45" fmla="*/ 2192050 w 2410691"/>
                <a:gd name="connsiteY2-46" fmla="*/ 641206 h 1649124"/>
                <a:gd name="connsiteX3-47" fmla="*/ 1695884 w 2410691"/>
                <a:gd name="connsiteY3-48" fmla="*/ 0 h 1649124"/>
                <a:gd name="connsiteX4-49" fmla="*/ 0 w 2410691"/>
                <a:gd name="connsiteY4-50" fmla="*/ 873270 h 1649124"/>
                <a:gd name="connsiteX0-51" fmla="*/ 0 w 2410691"/>
                <a:gd name="connsiteY0-52" fmla="*/ 873270 h 1649124"/>
                <a:gd name="connsiteX1-53" fmla="*/ 2410691 w 2410691"/>
                <a:gd name="connsiteY1-54" fmla="*/ 1649124 h 1649124"/>
                <a:gd name="connsiteX2-55" fmla="*/ 2192050 w 2410691"/>
                <a:gd name="connsiteY2-56" fmla="*/ 641206 h 1649124"/>
                <a:gd name="connsiteX3-57" fmla="*/ 1695884 w 2410691"/>
                <a:gd name="connsiteY3-58" fmla="*/ 0 h 1649124"/>
                <a:gd name="connsiteX4-59" fmla="*/ 0 w 2410691"/>
                <a:gd name="connsiteY4-60" fmla="*/ 873270 h 1649124"/>
                <a:gd name="connsiteX0-61" fmla="*/ 0 w 2410691"/>
                <a:gd name="connsiteY0-62" fmla="*/ 873270 h 1649124"/>
                <a:gd name="connsiteX1-63" fmla="*/ 2410691 w 2410691"/>
                <a:gd name="connsiteY1-64" fmla="*/ 1649124 h 1649124"/>
                <a:gd name="connsiteX2-65" fmla="*/ 2192050 w 2410691"/>
                <a:gd name="connsiteY2-66" fmla="*/ 641206 h 1649124"/>
                <a:gd name="connsiteX3-67" fmla="*/ 1695884 w 2410691"/>
                <a:gd name="connsiteY3-68" fmla="*/ 0 h 1649124"/>
                <a:gd name="connsiteX4-69" fmla="*/ 0 w 2410691"/>
                <a:gd name="connsiteY4-70" fmla="*/ 873270 h 1649124"/>
                <a:gd name="connsiteX0-71" fmla="*/ 0 w 2410691"/>
                <a:gd name="connsiteY0-72" fmla="*/ 873270 h 1649124"/>
                <a:gd name="connsiteX1-73" fmla="*/ 2410691 w 2410691"/>
                <a:gd name="connsiteY1-74" fmla="*/ 1649124 h 1649124"/>
                <a:gd name="connsiteX2-75" fmla="*/ 2192050 w 2410691"/>
                <a:gd name="connsiteY2-76" fmla="*/ 641206 h 1649124"/>
                <a:gd name="connsiteX3-77" fmla="*/ 1695884 w 2410691"/>
                <a:gd name="connsiteY3-78" fmla="*/ 0 h 1649124"/>
                <a:gd name="connsiteX4-79" fmla="*/ 0 w 2410691"/>
                <a:gd name="connsiteY4-80" fmla="*/ 873270 h 1649124"/>
                <a:gd name="connsiteX0-81" fmla="*/ 0 w 2410691"/>
                <a:gd name="connsiteY0-82" fmla="*/ 873270 h 1649124"/>
                <a:gd name="connsiteX1-83" fmla="*/ 2410691 w 2410691"/>
                <a:gd name="connsiteY1-84" fmla="*/ 1649124 h 1649124"/>
                <a:gd name="connsiteX2-85" fmla="*/ 2192050 w 2410691"/>
                <a:gd name="connsiteY2-86" fmla="*/ 641206 h 1649124"/>
                <a:gd name="connsiteX3-87" fmla="*/ 1695884 w 2410691"/>
                <a:gd name="connsiteY3-88" fmla="*/ 0 h 1649124"/>
                <a:gd name="connsiteX4-89" fmla="*/ 0 w 2410691"/>
                <a:gd name="connsiteY4-90" fmla="*/ 873270 h 1649124"/>
                <a:gd name="connsiteX0-91" fmla="*/ 0 w 2410691"/>
                <a:gd name="connsiteY0-92" fmla="*/ 873270 h 1649124"/>
                <a:gd name="connsiteX1-93" fmla="*/ 2410691 w 2410691"/>
                <a:gd name="connsiteY1-94" fmla="*/ 1649124 h 1649124"/>
                <a:gd name="connsiteX2-95" fmla="*/ 2192050 w 2410691"/>
                <a:gd name="connsiteY2-96" fmla="*/ 641206 h 1649124"/>
                <a:gd name="connsiteX3-97" fmla="*/ 1695884 w 2410691"/>
                <a:gd name="connsiteY3-98" fmla="*/ 0 h 1649124"/>
                <a:gd name="connsiteX4-99" fmla="*/ 0 w 2410691"/>
                <a:gd name="connsiteY4-100" fmla="*/ 873270 h 1649124"/>
                <a:gd name="connsiteX0-101" fmla="*/ 0 w 2410691"/>
                <a:gd name="connsiteY0-102" fmla="*/ 873270 h 1649124"/>
                <a:gd name="connsiteX1-103" fmla="*/ 2410691 w 2410691"/>
                <a:gd name="connsiteY1-104" fmla="*/ 1649124 h 1649124"/>
                <a:gd name="connsiteX2-105" fmla="*/ 2192050 w 2410691"/>
                <a:gd name="connsiteY2-106" fmla="*/ 641206 h 1649124"/>
                <a:gd name="connsiteX3-107" fmla="*/ 1695884 w 2410691"/>
                <a:gd name="connsiteY3-108" fmla="*/ 0 h 1649124"/>
                <a:gd name="connsiteX4-109" fmla="*/ 0 w 2410691"/>
                <a:gd name="connsiteY4-110" fmla="*/ 873270 h 1649124"/>
                <a:gd name="connsiteX0-111" fmla="*/ 0 w 2410691"/>
                <a:gd name="connsiteY0-112" fmla="*/ 873270 h 1649124"/>
                <a:gd name="connsiteX1-113" fmla="*/ 2410691 w 2410691"/>
                <a:gd name="connsiteY1-114" fmla="*/ 1649124 h 1649124"/>
                <a:gd name="connsiteX2-115" fmla="*/ 2192050 w 2410691"/>
                <a:gd name="connsiteY2-116" fmla="*/ 641206 h 1649124"/>
                <a:gd name="connsiteX3-117" fmla="*/ 1594791 w 2410691"/>
                <a:gd name="connsiteY3-118" fmla="*/ 0 h 1649124"/>
                <a:gd name="connsiteX4-119" fmla="*/ 0 w 2410691"/>
                <a:gd name="connsiteY4-120" fmla="*/ 873270 h 1649124"/>
                <a:gd name="connsiteX0-121" fmla="*/ 0 w 2410691"/>
                <a:gd name="connsiteY0-122" fmla="*/ 873270 h 1649124"/>
                <a:gd name="connsiteX1-123" fmla="*/ 2410691 w 2410691"/>
                <a:gd name="connsiteY1-124" fmla="*/ 1649124 h 1649124"/>
                <a:gd name="connsiteX2-125" fmla="*/ 2192050 w 2410691"/>
                <a:gd name="connsiteY2-126" fmla="*/ 641206 h 1649124"/>
                <a:gd name="connsiteX3-127" fmla="*/ 1594791 w 2410691"/>
                <a:gd name="connsiteY3-128" fmla="*/ 0 h 1649124"/>
                <a:gd name="connsiteX4-129" fmla="*/ 0 w 2410691"/>
                <a:gd name="connsiteY4-130" fmla="*/ 873270 h 1649124"/>
                <a:gd name="connsiteX0-131" fmla="*/ 0 w 2410691"/>
                <a:gd name="connsiteY0-132" fmla="*/ 873270 h 1649124"/>
                <a:gd name="connsiteX1-133" fmla="*/ 2410691 w 2410691"/>
                <a:gd name="connsiteY1-134" fmla="*/ 1649124 h 1649124"/>
                <a:gd name="connsiteX2-135" fmla="*/ 2192050 w 2410691"/>
                <a:gd name="connsiteY2-136" fmla="*/ 641206 h 1649124"/>
                <a:gd name="connsiteX3-137" fmla="*/ 1548133 w 2410691"/>
                <a:gd name="connsiteY3-138" fmla="*/ 0 h 1649124"/>
                <a:gd name="connsiteX4-139" fmla="*/ 0 w 2410691"/>
                <a:gd name="connsiteY4-140" fmla="*/ 873270 h 1649124"/>
                <a:gd name="connsiteX0-141" fmla="*/ 0 w 2410691"/>
                <a:gd name="connsiteY0-142" fmla="*/ 873270 h 1649124"/>
                <a:gd name="connsiteX1-143" fmla="*/ 2410691 w 2410691"/>
                <a:gd name="connsiteY1-144" fmla="*/ 1649124 h 1649124"/>
                <a:gd name="connsiteX2-145" fmla="*/ 2192050 w 2410691"/>
                <a:gd name="connsiteY2-146" fmla="*/ 641206 h 1649124"/>
                <a:gd name="connsiteX3-147" fmla="*/ 1548133 w 2410691"/>
                <a:gd name="connsiteY3-148" fmla="*/ 0 h 1649124"/>
                <a:gd name="connsiteX4-149" fmla="*/ 0 w 2410691"/>
                <a:gd name="connsiteY4-150" fmla="*/ 873270 h 1649124"/>
                <a:gd name="connsiteX0-151" fmla="*/ 0 w 2410691"/>
                <a:gd name="connsiteY0-152" fmla="*/ 873270 h 1649124"/>
                <a:gd name="connsiteX1-153" fmla="*/ 2410691 w 2410691"/>
                <a:gd name="connsiteY1-154" fmla="*/ 1649124 h 1649124"/>
                <a:gd name="connsiteX2-155" fmla="*/ 2192050 w 2410691"/>
                <a:gd name="connsiteY2-156" fmla="*/ 641206 h 1649124"/>
                <a:gd name="connsiteX3-157" fmla="*/ 1548133 w 2410691"/>
                <a:gd name="connsiteY3-158" fmla="*/ 0 h 1649124"/>
                <a:gd name="connsiteX4-159" fmla="*/ 0 w 2410691"/>
                <a:gd name="connsiteY4-160" fmla="*/ 873270 h 1649124"/>
                <a:gd name="connsiteX0-161" fmla="*/ 0 w 2410691"/>
                <a:gd name="connsiteY0-162" fmla="*/ 873270 h 1649124"/>
                <a:gd name="connsiteX1-163" fmla="*/ 2410691 w 2410691"/>
                <a:gd name="connsiteY1-164" fmla="*/ 1649124 h 1649124"/>
                <a:gd name="connsiteX2-165" fmla="*/ 2192050 w 2410691"/>
                <a:gd name="connsiteY2-166" fmla="*/ 641206 h 1649124"/>
                <a:gd name="connsiteX3-167" fmla="*/ 1548133 w 2410691"/>
                <a:gd name="connsiteY3-168" fmla="*/ 0 h 1649124"/>
                <a:gd name="connsiteX4-169" fmla="*/ 0 w 2410691"/>
                <a:gd name="connsiteY4-170" fmla="*/ 873270 h 1649124"/>
                <a:gd name="connsiteX0-171" fmla="*/ 0 w 2410691"/>
                <a:gd name="connsiteY0-172" fmla="*/ 873270 h 1649124"/>
                <a:gd name="connsiteX1-173" fmla="*/ 2410691 w 2410691"/>
                <a:gd name="connsiteY1-174" fmla="*/ 1649124 h 1649124"/>
                <a:gd name="connsiteX2-175" fmla="*/ 2192050 w 2410691"/>
                <a:gd name="connsiteY2-176" fmla="*/ 641206 h 1649124"/>
                <a:gd name="connsiteX3-177" fmla="*/ 1548133 w 2410691"/>
                <a:gd name="connsiteY3-178" fmla="*/ 0 h 1649124"/>
                <a:gd name="connsiteX4-179" fmla="*/ 0 w 2410691"/>
                <a:gd name="connsiteY4-180" fmla="*/ 873270 h 164912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410691" h="1649124">
                  <a:moveTo>
                    <a:pt x="0" y="873270"/>
                  </a:moveTo>
                  <a:cubicBezTo>
                    <a:pt x="910244" y="895668"/>
                    <a:pt x="1812867" y="1238106"/>
                    <a:pt x="2410691" y="1649124"/>
                  </a:cubicBezTo>
                  <a:lnTo>
                    <a:pt x="2192050" y="641206"/>
                  </a:lnTo>
                  <a:cubicBezTo>
                    <a:pt x="2107623" y="436996"/>
                    <a:pt x="1951647" y="226118"/>
                    <a:pt x="1548133" y="0"/>
                  </a:cubicBezTo>
                  <a:cubicBezTo>
                    <a:pt x="1073296" y="254397"/>
                    <a:pt x="838819" y="413663"/>
                    <a:pt x="0" y="87327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57000"/>
                  </a:schemeClr>
                </a:gs>
                <a:gs pos="66000">
                  <a:schemeClr val="bg1">
                    <a:shade val="67500"/>
                    <a:satMod val="115000"/>
                    <a:alpha val="10000"/>
                    <a:lumMod val="56000"/>
                    <a:lumOff val="44000"/>
                  </a:schemeClr>
                </a:gs>
                <a:gs pos="100000">
                  <a:schemeClr val="bg1">
                    <a:shade val="100000"/>
                    <a:satMod val="115000"/>
                    <a:alpha val="0"/>
                    <a:lumMod val="0"/>
                    <a:lumOff val="100000"/>
                  </a:schemeClr>
                </a:gs>
              </a:gsLst>
              <a:lin ang="600000" scaled="0"/>
              <a:tileRect/>
            </a:gradFill>
            <a:ln w="3175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4" name="Freeform 6"/>
            <p:cNvSpPr/>
            <p:nvPr/>
          </p:nvSpPr>
          <p:spPr>
            <a:xfrm rot="349079">
              <a:off x="3430458" y="3924362"/>
              <a:ext cx="4055481" cy="2186625"/>
            </a:xfrm>
            <a:custGeom>
              <a:avLst/>
              <a:gdLst>
                <a:gd name="connsiteX0" fmla="*/ 0 w 2410691"/>
                <a:gd name="connsiteY0" fmla="*/ 706582 h 1482436"/>
                <a:gd name="connsiteX1" fmla="*/ 2410691 w 2410691"/>
                <a:gd name="connsiteY1" fmla="*/ 1482436 h 1482436"/>
                <a:gd name="connsiteX2" fmla="*/ 2092037 w 2410691"/>
                <a:gd name="connsiteY2" fmla="*/ 512618 h 1482436"/>
                <a:gd name="connsiteX3" fmla="*/ 1510146 w 2410691"/>
                <a:gd name="connsiteY3" fmla="*/ 0 h 1482436"/>
                <a:gd name="connsiteX4" fmla="*/ 0 w 2410691"/>
                <a:gd name="connsiteY4" fmla="*/ 706582 h 1482436"/>
                <a:gd name="connsiteX0-1" fmla="*/ 0 w 2410691"/>
                <a:gd name="connsiteY0-2" fmla="*/ 706582 h 1482436"/>
                <a:gd name="connsiteX1-3" fmla="*/ 2410691 w 2410691"/>
                <a:gd name="connsiteY1-4" fmla="*/ 1482436 h 1482436"/>
                <a:gd name="connsiteX2-5" fmla="*/ 2092037 w 2410691"/>
                <a:gd name="connsiteY2-6" fmla="*/ 512618 h 1482436"/>
                <a:gd name="connsiteX3-7" fmla="*/ 1510146 w 2410691"/>
                <a:gd name="connsiteY3-8" fmla="*/ 0 h 1482436"/>
                <a:gd name="connsiteX4-9" fmla="*/ 0 w 2410691"/>
                <a:gd name="connsiteY4-10" fmla="*/ 706582 h 1482436"/>
                <a:gd name="connsiteX0-11" fmla="*/ 0 w 2410691"/>
                <a:gd name="connsiteY0-12" fmla="*/ 706582 h 1482436"/>
                <a:gd name="connsiteX1-13" fmla="*/ 2410691 w 2410691"/>
                <a:gd name="connsiteY1-14" fmla="*/ 1482436 h 1482436"/>
                <a:gd name="connsiteX2-15" fmla="*/ 2092037 w 2410691"/>
                <a:gd name="connsiteY2-16" fmla="*/ 512618 h 1482436"/>
                <a:gd name="connsiteX3-17" fmla="*/ 1510146 w 2410691"/>
                <a:gd name="connsiteY3-18" fmla="*/ 0 h 1482436"/>
                <a:gd name="connsiteX4-19" fmla="*/ 0 w 2410691"/>
                <a:gd name="connsiteY4-20" fmla="*/ 706582 h 1482436"/>
                <a:gd name="connsiteX0-21" fmla="*/ 0 w 2410691"/>
                <a:gd name="connsiteY0-22" fmla="*/ 706582 h 1482436"/>
                <a:gd name="connsiteX1-23" fmla="*/ 2410691 w 2410691"/>
                <a:gd name="connsiteY1-24" fmla="*/ 1482436 h 1482436"/>
                <a:gd name="connsiteX2-25" fmla="*/ 2092037 w 2410691"/>
                <a:gd name="connsiteY2-26" fmla="*/ 512618 h 1482436"/>
                <a:gd name="connsiteX3-27" fmla="*/ 1510146 w 2410691"/>
                <a:gd name="connsiteY3-28" fmla="*/ 0 h 1482436"/>
                <a:gd name="connsiteX4-29" fmla="*/ 0 w 2410691"/>
                <a:gd name="connsiteY4-30" fmla="*/ 706582 h 1482436"/>
                <a:gd name="connsiteX0-31" fmla="*/ 0 w 2410691"/>
                <a:gd name="connsiteY0-32" fmla="*/ 873270 h 1649124"/>
                <a:gd name="connsiteX1-33" fmla="*/ 2410691 w 2410691"/>
                <a:gd name="connsiteY1-34" fmla="*/ 1649124 h 1649124"/>
                <a:gd name="connsiteX2-35" fmla="*/ 2092037 w 2410691"/>
                <a:gd name="connsiteY2-36" fmla="*/ 679306 h 1649124"/>
                <a:gd name="connsiteX3-37" fmla="*/ 1695884 w 2410691"/>
                <a:gd name="connsiteY3-38" fmla="*/ 0 h 1649124"/>
                <a:gd name="connsiteX4-39" fmla="*/ 0 w 2410691"/>
                <a:gd name="connsiteY4-40" fmla="*/ 873270 h 1649124"/>
                <a:gd name="connsiteX0-41" fmla="*/ 0 w 2410691"/>
                <a:gd name="connsiteY0-42" fmla="*/ 873270 h 1649124"/>
                <a:gd name="connsiteX1-43" fmla="*/ 2410691 w 2410691"/>
                <a:gd name="connsiteY1-44" fmla="*/ 1649124 h 1649124"/>
                <a:gd name="connsiteX2-45" fmla="*/ 2192050 w 2410691"/>
                <a:gd name="connsiteY2-46" fmla="*/ 641206 h 1649124"/>
                <a:gd name="connsiteX3-47" fmla="*/ 1695884 w 2410691"/>
                <a:gd name="connsiteY3-48" fmla="*/ 0 h 1649124"/>
                <a:gd name="connsiteX4-49" fmla="*/ 0 w 2410691"/>
                <a:gd name="connsiteY4-50" fmla="*/ 873270 h 1649124"/>
                <a:gd name="connsiteX0-51" fmla="*/ 0 w 2410691"/>
                <a:gd name="connsiteY0-52" fmla="*/ 873270 h 1649124"/>
                <a:gd name="connsiteX1-53" fmla="*/ 2410691 w 2410691"/>
                <a:gd name="connsiteY1-54" fmla="*/ 1649124 h 1649124"/>
                <a:gd name="connsiteX2-55" fmla="*/ 2192050 w 2410691"/>
                <a:gd name="connsiteY2-56" fmla="*/ 641206 h 1649124"/>
                <a:gd name="connsiteX3-57" fmla="*/ 1695884 w 2410691"/>
                <a:gd name="connsiteY3-58" fmla="*/ 0 h 1649124"/>
                <a:gd name="connsiteX4-59" fmla="*/ 0 w 2410691"/>
                <a:gd name="connsiteY4-60" fmla="*/ 873270 h 1649124"/>
                <a:gd name="connsiteX0-61" fmla="*/ 0 w 2410691"/>
                <a:gd name="connsiteY0-62" fmla="*/ 873270 h 1649124"/>
                <a:gd name="connsiteX1-63" fmla="*/ 2410691 w 2410691"/>
                <a:gd name="connsiteY1-64" fmla="*/ 1649124 h 1649124"/>
                <a:gd name="connsiteX2-65" fmla="*/ 2192050 w 2410691"/>
                <a:gd name="connsiteY2-66" fmla="*/ 641206 h 1649124"/>
                <a:gd name="connsiteX3-67" fmla="*/ 1695884 w 2410691"/>
                <a:gd name="connsiteY3-68" fmla="*/ 0 h 1649124"/>
                <a:gd name="connsiteX4-69" fmla="*/ 0 w 2410691"/>
                <a:gd name="connsiteY4-70" fmla="*/ 873270 h 1649124"/>
                <a:gd name="connsiteX0-71" fmla="*/ 0 w 2410691"/>
                <a:gd name="connsiteY0-72" fmla="*/ 873270 h 1649124"/>
                <a:gd name="connsiteX1-73" fmla="*/ 2410691 w 2410691"/>
                <a:gd name="connsiteY1-74" fmla="*/ 1649124 h 1649124"/>
                <a:gd name="connsiteX2-75" fmla="*/ 2192050 w 2410691"/>
                <a:gd name="connsiteY2-76" fmla="*/ 641206 h 1649124"/>
                <a:gd name="connsiteX3-77" fmla="*/ 1695884 w 2410691"/>
                <a:gd name="connsiteY3-78" fmla="*/ 0 h 1649124"/>
                <a:gd name="connsiteX4-79" fmla="*/ 0 w 2410691"/>
                <a:gd name="connsiteY4-80" fmla="*/ 873270 h 1649124"/>
                <a:gd name="connsiteX0-81" fmla="*/ 0 w 2410691"/>
                <a:gd name="connsiteY0-82" fmla="*/ 873270 h 1649124"/>
                <a:gd name="connsiteX1-83" fmla="*/ 2410691 w 2410691"/>
                <a:gd name="connsiteY1-84" fmla="*/ 1649124 h 1649124"/>
                <a:gd name="connsiteX2-85" fmla="*/ 2192050 w 2410691"/>
                <a:gd name="connsiteY2-86" fmla="*/ 641206 h 1649124"/>
                <a:gd name="connsiteX3-87" fmla="*/ 1695884 w 2410691"/>
                <a:gd name="connsiteY3-88" fmla="*/ 0 h 1649124"/>
                <a:gd name="connsiteX4-89" fmla="*/ 0 w 2410691"/>
                <a:gd name="connsiteY4-90" fmla="*/ 873270 h 1649124"/>
                <a:gd name="connsiteX0-91" fmla="*/ 0 w 2410691"/>
                <a:gd name="connsiteY0-92" fmla="*/ 873270 h 1649124"/>
                <a:gd name="connsiteX1-93" fmla="*/ 2410691 w 2410691"/>
                <a:gd name="connsiteY1-94" fmla="*/ 1649124 h 1649124"/>
                <a:gd name="connsiteX2-95" fmla="*/ 2192050 w 2410691"/>
                <a:gd name="connsiteY2-96" fmla="*/ 641206 h 1649124"/>
                <a:gd name="connsiteX3-97" fmla="*/ 1695884 w 2410691"/>
                <a:gd name="connsiteY3-98" fmla="*/ 0 h 1649124"/>
                <a:gd name="connsiteX4-99" fmla="*/ 0 w 2410691"/>
                <a:gd name="connsiteY4-100" fmla="*/ 873270 h 1649124"/>
                <a:gd name="connsiteX0-101" fmla="*/ 0 w 2410691"/>
                <a:gd name="connsiteY0-102" fmla="*/ 873270 h 1649124"/>
                <a:gd name="connsiteX1-103" fmla="*/ 2410691 w 2410691"/>
                <a:gd name="connsiteY1-104" fmla="*/ 1649124 h 1649124"/>
                <a:gd name="connsiteX2-105" fmla="*/ 2192050 w 2410691"/>
                <a:gd name="connsiteY2-106" fmla="*/ 641206 h 1649124"/>
                <a:gd name="connsiteX3-107" fmla="*/ 1695884 w 2410691"/>
                <a:gd name="connsiteY3-108" fmla="*/ 0 h 1649124"/>
                <a:gd name="connsiteX4-109" fmla="*/ 0 w 2410691"/>
                <a:gd name="connsiteY4-110" fmla="*/ 873270 h 1649124"/>
                <a:gd name="connsiteX0-111" fmla="*/ 0 w 2410691"/>
                <a:gd name="connsiteY0-112" fmla="*/ 873270 h 1649124"/>
                <a:gd name="connsiteX1-113" fmla="*/ 2410691 w 2410691"/>
                <a:gd name="connsiteY1-114" fmla="*/ 1649124 h 1649124"/>
                <a:gd name="connsiteX2-115" fmla="*/ 2192050 w 2410691"/>
                <a:gd name="connsiteY2-116" fmla="*/ 641206 h 1649124"/>
                <a:gd name="connsiteX3-117" fmla="*/ 1594791 w 2410691"/>
                <a:gd name="connsiteY3-118" fmla="*/ 0 h 1649124"/>
                <a:gd name="connsiteX4-119" fmla="*/ 0 w 2410691"/>
                <a:gd name="connsiteY4-120" fmla="*/ 873270 h 1649124"/>
                <a:gd name="connsiteX0-121" fmla="*/ 0 w 2410691"/>
                <a:gd name="connsiteY0-122" fmla="*/ 873270 h 1649124"/>
                <a:gd name="connsiteX1-123" fmla="*/ 2410691 w 2410691"/>
                <a:gd name="connsiteY1-124" fmla="*/ 1649124 h 1649124"/>
                <a:gd name="connsiteX2-125" fmla="*/ 2192050 w 2410691"/>
                <a:gd name="connsiteY2-126" fmla="*/ 641206 h 1649124"/>
                <a:gd name="connsiteX3-127" fmla="*/ 1594791 w 2410691"/>
                <a:gd name="connsiteY3-128" fmla="*/ 0 h 1649124"/>
                <a:gd name="connsiteX4-129" fmla="*/ 0 w 2410691"/>
                <a:gd name="connsiteY4-130" fmla="*/ 873270 h 1649124"/>
                <a:gd name="connsiteX0-131" fmla="*/ 0 w 2410691"/>
                <a:gd name="connsiteY0-132" fmla="*/ 873270 h 1649124"/>
                <a:gd name="connsiteX1-133" fmla="*/ 2410691 w 2410691"/>
                <a:gd name="connsiteY1-134" fmla="*/ 1649124 h 1649124"/>
                <a:gd name="connsiteX2-135" fmla="*/ 2192050 w 2410691"/>
                <a:gd name="connsiteY2-136" fmla="*/ 641206 h 1649124"/>
                <a:gd name="connsiteX3-137" fmla="*/ 1548133 w 2410691"/>
                <a:gd name="connsiteY3-138" fmla="*/ 0 h 1649124"/>
                <a:gd name="connsiteX4-139" fmla="*/ 0 w 2410691"/>
                <a:gd name="connsiteY4-140" fmla="*/ 873270 h 1649124"/>
                <a:gd name="connsiteX0-141" fmla="*/ 0 w 2410691"/>
                <a:gd name="connsiteY0-142" fmla="*/ 873270 h 1649124"/>
                <a:gd name="connsiteX1-143" fmla="*/ 2410691 w 2410691"/>
                <a:gd name="connsiteY1-144" fmla="*/ 1649124 h 1649124"/>
                <a:gd name="connsiteX2-145" fmla="*/ 2192050 w 2410691"/>
                <a:gd name="connsiteY2-146" fmla="*/ 641206 h 1649124"/>
                <a:gd name="connsiteX3-147" fmla="*/ 1548133 w 2410691"/>
                <a:gd name="connsiteY3-148" fmla="*/ 0 h 1649124"/>
                <a:gd name="connsiteX4-149" fmla="*/ 0 w 2410691"/>
                <a:gd name="connsiteY4-150" fmla="*/ 873270 h 1649124"/>
                <a:gd name="connsiteX0-151" fmla="*/ 0 w 2410691"/>
                <a:gd name="connsiteY0-152" fmla="*/ 873270 h 1649124"/>
                <a:gd name="connsiteX1-153" fmla="*/ 2410691 w 2410691"/>
                <a:gd name="connsiteY1-154" fmla="*/ 1649124 h 1649124"/>
                <a:gd name="connsiteX2-155" fmla="*/ 2192050 w 2410691"/>
                <a:gd name="connsiteY2-156" fmla="*/ 641206 h 1649124"/>
                <a:gd name="connsiteX3-157" fmla="*/ 1548133 w 2410691"/>
                <a:gd name="connsiteY3-158" fmla="*/ 0 h 1649124"/>
                <a:gd name="connsiteX4-159" fmla="*/ 0 w 2410691"/>
                <a:gd name="connsiteY4-160" fmla="*/ 873270 h 1649124"/>
                <a:gd name="connsiteX0-161" fmla="*/ 0 w 2410691"/>
                <a:gd name="connsiteY0-162" fmla="*/ 873270 h 1649124"/>
                <a:gd name="connsiteX1-163" fmla="*/ 2410691 w 2410691"/>
                <a:gd name="connsiteY1-164" fmla="*/ 1649124 h 1649124"/>
                <a:gd name="connsiteX2-165" fmla="*/ 2192050 w 2410691"/>
                <a:gd name="connsiteY2-166" fmla="*/ 641206 h 1649124"/>
                <a:gd name="connsiteX3-167" fmla="*/ 1548133 w 2410691"/>
                <a:gd name="connsiteY3-168" fmla="*/ 0 h 1649124"/>
                <a:gd name="connsiteX4-169" fmla="*/ 0 w 2410691"/>
                <a:gd name="connsiteY4-170" fmla="*/ 873270 h 1649124"/>
                <a:gd name="connsiteX0-171" fmla="*/ 0 w 2410691"/>
                <a:gd name="connsiteY0-172" fmla="*/ 873270 h 1649124"/>
                <a:gd name="connsiteX1-173" fmla="*/ 2410691 w 2410691"/>
                <a:gd name="connsiteY1-174" fmla="*/ 1649124 h 1649124"/>
                <a:gd name="connsiteX2-175" fmla="*/ 2192050 w 2410691"/>
                <a:gd name="connsiteY2-176" fmla="*/ 641206 h 1649124"/>
                <a:gd name="connsiteX3-177" fmla="*/ 1548133 w 2410691"/>
                <a:gd name="connsiteY3-178" fmla="*/ 0 h 1649124"/>
                <a:gd name="connsiteX4-179" fmla="*/ 0 w 2410691"/>
                <a:gd name="connsiteY4-180" fmla="*/ 873270 h 164912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410691" h="1649124">
                  <a:moveTo>
                    <a:pt x="0" y="873270"/>
                  </a:moveTo>
                  <a:cubicBezTo>
                    <a:pt x="910244" y="895668"/>
                    <a:pt x="1812867" y="1238106"/>
                    <a:pt x="2410691" y="1649124"/>
                  </a:cubicBezTo>
                  <a:lnTo>
                    <a:pt x="2192050" y="641206"/>
                  </a:lnTo>
                  <a:cubicBezTo>
                    <a:pt x="2107623" y="436996"/>
                    <a:pt x="1951647" y="226118"/>
                    <a:pt x="1548133" y="0"/>
                  </a:cubicBezTo>
                  <a:cubicBezTo>
                    <a:pt x="1073296" y="254397"/>
                    <a:pt x="838819" y="413663"/>
                    <a:pt x="0" y="87327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57000"/>
                  </a:schemeClr>
                </a:gs>
                <a:gs pos="66000">
                  <a:schemeClr val="bg1">
                    <a:shade val="67500"/>
                    <a:satMod val="115000"/>
                    <a:alpha val="10000"/>
                    <a:lumMod val="56000"/>
                    <a:lumOff val="44000"/>
                  </a:schemeClr>
                </a:gs>
                <a:gs pos="100000">
                  <a:schemeClr val="bg1">
                    <a:shade val="100000"/>
                    <a:satMod val="115000"/>
                    <a:alpha val="0"/>
                    <a:lumMod val="0"/>
                    <a:lumOff val="100000"/>
                  </a:schemeClr>
                </a:gs>
              </a:gsLst>
              <a:lin ang="600000" scaled="0"/>
              <a:tileRect/>
            </a:gradFill>
            <a:ln w="3175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5" name="Freeform 7"/>
            <p:cNvSpPr/>
            <p:nvPr/>
          </p:nvSpPr>
          <p:spPr>
            <a:xfrm rot="349079">
              <a:off x="3430457" y="1903690"/>
              <a:ext cx="4055481" cy="2186625"/>
            </a:xfrm>
            <a:custGeom>
              <a:avLst/>
              <a:gdLst>
                <a:gd name="connsiteX0" fmla="*/ 0 w 2410691"/>
                <a:gd name="connsiteY0" fmla="*/ 706582 h 1482436"/>
                <a:gd name="connsiteX1" fmla="*/ 2410691 w 2410691"/>
                <a:gd name="connsiteY1" fmla="*/ 1482436 h 1482436"/>
                <a:gd name="connsiteX2" fmla="*/ 2092037 w 2410691"/>
                <a:gd name="connsiteY2" fmla="*/ 512618 h 1482436"/>
                <a:gd name="connsiteX3" fmla="*/ 1510146 w 2410691"/>
                <a:gd name="connsiteY3" fmla="*/ 0 h 1482436"/>
                <a:gd name="connsiteX4" fmla="*/ 0 w 2410691"/>
                <a:gd name="connsiteY4" fmla="*/ 706582 h 1482436"/>
                <a:gd name="connsiteX0-1" fmla="*/ 0 w 2410691"/>
                <a:gd name="connsiteY0-2" fmla="*/ 706582 h 1482436"/>
                <a:gd name="connsiteX1-3" fmla="*/ 2410691 w 2410691"/>
                <a:gd name="connsiteY1-4" fmla="*/ 1482436 h 1482436"/>
                <a:gd name="connsiteX2-5" fmla="*/ 2092037 w 2410691"/>
                <a:gd name="connsiteY2-6" fmla="*/ 512618 h 1482436"/>
                <a:gd name="connsiteX3-7" fmla="*/ 1510146 w 2410691"/>
                <a:gd name="connsiteY3-8" fmla="*/ 0 h 1482436"/>
                <a:gd name="connsiteX4-9" fmla="*/ 0 w 2410691"/>
                <a:gd name="connsiteY4-10" fmla="*/ 706582 h 1482436"/>
                <a:gd name="connsiteX0-11" fmla="*/ 0 w 2410691"/>
                <a:gd name="connsiteY0-12" fmla="*/ 706582 h 1482436"/>
                <a:gd name="connsiteX1-13" fmla="*/ 2410691 w 2410691"/>
                <a:gd name="connsiteY1-14" fmla="*/ 1482436 h 1482436"/>
                <a:gd name="connsiteX2-15" fmla="*/ 2092037 w 2410691"/>
                <a:gd name="connsiteY2-16" fmla="*/ 512618 h 1482436"/>
                <a:gd name="connsiteX3-17" fmla="*/ 1510146 w 2410691"/>
                <a:gd name="connsiteY3-18" fmla="*/ 0 h 1482436"/>
                <a:gd name="connsiteX4-19" fmla="*/ 0 w 2410691"/>
                <a:gd name="connsiteY4-20" fmla="*/ 706582 h 1482436"/>
                <a:gd name="connsiteX0-21" fmla="*/ 0 w 2410691"/>
                <a:gd name="connsiteY0-22" fmla="*/ 706582 h 1482436"/>
                <a:gd name="connsiteX1-23" fmla="*/ 2410691 w 2410691"/>
                <a:gd name="connsiteY1-24" fmla="*/ 1482436 h 1482436"/>
                <a:gd name="connsiteX2-25" fmla="*/ 2092037 w 2410691"/>
                <a:gd name="connsiteY2-26" fmla="*/ 512618 h 1482436"/>
                <a:gd name="connsiteX3-27" fmla="*/ 1510146 w 2410691"/>
                <a:gd name="connsiteY3-28" fmla="*/ 0 h 1482436"/>
                <a:gd name="connsiteX4-29" fmla="*/ 0 w 2410691"/>
                <a:gd name="connsiteY4-30" fmla="*/ 706582 h 1482436"/>
                <a:gd name="connsiteX0-31" fmla="*/ 0 w 2410691"/>
                <a:gd name="connsiteY0-32" fmla="*/ 873270 h 1649124"/>
                <a:gd name="connsiteX1-33" fmla="*/ 2410691 w 2410691"/>
                <a:gd name="connsiteY1-34" fmla="*/ 1649124 h 1649124"/>
                <a:gd name="connsiteX2-35" fmla="*/ 2092037 w 2410691"/>
                <a:gd name="connsiteY2-36" fmla="*/ 679306 h 1649124"/>
                <a:gd name="connsiteX3-37" fmla="*/ 1695884 w 2410691"/>
                <a:gd name="connsiteY3-38" fmla="*/ 0 h 1649124"/>
                <a:gd name="connsiteX4-39" fmla="*/ 0 w 2410691"/>
                <a:gd name="connsiteY4-40" fmla="*/ 873270 h 1649124"/>
                <a:gd name="connsiteX0-41" fmla="*/ 0 w 2410691"/>
                <a:gd name="connsiteY0-42" fmla="*/ 873270 h 1649124"/>
                <a:gd name="connsiteX1-43" fmla="*/ 2410691 w 2410691"/>
                <a:gd name="connsiteY1-44" fmla="*/ 1649124 h 1649124"/>
                <a:gd name="connsiteX2-45" fmla="*/ 2192050 w 2410691"/>
                <a:gd name="connsiteY2-46" fmla="*/ 641206 h 1649124"/>
                <a:gd name="connsiteX3-47" fmla="*/ 1695884 w 2410691"/>
                <a:gd name="connsiteY3-48" fmla="*/ 0 h 1649124"/>
                <a:gd name="connsiteX4-49" fmla="*/ 0 w 2410691"/>
                <a:gd name="connsiteY4-50" fmla="*/ 873270 h 1649124"/>
                <a:gd name="connsiteX0-51" fmla="*/ 0 w 2410691"/>
                <a:gd name="connsiteY0-52" fmla="*/ 873270 h 1649124"/>
                <a:gd name="connsiteX1-53" fmla="*/ 2410691 w 2410691"/>
                <a:gd name="connsiteY1-54" fmla="*/ 1649124 h 1649124"/>
                <a:gd name="connsiteX2-55" fmla="*/ 2192050 w 2410691"/>
                <a:gd name="connsiteY2-56" fmla="*/ 641206 h 1649124"/>
                <a:gd name="connsiteX3-57" fmla="*/ 1695884 w 2410691"/>
                <a:gd name="connsiteY3-58" fmla="*/ 0 h 1649124"/>
                <a:gd name="connsiteX4-59" fmla="*/ 0 w 2410691"/>
                <a:gd name="connsiteY4-60" fmla="*/ 873270 h 1649124"/>
                <a:gd name="connsiteX0-61" fmla="*/ 0 w 2410691"/>
                <a:gd name="connsiteY0-62" fmla="*/ 873270 h 1649124"/>
                <a:gd name="connsiteX1-63" fmla="*/ 2410691 w 2410691"/>
                <a:gd name="connsiteY1-64" fmla="*/ 1649124 h 1649124"/>
                <a:gd name="connsiteX2-65" fmla="*/ 2192050 w 2410691"/>
                <a:gd name="connsiteY2-66" fmla="*/ 641206 h 1649124"/>
                <a:gd name="connsiteX3-67" fmla="*/ 1695884 w 2410691"/>
                <a:gd name="connsiteY3-68" fmla="*/ 0 h 1649124"/>
                <a:gd name="connsiteX4-69" fmla="*/ 0 w 2410691"/>
                <a:gd name="connsiteY4-70" fmla="*/ 873270 h 1649124"/>
                <a:gd name="connsiteX0-71" fmla="*/ 0 w 2410691"/>
                <a:gd name="connsiteY0-72" fmla="*/ 873270 h 1649124"/>
                <a:gd name="connsiteX1-73" fmla="*/ 2410691 w 2410691"/>
                <a:gd name="connsiteY1-74" fmla="*/ 1649124 h 1649124"/>
                <a:gd name="connsiteX2-75" fmla="*/ 2192050 w 2410691"/>
                <a:gd name="connsiteY2-76" fmla="*/ 641206 h 1649124"/>
                <a:gd name="connsiteX3-77" fmla="*/ 1695884 w 2410691"/>
                <a:gd name="connsiteY3-78" fmla="*/ 0 h 1649124"/>
                <a:gd name="connsiteX4-79" fmla="*/ 0 w 2410691"/>
                <a:gd name="connsiteY4-80" fmla="*/ 873270 h 1649124"/>
                <a:gd name="connsiteX0-81" fmla="*/ 0 w 2410691"/>
                <a:gd name="connsiteY0-82" fmla="*/ 873270 h 1649124"/>
                <a:gd name="connsiteX1-83" fmla="*/ 2410691 w 2410691"/>
                <a:gd name="connsiteY1-84" fmla="*/ 1649124 h 1649124"/>
                <a:gd name="connsiteX2-85" fmla="*/ 2192050 w 2410691"/>
                <a:gd name="connsiteY2-86" fmla="*/ 641206 h 1649124"/>
                <a:gd name="connsiteX3-87" fmla="*/ 1695884 w 2410691"/>
                <a:gd name="connsiteY3-88" fmla="*/ 0 h 1649124"/>
                <a:gd name="connsiteX4-89" fmla="*/ 0 w 2410691"/>
                <a:gd name="connsiteY4-90" fmla="*/ 873270 h 1649124"/>
                <a:gd name="connsiteX0-91" fmla="*/ 0 w 2410691"/>
                <a:gd name="connsiteY0-92" fmla="*/ 873270 h 1649124"/>
                <a:gd name="connsiteX1-93" fmla="*/ 2410691 w 2410691"/>
                <a:gd name="connsiteY1-94" fmla="*/ 1649124 h 1649124"/>
                <a:gd name="connsiteX2-95" fmla="*/ 2192050 w 2410691"/>
                <a:gd name="connsiteY2-96" fmla="*/ 641206 h 1649124"/>
                <a:gd name="connsiteX3-97" fmla="*/ 1695884 w 2410691"/>
                <a:gd name="connsiteY3-98" fmla="*/ 0 h 1649124"/>
                <a:gd name="connsiteX4-99" fmla="*/ 0 w 2410691"/>
                <a:gd name="connsiteY4-100" fmla="*/ 873270 h 1649124"/>
                <a:gd name="connsiteX0-101" fmla="*/ 0 w 2410691"/>
                <a:gd name="connsiteY0-102" fmla="*/ 873270 h 1649124"/>
                <a:gd name="connsiteX1-103" fmla="*/ 2410691 w 2410691"/>
                <a:gd name="connsiteY1-104" fmla="*/ 1649124 h 1649124"/>
                <a:gd name="connsiteX2-105" fmla="*/ 2192050 w 2410691"/>
                <a:gd name="connsiteY2-106" fmla="*/ 641206 h 1649124"/>
                <a:gd name="connsiteX3-107" fmla="*/ 1695884 w 2410691"/>
                <a:gd name="connsiteY3-108" fmla="*/ 0 h 1649124"/>
                <a:gd name="connsiteX4-109" fmla="*/ 0 w 2410691"/>
                <a:gd name="connsiteY4-110" fmla="*/ 873270 h 1649124"/>
                <a:gd name="connsiteX0-111" fmla="*/ 0 w 2410691"/>
                <a:gd name="connsiteY0-112" fmla="*/ 873270 h 1649124"/>
                <a:gd name="connsiteX1-113" fmla="*/ 2410691 w 2410691"/>
                <a:gd name="connsiteY1-114" fmla="*/ 1649124 h 1649124"/>
                <a:gd name="connsiteX2-115" fmla="*/ 2192050 w 2410691"/>
                <a:gd name="connsiteY2-116" fmla="*/ 641206 h 1649124"/>
                <a:gd name="connsiteX3-117" fmla="*/ 1594791 w 2410691"/>
                <a:gd name="connsiteY3-118" fmla="*/ 0 h 1649124"/>
                <a:gd name="connsiteX4-119" fmla="*/ 0 w 2410691"/>
                <a:gd name="connsiteY4-120" fmla="*/ 873270 h 1649124"/>
                <a:gd name="connsiteX0-121" fmla="*/ 0 w 2410691"/>
                <a:gd name="connsiteY0-122" fmla="*/ 873270 h 1649124"/>
                <a:gd name="connsiteX1-123" fmla="*/ 2410691 w 2410691"/>
                <a:gd name="connsiteY1-124" fmla="*/ 1649124 h 1649124"/>
                <a:gd name="connsiteX2-125" fmla="*/ 2192050 w 2410691"/>
                <a:gd name="connsiteY2-126" fmla="*/ 641206 h 1649124"/>
                <a:gd name="connsiteX3-127" fmla="*/ 1594791 w 2410691"/>
                <a:gd name="connsiteY3-128" fmla="*/ 0 h 1649124"/>
                <a:gd name="connsiteX4-129" fmla="*/ 0 w 2410691"/>
                <a:gd name="connsiteY4-130" fmla="*/ 873270 h 1649124"/>
                <a:gd name="connsiteX0-131" fmla="*/ 0 w 2410691"/>
                <a:gd name="connsiteY0-132" fmla="*/ 873270 h 1649124"/>
                <a:gd name="connsiteX1-133" fmla="*/ 2410691 w 2410691"/>
                <a:gd name="connsiteY1-134" fmla="*/ 1649124 h 1649124"/>
                <a:gd name="connsiteX2-135" fmla="*/ 2192050 w 2410691"/>
                <a:gd name="connsiteY2-136" fmla="*/ 641206 h 1649124"/>
                <a:gd name="connsiteX3-137" fmla="*/ 1548133 w 2410691"/>
                <a:gd name="connsiteY3-138" fmla="*/ 0 h 1649124"/>
                <a:gd name="connsiteX4-139" fmla="*/ 0 w 2410691"/>
                <a:gd name="connsiteY4-140" fmla="*/ 873270 h 1649124"/>
                <a:gd name="connsiteX0-141" fmla="*/ 0 w 2410691"/>
                <a:gd name="connsiteY0-142" fmla="*/ 873270 h 1649124"/>
                <a:gd name="connsiteX1-143" fmla="*/ 2410691 w 2410691"/>
                <a:gd name="connsiteY1-144" fmla="*/ 1649124 h 1649124"/>
                <a:gd name="connsiteX2-145" fmla="*/ 2192050 w 2410691"/>
                <a:gd name="connsiteY2-146" fmla="*/ 641206 h 1649124"/>
                <a:gd name="connsiteX3-147" fmla="*/ 1548133 w 2410691"/>
                <a:gd name="connsiteY3-148" fmla="*/ 0 h 1649124"/>
                <a:gd name="connsiteX4-149" fmla="*/ 0 w 2410691"/>
                <a:gd name="connsiteY4-150" fmla="*/ 873270 h 1649124"/>
                <a:gd name="connsiteX0-151" fmla="*/ 0 w 2410691"/>
                <a:gd name="connsiteY0-152" fmla="*/ 873270 h 1649124"/>
                <a:gd name="connsiteX1-153" fmla="*/ 2410691 w 2410691"/>
                <a:gd name="connsiteY1-154" fmla="*/ 1649124 h 1649124"/>
                <a:gd name="connsiteX2-155" fmla="*/ 2192050 w 2410691"/>
                <a:gd name="connsiteY2-156" fmla="*/ 641206 h 1649124"/>
                <a:gd name="connsiteX3-157" fmla="*/ 1548133 w 2410691"/>
                <a:gd name="connsiteY3-158" fmla="*/ 0 h 1649124"/>
                <a:gd name="connsiteX4-159" fmla="*/ 0 w 2410691"/>
                <a:gd name="connsiteY4-160" fmla="*/ 873270 h 1649124"/>
                <a:gd name="connsiteX0-161" fmla="*/ 0 w 2410691"/>
                <a:gd name="connsiteY0-162" fmla="*/ 873270 h 1649124"/>
                <a:gd name="connsiteX1-163" fmla="*/ 2410691 w 2410691"/>
                <a:gd name="connsiteY1-164" fmla="*/ 1649124 h 1649124"/>
                <a:gd name="connsiteX2-165" fmla="*/ 2192050 w 2410691"/>
                <a:gd name="connsiteY2-166" fmla="*/ 641206 h 1649124"/>
                <a:gd name="connsiteX3-167" fmla="*/ 1548133 w 2410691"/>
                <a:gd name="connsiteY3-168" fmla="*/ 0 h 1649124"/>
                <a:gd name="connsiteX4-169" fmla="*/ 0 w 2410691"/>
                <a:gd name="connsiteY4-170" fmla="*/ 873270 h 1649124"/>
                <a:gd name="connsiteX0-171" fmla="*/ 0 w 2410691"/>
                <a:gd name="connsiteY0-172" fmla="*/ 873270 h 1649124"/>
                <a:gd name="connsiteX1-173" fmla="*/ 2410691 w 2410691"/>
                <a:gd name="connsiteY1-174" fmla="*/ 1649124 h 1649124"/>
                <a:gd name="connsiteX2-175" fmla="*/ 2192050 w 2410691"/>
                <a:gd name="connsiteY2-176" fmla="*/ 641206 h 1649124"/>
                <a:gd name="connsiteX3-177" fmla="*/ 1548133 w 2410691"/>
                <a:gd name="connsiteY3-178" fmla="*/ 0 h 1649124"/>
                <a:gd name="connsiteX4-179" fmla="*/ 0 w 2410691"/>
                <a:gd name="connsiteY4-180" fmla="*/ 873270 h 164912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410691" h="1649124">
                  <a:moveTo>
                    <a:pt x="0" y="873270"/>
                  </a:moveTo>
                  <a:cubicBezTo>
                    <a:pt x="910244" y="895668"/>
                    <a:pt x="1812867" y="1238106"/>
                    <a:pt x="2410691" y="1649124"/>
                  </a:cubicBezTo>
                  <a:lnTo>
                    <a:pt x="2192050" y="641206"/>
                  </a:lnTo>
                  <a:cubicBezTo>
                    <a:pt x="2107623" y="436996"/>
                    <a:pt x="1951647" y="226118"/>
                    <a:pt x="1548133" y="0"/>
                  </a:cubicBezTo>
                  <a:cubicBezTo>
                    <a:pt x="1073296" y="254397"/>
                    <a:pt x="838819" y="413663"/>
                    <a:pt x="0" y="87327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57000"/>
                  </a:schemeClr>
                </a:gs>
                <a:gs pos="66000">
                  <a:schemeClr val="bg1">
                    <a:shade val="67500"/>
                    <a:satMod val="115000"/>
                    <a:alpha val="10000"/>
                    <a:lumMod val="56000"/>
                    <a:lumOff val="44000"/>
                  </a:schemeClr>
                </a:gs>
                <a:gs pos="100000">
                  <a:schemeClr val="bg1">
                    <a:shade val="100000"/>
                    <a:satMod val="115000"/>
                    <a:alpha val="0"/>
                    <a:lumMod val="0"/>
                    <a:lumOff val="100000"/>
                  </a:schemeClr>
                </a:gs>
              </a:gsLst>
              <a:lin ang="600000" scaled="0"/>
              <a:tileRect/>
            </a:gradFill>
            <a:ln w="3175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grpSp>
          <p:nvGrpSpPr>
            <p:cNvPr id="6" name="Group 7"/>
            <p:cNvGrpSpPr/>
            <p:nvPr/>
          </p:nvGrpSpPr>
          <p:grpSpPr bwMode="auto">
            <a:xfrm flipH="1">
              <a:off x="6591234" y="2580247"/>
              <a:ext cx="3105164" cy="1519517"/>
              <a:chOff x="5187952" y="1304132"/>
              <a:chExt cx="3278979" cy="1604168"/>
            </a:xfrm>
          </p:grpSpPr>
          <p:sp>
            <p:nvSpPr>
              <p:cNvPr id="7" name="Freeform 37"/>
              <p:cNvSpPr/>
              <p:nvPr/>
            </p:nvSpPr>
            <p:spPr>
              <a:xfrm>
                <a:off x="7949531" y="1304132"/>
                <a:ext cx="517400" cy="1604168"/>
              </a:xfrm>
              <a:custGeom>
                <a:avLst/>
                <a:gdLst>
                  <a:gd name="connsiteX0" fmla="*/ 508000 w 514350"/>
                  <a:gd name="connsiteY0" fmla="*/ 0 h 1606550"/>
                  <a:gd name="connsiteX1" fmla="*/ 0 w 514350"/>
                  <a:gd name="connsiteY1" fmla="*/ 539750 h 1606550"/>
                  <a:gd name="connsiteX2" fmla="*/ 0 w 514350"/>
                  <a:gd name="connsiteY2" fmla="*/ 1606550 h 1606550"/>
                  <a:gd name="connsiteX3" fmla="*/ 514350 w 514350"/>
                  <a:gd name="connsiteY3" fmla="*/ 1085850 h 1606550"/>
                  <a:gd name="connsiteX4" fmla="*/ 508000 w 514350"/>
                  <a:gd name="connsiteY4" fmla="*/ 0 h 1606550"/>
                  <a:gd name="connsiteX0-1" fmla="*/ 515144 w 515676"/>
                  <a:gd name="connsiteY0-2" fmla="*/ 0 h 1606550"/>
                  <a:gd name="connsiteX1-3" fmla="*/ 0 w 515676"/>
                  <a:gd name="connsiteY1-4" fmla="*/ 539750 h 1606550"/>
                  <a:gd name="connsiteX2-5" fmla="*/ 0 w 515676"/>
                  <a:gd name="connsiteY2-6" fmla="*/ 1606550 h 1606550"/>
                  <a:gd name="connsiteX3-7" fmla="*/ 514350 w 515676"/>
                  <a:gd name="connsiteY3-8" fmla="*/ 1085850 h 1606550"/>
                  <a:gd name="connsiteX4-9" fmla="*/ 515144 w 515676"/>
                  <a:gd name="connsiteY4-10" fmla="*/ 0 h 1606550"/>
                  <a:gd name="connsiteX0-11" fmla="*/ 515144 w 516731"/>
                  <a:gd name="connsiteY0-12" fmla="*/ 0 h 1606550"/>
                  <a:gd name="connsiteX1-13" fmla="*/ 0 w 516731"/>
                  <a:gd name="connsiteY1-14" fmla="*/ 539750 h 1606550"/>
                  <a:gd name="connsiteX2-15" fmla="*/ 0 w 516731"/>
                  <a:gd name="connsiteY2-16" fmla="*/ 1606550 h 1606550"/>
                  <a:gd name="connsiteX3-17" fmla="*/ 516731 w 516731"/>
                  <a:gd name="connsiteY3-18" fmla="*/ 1078706 h 1606550"/>
                  <a:gd name="connsiteX4-19" fmla="*/ 515144 w 516731"/>
                  <a:gd name="connsiteY4-20" fmla="*/ 0 h 1606550"/>
                  <a:gd name="connsiteX0-21" fmla="*/ 517525 w 518057"/>
                  <a:gd name="connsiteY0-22" fmla="*/ 0 h 1608931"/>
                  <a:gd name="connsiteX1-23" fmla="*/ 0 w 518057"/>
                  <a:gd name="connsiteY1-24" fmla="*/ 542131 h 1608931"/>
                  <a:gd name="connsiteX2-25" fmla="*/ 0 w 518057"/>
                  <a:gd name="connsiteY2-26" fmla="*/ 1608931 h 1608931"/>
                  <a:gd name="connsiteX3-27" fmla="*/ 516731 w 518057"/>
                  <a:gd name="connsiteY3-28" fmla="*/ 1081087 h 1608931"/>
                  <a:gd name="connsiteX4-29" fmla="*/ 517525 w 518057"/>
                  <a:gd name="connsiteY4-30" fmla="*/ 0 h 1608931"/>
                  <a:gd name="connsiteX0-31" fmla="*/ 517525 w 518057"/>
                  <a:gd name="connsiteY0-32" fmla="*/ 0 h 1608931"/>
                  <a:gd name="connsiteX1-33" fmla="*/ 0 w 518057"/>
                  <a:gd name="connsiteY1-34" fmla="*/ 542131 h 1608931"/>
                  <a:gd name="connsiteX2-35" fmla="*/ 0 w 518057"/>
                  <a:gd name="connsiteY2-36" fmla="*/ 1608931 h 1608931"/>
                  <a:gd name="connsiteX3-37" fmla="*/ 516731 w 518057"/>
                  <a:gd name="connsiteY3-38" fmla="*/ 1081087 h 1608931"/>
                  <a:gd name="connsiteX4-39" fmla="*/ 517525 w 518057"/>
                  <a:gd name="connsiteY4-40" fmla="*/ 0 h 1608931"/>
                  <a:gd name="connsiteX0-41" fmla="*/ 515144 w 516731"/>
                  <a:gd name="connsiteY0-42" fmla="*/ 0 h 1611312"/>
                  <a:gd name="connsiteX1-43" fmla="*/ 0 w 516731"/>
                  <a:gd name="connsiteY1-44" fmla="*/ 544512 h 1611312"/>
                  <a:gd name="connsiteX2-45" fmla="*/ 0 w 516731"/>
                  <a:gd name="connsiteY2-46" fmla="*/ 1611312 h 1611312"/>
                  <a:gd name="connsiteX3-47" fmla="*/ 516731 w 516731"/>
                  <a:gd name="connsiteY3-48" fmla="*/ 1083468 h 1611312"/>
                  <a:gd name="connsiteX4-49" fmla="*/ 515144 w 516731"/>
                  <a:gd name="connsiteY4-50" fmla="*/ 0 h 1611312"/>
                  <a:gd name="connsiteX0-51" fmla="*/ 512763 w 516731"/>
                  <a:gd name="connsiteY0-52" fmla="*/ 0 h 1604168"/>
                  <a:gd name="connsiteX1-53" fmla="*/ 0 w 516731"/>
                  <a:gd name="connsiteY1-54" fmla="*/ 537368 h 1604168"/>
                  <a:gd name="connsiteX2-55" fmla="*/ 0 w 516731"/>
                  <a:gd name="connsiteY2-56" fmla="*/ 1604168 h 1604168"/>
                  <a:gd name="connsiteX3-57" fmla="*/ 516731 w 516731"/>
                  <a:gd name="connsiteY3-58" fmla="*/ 1076324 h 1604168"/>
                  <a:gd name="connsiteX4-59" fmla="*/ 512763 w 516731"/>
                  <a:gd name="connsiteY4-60" fmla="*/ 0 h 160416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516731" h="1604168">
                    <a:moveTo>
                      <a:pt x="512763" y="0"/>
                    </a:moveTo>
                    <a:lnTo>
                      <a:pt x="0" y="537368"/>
                    </a:lnTo>
                    <a:lnTo>
                      <a:pt x="0" y="1604168"/>
                    </a:lnTo>
                    <a:lnTo>
                      <a:pt x="516731" y="1076324"/>
                    </a:lnTo>
                    <a:cubicBezTo>
                      <a:pt x="514614" y="714374"/>
                      <a:pt x="514880" y="361950"/>
                      <a:pt x="512763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8" name="Round Same Side Corner Rectangle 38"/>
              <p:cNvSpPr/>
              <p:nvPr/>
            </p:nvSpPr>
            <p:spPr>
              <a:xfrm rot="16200000">
                <a:off x="6037192" y="994375"/>
                <a:ext cx="1063099" cy="276158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accent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 flipH="1">
              <a:off x="6591836" y="4594632"/>
              <a:ext cx="3104413" cy="1518765"/>
              <a:chOff x="5187951" y="1304132"/>
              <a:chExt cx="3278980" cy="1604168"/>
            </a:xfrm>
            <a:solidFill>
              <a:srgbClr val="FFB236"/>
            </a:solidFill>
          </p:grpSpPr>
          <p:sp>
            <p:nvSpPr>
              <p:cNvPr id="10" name="Freeform 35"/>
              <p:cNvSpPr/>
              <p:nvPr/>
            </p:nvSpPr>
            <p:spPr>
              <a:xfrm>
                <a:off x="7950200" y="1304132"/>
                <a:ext cx="516731" cy="1604168"/>
              </a:xfrm>
              <a:custGeom>
                <a:avLst/>
                <a:gdLst>
                  <a:gd name="connsiteX0" fmla="*/ 508000 w 514350"/>
                  <a:gd name="connsiteY0" fmla="*/ 0 h 1606550"/>
                  <a:gd name="connsiteX1" fmla="*/ 0 w 514350"/>
                  <a:gd name="connsiteY1" fmla="*/ 539750 h 1606550"/>
                  <a:gd name="connsiteX2" fmla="*/ 0 w 514350"/>
                  <a:gd name="connsiteY2" fmla="*/ 1606550 h 1606550"/>
                  <a:gd name="connsiteX3" fmla="*/ 514350 w 514350"/>
                  <a:gd name="connsiteY3" fmla="*/ 1085850 h 1606550"/>
                  <a:gd name="connsiteX4" fmla="*/ 508000 w 514350"/>
                  <a:gd name="connsiteY4" fmla="*/ 0 h 1606550"/>
                  <a:gd name="connsiteX0-1" fmla="*/ 515144 w 515676"/>
                  <a:gd name="connsiteY0-2" fmla="*/ 0 h 1606550"/>
                  <a:gd name="connsiteX1-3" fmla="*/ 0 w 515676"/>
                  <a:gd name="connsiteY1-4" fmla="*/ 539750 h 1606550"/>
                  <a:gd name="connsiteX2-5" fmla="*/ 0 w 515676"/>
                  <a:gd name="connsiteY2-6" fmla="*/ 1606550 h 1606550"/>
                  <a:gd name="connsiteX3-7" fmla="*/ 514350 w 515676"/>
                  <a:gd name="connsiteY3-8" fmla="*/ 1085850 h 1606550"/>
                  <a:gd name="connsiteX4-9" fmla="*/ 515144 w 515676"/>
                  <a:gd name="connsiteY4-10" fmla="*/ 0 h 1606550"/>
                  <a:gd name="connsiteX0-11" fmla="*/ 515144 w 516731"/>
                  <a:gd name="connsiteY0-12" fmla="*/ 0 h 1606550"/>
                  <a:gd name="connsiteX1-13" fmla="*/ 0 w 516731"/>
                  <a:gd name="connsiteY1-14" fmla="*/ 539750 h 1606550"/>
                  <a:gd name="connsiteX2-15" fmla="*/ 0 w 516731"/>
                  <a:gd name="connsiteY2-16" fmla="*/ 1606550 h 1606550"/>
                  <a:gd name="connsiteX3-17" fmla="*/ 516731 w 516731"/>
                  <a:gd name="connsiteY3-18" fmla="*/ 1078706 h 1606550"/>
                  <a:gd name="connsiteX4-19" fmla="*/ 515144 w 516731"/>
                  <a:gd name="connsiteY4-20" fmla="*/ 0 h 1606550"/>
                  <a:gd name="connsiteX0-21" fmla="*/ 517525 w 518057"/>
                  <a:gd name="connsiteY0-22" fmla="*/ 0 h 1608931"/>
                  <a:gd name="connsiteX1-23" fmla="*/ 0 w 518057"/>
                  <a:gd name="connsiteY1-24" fmla="*/ 542131 h 1608931"/>
                  <a:gd name="connsiteX2-25" fmla="*/ 0 w 518057"/>
                  <a:gd name="connsiteY2-26" fmla="*/ 1608931 h 1608931"/>
                  <a:gd name="connsiteX3-27" fmla="*/ 516731 w 518057"/>
                  <a:gd name="connsiteY3-28" fmla="*/ 1081087 h 1608931"/>
                  <a:gd name="connsiteX4-29" fmla="*/ 517525 w 518057"/>
                  <a:gd name="connsiteY4-30" fmla="*/ 0 h 1608931"/>
                  <a:gd name="connsiteX0-31" fmla="*/ 517525 w 518057"/>
                  <a:gd name="connsiteY0-32" fmla="*/ 0 h 1608931"/>
                  <a:gd name="connsiteX1-33" fmla="*/ 0 w 518057"/>
                  <a:gd name="connsiteY1-34" fmla="*/ 542131 h 1608931"/>
                  <a:gd name="connsiteX2-35" fmla="*/ 0 w 518057"/>
                  <a:gd name="connsiteY2-36" fmla="*/ 1608931 h 1608931"/>
                  <a:gd name="connsiteX3-37" fmla="*/ 516731 w 518057"/>
                  <a:gd name="connsiteY3-38" fmla="*/ 1081087 h 1608931"/>
                  <a:gd name="connsiteX4-39" fmla="*/ 517525 w 518057"/>
                  <a:gd name="connsiteY4-40" fmla="*/ 0 h 1608931"/>
                  <a:gd name="connsiteX0-41" fmla="*/ 515144 w 516731"/>
                  <a:gd name="connsiteY0-42" fmla="*/ 0 h 1611312"/>
                  <a:gd name="connsiteX1-43" fmla="*/ 0 w 516731"/>
                  <a:gd name="connsiteY1-44" fmla="*/ 544512 h 1611312"/>
                  <a:gd name="connsiteX2-45" fmla="*/ 0 w 516731"/>
                  <a:gd name="connsiteY2-46" fmla="*/ 1611312 h 1611312"/>
                  <a:gd name="connsiteX3-47" fmla="*/ 516731 w 516731"/>
                  <a:gd name="connsiteY3-48" fmla="*/ 1083468 h 1611312"/>
                  <a:gd name="connsiteX4-49" fmla="*/ 515144 w 516731"/>
                  <a:gd name="connsiteY4-50" fmla="*/ 0 h 1611312"/>
                  <a:gd name="connsiteX0-51" fmla="*/ 512763 w 516731"/>
                  <a:gd name="connsiteY0-52" fmla="*/ 0 h 1604168"/>
                  <a:gd name="connsiteX1-53" fmla="*/ 0 w 516731"/>
                  <a:gd name="connsiteY1-54" fmla="*/ 537368 h 1604168"/>
                  <a:gd name="connsiteX2-55" fmla="*/ 0 w 516731"/>
                  <a:gd name="connsiteY2-56" fmla="*/ 1604168 h 1604168"/>
                  <a:gd name="connsiteX3-57" fmla="*/ 516731 w 516731"/>
                  <a:gd name="connsiteY3-58" fmla="*/ 1076324 h 1604168"/>
                  <a:gd name="connsiteX4-59" fmla="*/ 512763 w 516731"/>
                  <a:gd name="connsiteY4-60" fmla="*/ 0 h 160416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516731" h="1604168">
                    <a:moveTo>
                      <a:pt x="512763" y="0"/>
                    </a:moveTo>
                    <a:lnTo>
                      <a:pt x="0" y="537368"/>
                    </a:lnTo>
                    <a:lnTo>
                      <a:pt x="0" y="1604168"/>
                    </a:lnTo>
                    <a:lnTo>
                      <a:pt x="516731" y="1076324"/>
                    </a:lnTo>
                    <a:cubicBezTo>
                      <a:pt x="514614" y="714374"/>
                      <a:pt x="514880" y="361950"/>
                      <a:pt x="512763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1" name="Round Same Side Corner Rectangle 36"/>
              <p:cNvSpPr/>
              <p:nvPr/>
            </p:nvSpPr>
            <p:spPr>
              <a:xfrm rot="16200000">
                <a:off x="6037285" y="994589"/>
                <a:ext cx="1063581" cy="276225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accent4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  <p:sp>
          <p:nvSpPr>
            <p:cNvPr id="12" name="Freeform 10"/>
            <p:cNvSpPr/>
            <p:nvPr/>
          </p:nvSpPr>
          <p:spPr>
            <a:xfrm>
              <a:off x="5110794" y="3593259"/>
              <a:ext cx="489973" cy="1518014"/>
            </a:xfrm>
            <a:custGeom>
              <a:avLst/>
              <a:gdLst>
                <a:gd name="connsiteX0" fmla="*/ 508000 w 514350"/>
                <a:gd name="connsiteY0" fmla="*/ 0 h 1606550"/>
                <a:gd name="connsiteX1" fmla="*/ 0 w 514350"/>
                <a:gd name="connsiteY1" fmla="*/ 539750 h 1606550"/>
                <a:gd name="connsiteX2" fmla="*/ 0 w 514350"/>
                <a:gd name="connsiteY2" fmla="*/ 1606550 h 1606550"/>
                <a:gd name="connsiteX3" fmla="*/ 514350 w 514350"/>
                <a:gd name="connsiteY3" fmla="*/ 1085850 h 1606550"/>
                <a:gd name="connsiteX4" fmla="*/ 508000 w 514350"/>
                <a:gd name="connsiteY4" fmla="*/ 0 h 1606550"/>
                <a:gd name="connsiteX0-1" fmla="*/ 515144 w 515676"/>
                <a:gd name="connsiteY0-2" fmla="*/ 0 h 1606550"/>
                <a:gd name="connsiteX1-3" fmla="*/ 0 w 515676"/>
                <a:gd name="connsiteY1-4" fmla="*/ 539750 h 1606550"/>
                <a:gd name="connsiteX2-5" fmla="*/ 0 w 515676"/>
                <a:gd name="connsiteY2-6" fmla="*/ 1606550 h 1606550"/>
                <a:gd name="connsiteX3-7" fmla="*/ 514350 w 515676"/>
                <a:gd name="connsiteY3-8" fmla="*/ 1085850 h 1606550"/>
                <a:gd name="connsiteX4-9" fmla="*/ 515144 w 515676"/>
                <a:gd name="connsiteY4-10" fmla="*/ 0 h 1606550"/>
                <a:gd name="connsiteX0-11" fmla="*/ 515144 w 516731"/>
                <a:gd name="connsiteY0-12" fmla="*/ 0 h 1606550"/>
                <a:gd name="connsiteX1-13" fmla="*/ 0 w 516731"/>
                <a:gd name="connsiteY1-14" fmla="*/ 539750 h 1606550"/>
                <a:gd name="connsiteX2-15" fmla="*/ 0 w 516731"/>
                <a:gd name="connsiteY2-16" fmla="*/ 1606550 h 1606550"/>
                <a:gd name="connsiteX3-17" fmla="*/ 516731 w 516731"/>
                <a:gd name="connsiteY3-18" fmla="*/ 1078706 h 1606550"/>
                <a:gd name="connsiteX4-19" fmla="*/ 515144 w 516731"/>
                <a:gd name="connsiteY4-20" fmla="*/ 0 h 1606550"/>
                <a:gd name="connsiteX0-21" fmla="*/ 517525 w 518057"/>
                <a:gd name="connsiteY0-22" fmla="*/ 0 h 1608931"/>
                <a:gd name="connsiteX1-23" fmla="*/ 0 w 518057"/>
                <a:gd name="connsiteY1-24" fmla="*/ 542131 h 1608931"/>
                <a:gd name="connsiteX2-25" fmla="*/ 0 w 518057"/>
                <a:gd name="connsiteY2-26" fmla="*/ 1608931 h 1608931"/>
                <a:gd name="connsiteX3-27" fmla="*/ 516731 w 518057"/>
                <a:gd name="connsiteY3-28" fmla="*/ 1081087 h 1608931"/>
                <a:gd name="connsiteX4-29" fmla="*/ 517525 w 518057"/>
                <a:gd name="connsiteY4-30" fmla="*/ 0 h 1608931"/>
                <a:gd name="connsiteX0-31" fmla="*/ 517525 w 518057"/>
                <a:gd name="connsiteY0-32" fmla="*/ 0 h 1608931"/>
                <a:gd name="connsiteX1-33" fmla="*/ 0 w 518057"/>
                <a:gd name="connsiteY1-34" fmla="*/ 542131 h 1608931"/>
                <a:gd name="connsiteX2-35" fmla="*/ 0 w 518057"/>
                <a:gd name="connsiteY2-36" fmla="*/ 1608931 h 1608931"/>
                <a:gd name="connsiteX3-37" fmla="*/ 516731 w 518057"/>
                <a:gd name="connsiteY3-38" fmla="*/ 1081087 h 1608931"/>
                <a:gd name="connsiteX4-39" fmla="*/ 517525 w 518057"/>
                <a:gd name="connsiteY4-40" fmla="*/ 0 h 1608931"/>
                <a:gd name="connsiteX0-41" fmla="*/ 515144 w 516731"/>
                <a:gd name="connsiteY0-42" fmla="*/ 0 h 1611312"/>
                <a:gd name="connsiteX1-43" fmla="*/ 0 w 516731"/>
                <a:gd name="connsiteY1-44" fmla="*/ 544512 h 1611312"/>
                <a:gd name="connsiteX2-45" fmla="*/ 0 w 516731"/>
                <a:gd name="connsiteY2-46" fmla="*/ 1611312 h 1611312"/>
                <a:gd name="connsiteX3-47" fmla="*/ 516731 w 516731"/>
                <a:gd name="connsiteY3-48" fmla="*/ 1083468 h 1611312"/>
                <a:gd name="connsiteX4-49" fmla="*/ 515144 w 516731"/>
                <a:gd name="connsiteY4-50" fmla="*/ 0 h 1611312"/>
                <a:gd name="connsiteX0-51" fmla="*/ 512763 w 516731"/>
                <a:gd name="connsiteY0-52" fmla="*/ 0 h 1604168"/>
                <a:gd name="connsiteX1-53" fmla="*/ 0 w 516731"/>
                <a:gd name="connsiteY1-54" fmla="*/ 537368 h 1604168"/>
                <a:gd name="connsiteX2-55" fmla="*/ 0 w 516731"/>
                <a:gd name="connsiteY2-56" fmla="*/ 1604168 h 1604168"/>
                <a:gd name="connsiteX3-57" fmla="*/ 516731 w 516731"/>
                <a:gd name="connsiteY3-58" fmla="*/ 1076324 h 1604168"/>
                <a:gd name="connsiteX4-59" fmla="*/ 512763 w 516731"/>
                <a:gd name="connsiteY4-60" fmla="*/ 0 h 160416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516731" h="1604168">
                  <a:moveTo>
                    <a:pt x="512763" y="0"/>
                  </a:moveTo>
                  <a:lnTo>
                    <a:pt x="0" y="537368"/>
                  </a:lnTo>
                  <a:lnTo>
                    <a:pt x="0" y="1604168"/>
                  </a:lnTo>
                  <a:lnTo>
                    <a:pt x="516731" y="1076324"/>
                  </a:lnTo>
                  <a:cubicBezTo>
                    <a:pt x="514614" y="714374"/>
                    <a:pt x="514880" y="361950"/>
                    <a:pt x="512763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13" name="Round Same Side Corner Rectangle 11"/>
            <p:cNvSpPr/>
            <p:nvPr/>
          </p:nvSpPr>
          <p:spPr>
            <a:xfrm rot="16200000">
              <a:off x="3299697" y="3300177"/>
              <a:ext cx="1006999" cy="2615193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chemeClr val="accent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2495601" y="1564230"/>
              <a:ext cx="4115171" cy="1519517"/>
              <a:chOff x="2207569" y="1433475"/>
              <a:chExt cx="4346575" cy="1604962"/>
            </a:xfrm>
          </p:grpSpPr>
          <p:sp>
            <p:nvSpPr>
              <p:cNvPr id="15" name="Freeform 32"/>
              <p:cNvSpPr/>
              <p:nvPr/>
            </p:nvSpPr>
            <p:spPr>
              <a:xfrm>
                <a:off x="4969819" y="1433475"/>
                <a:ext cx="517525" cy="1604962"/>
              </a:xfrm>
              <a:custGeom>
                <a:avLst/>
                <a:gdLst>
                  <a:gd name="connsiteX0" fmla="*/ 508000 w 514350"/>
                  <a:gd name="connsiteY0" fmla="*/ 0 h 1606550"/>
                  <a:gd name="connsiteX1" fmla="*/ 0 w 514350"/>
                  <a:gd name="connsiteY1" fmla="*/ 539750 h 1606550"/>
                  <a:gd name="connsiteX2" fmla="*/ 0 w 514350"/>
                  <a:gd name="connsiteY2" fmla="*/ 1606550 h 1606550"/>
                  <a:gd name="connsiteX3" fmla="*/ 514350 w 514350"/>
                  <a:gd name="connsiteY3" fmla="*/ 1085850 h 1606550"/>
                  <a:gd name="connsiteX4" fmla="*/ 508000 w 514350"/>
                  <a:gd name="connsiteY4" fmla="*/ 0 h 1606550"/>
                  <a:gd name="connsiteX0-1" fmla="*/ 515144 w 515676"/>
                  <a:gd name="connsiteY0-2" fmla="*/ 0 h 1606550"/>
                  <a:gd name="connsiteX1-3" fmla="*/ 0 w 515676"/>
                  <a:gd name="connsiteY1-4" fmla="*/ 539750 h 1606550"/>
                  <a:gd name="connsiteX2-5" fmla="*/ 0 w 515676"/>
                  <a:gd name="connsiteY2-6" fmla="*/ 1606550 h 1606550"/>
                  <a:gd name="connsiteX3-7" fmla="*/ 514350 w 515676"/>
                  <a:gd name="connsiteY3-8" fmla="*/ 1085850 h 1606550"/>
                  <a:gd name="connsiteX4-9" fmla="*/ 515144 w 515676"/>
                  <a:gd name="connsiteY4-10" fmla="*/ 0 h 1606550"/>
                  <a:gd name="connsiteX0-11" fmla="*/ 515144 w 516731"/>
                  <a:gd name="connsiteY0-12" fmla="*/ 0 h 1606550"/>
                  <a:gd name="connsiteX1-13" fmla="*/ 0 w 516731"/>
                  <a:gd name="connsiteY1-14" fmla="*/ 539750 h 1606550"/>
                  <a:gd name="connsiteX2-15" fmla="*/ 0 w 516731"/>
                  <a:gd name="connsiteY2-16" fmla="*/ 1606550 h 1606550"/>
                  <a:gd name="connsiteX3-17" fmla="*/ 516731 w 516731"/>
                  <a:gd name="connsiteY3-18" fmla="*/ 1078706 h 1606550"/>
                  <a:gd name="connsiteX4-19" fmla="*/ 515144 w 516731"/>
                  <a:gd name="connsiteY4-20" fmla="*/ 0 h 1606550"/>
                  <a:gd name="connsiteX0-21" fmla="*/ 517525 w 518057"/>
                  <a:gd name="connsiteY0-22" fmla="*/ 0 h 1608931"/>
                  <a:gd name="connsiteX1-23" fmla="*/ 0 w 518057"/>
                  <a:gd name="connsiteY1-24" fmla="*/ 542131 h 1608931"/>
                  <a:gd name="connsiteX2-25" fmla="*/ 0 w 518057"/>
                  <a:gd name="connsiteY2-26" fmla="*/ 1608931 h 1608931"/>
                  <a:gd name="connsiteX3-27" fmla="*/ 516731 w 518057"/>
                  <a:gd name="connsiteY3-28" fmla="*/ 1081087 h 1608931"/>
                  <a:gd name="connsiteX4-29" fmla="*/ 517525 w 518057"/>
                  <a:gd name="connsiteY4-30" fmla="*/ 0 h 1608931"/>
                  <a:gd name="connsiteX0-31" fmla="*/ 517525 w 518057"/>
                  <a:gd name="connsiteY0-32" fmla="*/ 0 h 1608931"/>
                  <a:gd name="connsiteX1-33" fmla="*/ 0 w 518057"/>
                  <a:gd name="connsiteY1-34" fmla="*/ 542131 h 1608931"/>
                  <a:gd name="connsiteX2-35" fmla="*/ 0 w 518057"/>
                  <a:gd name="connsiteY2-36" fmla="*/ 1608931 h 1608931"/>
                  <a:gd name="connsiteX3-37" fmla="*/ 516731 w 518057"/>
                  <a:gd name="connsiteY3-38" fmla="*/ 1081087 h 1608931"/>
                  <a:gd name="connsiteX4-39" fmla="*/ 517525 w 518057"/>
                  <a:gd name="connsiteY4-40" fmla="*/ 0 h 1608931"/>
                  <a:gd name="connsiteX0-41" fmla="*/ 515144 w 516731"/>
                  <a:gd name="connsiteY0-42" fmla="*/ 0 h 1611312"/>
                  <a:gd name="connsiteX1-43" fmla="*/ 0 w 516731"/>
                  <a:gd name="connsiteY1-44" fmla="*/ 544512 h 1611312"/>
                  <a:gd name="connsiteX2-45" fmla="*/ 0 w 516731"/>
                  <a:gd name="connsiteY2-46" fmla="*/ 1611312 h 1611312"/>
                  <a:gd name="connsiteX3-47" fmla="*/ 516731 w 516731"/>
                  <a:gd name="connsiteY3-48" fmla="*/ 1083468 h 1611312"/>
                  <a:gd name="connsiteX4-49" fmla="*/ 515144 w 516731"/>
                  <a:gd name="connsiteY4-50" fmla="*/ 0 h 1611312"/>
                  <a:gd name="connsiteX0-51" fmla="*/ 512763 w 516731"/>
                  <a:gd name="connsiteY0-52" fmla="*/ 0 h 1604168"/>
                  <a:gd name="connsiteX1-53" fmla="*/ 0 w 516731"/>
                  <a:gd name="connsiteY1-54" fmla="*/ 537368 h 1604168"/>
                  <a:gd name="connsiteX2-55" fmla="*/ 0 w 516731"/>
                  <a:gd name="connsiteY2-56" fmla="*/ 1604168 h 1604168"/>
                  <a:gd name="connsiteX3-57" fmla="*/ 516731 w 516731"/>
                  <a:gd name="connsiteY3-58" fmla="*/ 1076324 h 1604168"/>
                  <a:gd name="connsiteX4-59" fmla="*/ 512763 w 516731"/>
                  <a:gd name="connsiteY4-60" fmla="*/ 0 h 160416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516731" h="1604168">
                    <a:moveTo>
                      <a:pt x="512763" y="0"/>
                    </a:moveTo>
                    <a:lnTo>
                      <a:pt x="0" y="537368"/>
                    </a:lnTo>
                    <a:lnTo>
                      <a:pt x="0" y="1604168"/>
                    </a:lnTo>
                    <a:lnTo>
                      <a:pt x="516731" y="1076324"/>
                    </a:lnTo>
                    <a:cubicBezTo>
                      <a:pt x="514614" y="714374"/>
                      <a:pt x="514880" y="361950"/>
                      <a:pt x="512763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6" name="Round Same Side Corner Rectangle 33"/>
              <p:cNvSpPr/>
              <p:nvPr/>
            </p:nvSpPr>
            <p:spPr>
              <a:xfrm rot="16200000">
                <a:off x="3057675" y="1124706"/>
                <a:ext cx="1062038" cy="276225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accent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7" name="Round Single Corner Rectangle 34"/>
              <p:cNvSpPr/>
              <p:nvPr/>
            </p:nvSpPr>
            <p:spPr>
              <a:xfrm>
                <a:off x="5480994" y="1435062"/>
                <a:ext cx="1073150" cy="1073150"/>
              </a:xfrm>
              <a:prstGeom prst="round1Rect">
                <a:avLst>
                  <a:gd name="adj" fmla="val 50000"/>
                </a:avLst>
              </a:prstGeom>
              <a:solidFill>
                <a:schemeClr val="accent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5594755" y="2581750"/>
              <a:ext cx="1016017" cy="1019023"/>
            </a:xfrm>
            <a:prstGeom prst="rect">
              <a:avLst/>
            </a:prstGeom>
            <a:solidFill>
              <a:schemeClr val="accent2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19" name="Round Single Corner Rectangle 14"/>
            <p:cNvSpPr/>
            <p:nvPr/>
          </p:nvSpPr>
          <p:spPr>
            <a:xfrm flipH="1" flipV="1">
              <a:off x="5591749" y="4597252"/>
              <a:ext cx="1017521" cy="1016017"/>
            </a:xfrm>
            <a:prstGeom prst="round1Rect">
              <a:avLst>
                <a:gd name="adj" fmla="val 50000"/>
              </a:avLst>
            </a:prstGeom>
            <a:solidFill>
              <a:schemeClr val="accent4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594755" y="3596265"/>
              <a:ext cx="1016017" cy="1019023"/>
            </a:xfrm>
            <a:prstGeom prst="rect">
              <a:avLst/>
            </a:prstGeom>
            <a:solidFill>
              <a:schemeClr val="accent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20511616">
              <a:off x="5762067" y="1782767"/>
              <a:ext cx="6527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ea typeface="思源宋体 CN" panose="02020400000000000000" charset="-122"/>
                  <a:cs typeface="Arial" panose="020B0604020202020204" pitchFamily="34" charset="0"/>
                </a:rPr>
                <a:t>01</a:t>
              </a:r>
              <a:endParaRPr lang="en-US" sz="3600" b="1" dirty="0">
                <a:solidFill>
                  <a:schemeClr val="bg1"/>
                </a:solidFill>
                <a:ea typeface="思源宋体 CN" panose="020204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rot="20511616">
              <a:off x="5762067" y="2769456"/>
              <a:ext cx="6527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ea typeface="思源宋体 CN" panose="02020400000000000000" charset="-122"/>
                  <a:cs typeface="Arial" panose="020B0604020202020204" pitchFamily="34" charset="0"/>
                </a:rPr>
                <a:t>02</a:t>
              </a:r>
              <a:endParaRPr lang="en-US" sz="3600" b="1" dirty="0">
                <a:solidFill>
                  <a:schemeClr val="bg1"/>
                </a:solidFill>
                <a:ea typeface="思源宋体 CN" panose="020204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rot="20511616">
              <a:off x="5762067" y="3756145"/>
              <a:ext cx="6527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ea typeface="思源宋体 CN" panose="02020400000000000000" charset="-122"/>
                  <a:cs typeface="Arial" panose="020B0604020202020204" pitchFamily="34" charset="0"/>
                </a:rPr>
                <a:t>03</a:t>
              </a:r>
              <a:endParaRPr lang="en-US" sz="3600" b="1" dirty="0">
                <a:solidFill>
                  <a:schemeClr val="bg1"/>
                </a:solidFill>
                <a:ea typeface="思源宋体 CN" panose="020204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20511616">
              <a:off x="5762067" y="4742834"/>
              <a:ext cx="6527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ea typeface="思源宋体 CN" panose="02020400000000000000" charset="-122"/>
                  <a:cs typeface="Arial" panose="020B0604020202020204" pitchFamily="34" charset="0"/>
                </a:rPr>
                <a:t>04</a:t>
              </a:r>
              <a:endParaRPr lang="en-US" sz="3600" b="1" dirty="0">
                <a:solidFill>
                  <a:schemeClr val="bg1"/>
                </a:solidFill>
                <a:ea typeface="思源宋体 CN" panose="020204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9013372" y="2891449"/>
              <a:ext cx="1208315" cy="12083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304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27" name="Freeform 79"/>
            <p:cNvSpPr/>
            <p:nvPr/>
          </p:nvSpPr>
          <p:spPr bwMode="auto">
            <a:xfrm flipH="1" flipV="1">
              <a:off x="9371233" y="2864853"/>
              <a:ext cx="465063" cy="914666"/>
            </a:xfrm>
            <a:custGeom>
              <a:avLst/>
              <a:gdLst>
                <a:gd name="T0" fmla="*/ 0 w 284"/>
                <a:gd name="T1" fmla="*/ 0 h 1240"/>
                <a:gd name="T2" fmla="*/ 284 w 284"/>
                <a:gd name="T3" fmla="*/ 100 h 1240"/>
                <a:gd name="T4" fmla="*/ 284 w 284"/>
                <a:gd name="T5" fmla="*/ 1001 h 1240"/>
                <a:gd name="T6" fmla="*/ 0 w 284"/>
                <a:gd name="T7" fmla="*/ 1240 h 1240"/>
                <a:gd name="T8" fmla="*/ 0 w 284"/>
                <a:gd name="T9" fmla="*/ 0 h 1240"/>
                <a:gd name="connsiteX0" fmla="*/ 104 w 10000"/>
                <a:gd name="connsiteY0" fmla="*/ 1831 h 9194"/>
                <a:gd name="connsiteX1" fmla="*/ 10000 w 10000"/>
                <a:gd name="connsiteY1" fmla="*/ 0 h 9194"/>
                <a:gd name="connsiteX2" fmla="*/ 10000 w 10000"/>
                <a:gd name="connsiteY2" fmla="*/ 7267 h 9194"/>
                <a:gd name="connsiteX3" fmla="*/ 0 w 10000"/>
                <a:gd name="connsiteY3" fmla="*/ 9194 h 9194"/>
                <a:gd name="connsiteX4" fmla="*/ 104 w 10000"/>
                <a:gd name="connsiteY4" fmla="*/ 1831 h 9194"/>
                <a:gd name="connsiteX0-1" fmla="*/ 6 w 10058"/>
                <a:gd name="connsiteY0-2" fmla="*/ 1680 h 10000"/>
                <a:gd name="connsiteX1-3" fmla="*/ 10058 w 10058"/>
                <a:gd name="connsiteY1-4" fmla="*/ 0 h 10000"/>
                <a:gd name="connsiteX2-5" fmla="*/ 10058 w 10058"/>
                <a:gd name="connsiteY2-6" fmla="*/ 7904 h 10000"/>
                <a:gd name="connsiteX3-7" fmla="*/ 58 w 10058"/>
                <a:gd name="connsiteY3-8" fmla="*/ 10000 h 10000"/>
                <a:gd name="connsiteX4-9" fmla="*/ 6 w 10058"/>
                <a:gd name="connsiteY4-10" fmla="*/ 1680 h 10000"/>
                <a:gd name="connsiteX0-11" fmla="*/ 4 w 10056"/>
                <a:gd name="connsiteY0-12" fmla="*/ 1680 h 10904"/>
                <a:gd name="connsiteX1-13" fmla="*/ 10056 w 10056"/>
                <a:gd name="connsiteY1-14" fmla="*/ 0 h 10904"/>
                <a:gd name="connsiteX2-15" fmla="*/ 10056 w 10056"/>
                <a:gd name="connsiteY2-16" fmla="*/ 7904 h 10904"/>
                <a:gd name="connsiteX3-17" fmla="*/ 160 w 10056"/>
                <a:gd name="connsiteY3-18" fmla="*/ 10904 h 10904"/>
                <a:gd name="connsiteX4-19" fmla="*/ 4 w 10056"/>
                <a:gd name="connsiteY4-20" fmla="*/ 1680 h 10904"/>
                <a:gd name="connsiteX0-21" fmla="*/ 104 w 10156"/>
                <a:gd name="connsiteY0-22" fmla="*/ 1680 h 10935"/>
                <a:gd name="connsiteX1-23" fmla="*/ 10156 w 10156"/>
                <a:gd name="connsiteY1-24" fmla="*/ 0 h 10935"/>
                <a:gd name="connsiteX2-25" fmla="*/ 10156 w 10156"/>
                <a:gd name="connsiteY2-26" fmla="*/ 7904 h 10935"/>
                <a:gd name="connsiteX3-27" fmla="*/ 0 w 10156"/>
                <a:gd name="connsiteY3-28" fmla="*/ 10935 h 10935"/>
                <a:gd name="connsiteX4-29" fmla="*/ 104 w 10156"/>
                <a:gd name="connsiteY4-30" fmla="*/ 1680 h 10935"/>
                <a:gd name="connsiteX0-31" fmla="*/ 104 w 10156"/>
                <a:gd name="connsiteY0-32" fmla="*/ 1680 h 10935"/>
                <a:gd name="connsiteX1-33" fmla="*/ 10156 w 10156"/>
                <a:gd name="connsiteY1-34" fmla="*/ 0 h 10935"/>
                <a:gd name="connsiteX2-35" fmla="*/ 10156 w 10156"/>
                <a:gd name="connsiteY2-36" fmla="*/ 7904 h 10935"/>
                <a:gd name="connsiteX3-37" fmla="*/ 0 w 10156"/>
                <a:gd name="connsiteY3-38" fmla="*/ 10935 h 10935"/>
                <a:gd name="connsiteX4-39" fmla="*/ 104 w 10156"/>
                <a:gd name="connsiteY4-40" fmla="*/ 1680 h 10935"/>
                <a:gd name="connsiteX0-41" fmla="*/ 104 w 10156"/>
                <a:gd name="connsiteY0-42" fmla="*/ 1680 h 10935"/>
                <a:gd name="connsiteX1-43" fmla="*/ 10156 w 10156"/>
                <a:gd name="connsiteY1-44" fmla="*/ 0 h 10935"/>
                <a:gd name="connsiteX2-45" fmla="*/ 10156 w 10156"/>
                <a:gd name="connsiteY2-46" fmla="*/ 7904 h 10935"/>
                <a:gd name="connsiteX3-47" fmla="*/ 0 w 10156"/>
                <a:gd name="connsiteY3-48" fmla="*/ 10935 h 10935"/>
                <a:gd name="connsiteX4-49" fmla="*/ 104 w 10156"/>
                <a:gd name="connsiteY4-50" fmla="*/ 1680 h 10935"/>
                <a:gd name="connsiteX0-51" fmla="*/ 52 w 10156"/>
                <a:gd name="connsiteY0-52" fmla="*/ 2927 h 10935"/>
                <a:gd name="connsiteX1-53" fmla="*/ 10156 w 10156"/>
                <a:gd name="connsiteY1-54" fmla="*/ 0 h 10935"/>
                <a:gd name="connsiteX2-55" fmla="*/ 10156 w 10156"/>
                <a:gd name="connsiteY2-56" fmla="*/ 7904 h 10935"/>
                <a:gd name="connsiteX3-57" fmla="*/ 0 w 10156"/>
                <a:gd name="connsiteY3-58" fmla="*/ 10935 h 10935"/>
                <a:gd name="connsiteX4-59" fmla="*/ 52 w 10156"/>
                <a:gd name="connsiteY4-60" fmla="*/ 2927 h 10935"/>
                <a:gd name="connsiteX0-61" fmla="*/ 52 w 10156"/>
                <a:gd name="connsiteY0-62" fmla="*/ 2865 h 10935"/>
                <a:gd name="connsiteX1-63" fmla="*/ 10156 w 10156"/>
                <a:gd name="connsiteY1-64" fmla="*/ 0 h 10935"/>
                <a:gd name="connsiteX2-65" fmla="*/ 10156 w 10156"/>
                <a:gd name="connsiteY2-66" fmla="*/ 7904 h 10935"/>
                <a:gd name="connsiteX3-67" fmla="*/ 0 w 10156"/>
                <a:gd name="connsiteY3-68" fmla="*/ 10935 h 10935"/>
                <a:gd name="connsiteX4-69" fmla="*/ 52 w 10156"/>
                <a:gd name="connsiteY4-70" fmla="*/ 2865 h 10935"/>
                <a:gd name="connsiteX0-71" fmla="*/ 52 w 10156"/>
                <a:gd name="connsiteY0-72" fmla="*/ 2865 h 11974"/>
                <a:gd name="connsiteX1-73" fmla="*/ 10156 w 10156"/>
                <a:gd name="connsiteY1-74" fmla="*/ 0 h 11974"/>
                <a:gd name="connsiteX2-75" fmla="*/ 10156 w 10156"/>
                <a:gd name="connsiteY2-76" fmla="*/ 7904 h 11974"/>
                <a:gd name="connsiteX3-77" fmla="*/ 0 w 10156"/>
                <a:gd name="connsiteY3-78" fmla="*/ 11974 h 11974"/>
                <a:gd name="connsiteX4-79" fmla="*/ 52 w 10156"/>
                <a:gd name="connsiteY4-80" fmla="*/ 2865 h 119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156" h="11974">
                  <a:moveTo>
                    <a:pt x="52" y="2865"/>
                  </a:moveTo>
                  <a:lnTo>
                    <a:pt x="10156" y="0"/>
                  </a:lnTo>
                  <a:lnTo>
                    <a:pt x="10156" y="7904"/>
                  </a:lnTo>
                  <a:lnTo>
                    <a:pt x="0" y="11974"/>
                  </a:lnTo>
                  <a:cubicBezTo>
                    <a:pt x="35" y="9305"/>
                    <a:pt x="17" y="5534"/>
                    <a:pt x="52" y="286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833915" y="2864853"/>
              <a:ext cx="695325" cy="69532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29" name="Rectangle 70"/>
            <p:cNvSpPr/>
            <p:nvPr/>
          </p:nvSpPr>
          <p:spPr>
            <a:xfrm>
              <a:off x="9371233" y="3557796"/>
              <a:ext cx="1155626" cy="220926"/>
            </a:xfrm>
            <a:custGeom>
              <a:avLst/>
              <a:gdLst>
                <a:gd name="connsiteX0" fmla="*/ 0 w 724620"/>
                <a:gd name="connsiteY0" fmla="*/ 0 h 218544"/>
                <a:gd name="connsiteX1" fmla="*/ 724620 w 724620"/>
                <a:gd name="connsiteY1" fmla="*/ 0 h 218544"/>
                <a:gd name="connsiteX2" fmla="*/ 724620 w 724620"/>
                <a:gd name="connsiteY2" fmla="*/ 218544 h 218544"/>
                <a:gd name="connsiteX3" fmla="*/ 0 w 724620"/>
                <a:gd name="connsiteY3" fmla="*/ 218544 h 218544"/>
                <a:gd name="connsiteX4" fmla="*/ 0 w 724620"/>
                <a:gd name="connsiteY4" fmla="*/ 0 h 218544"/>
                <a:gd name="connsiteX0-1" fmla="*/ 0 w 1155626"/>
                <a:gd name="connsiteY0-2" fmla="*/ 2382 h 220926"/>
                <a:gd name="connsiteX1-3" fmla="*/ 1155626 w 1155626"/>
                <a:gd name="connsiteY1-4" fmla="*/ 0 h 220926"/>
                <a:gd name="connsiteX2-5" fmla="*/ 724620 w 1155626"/>
                <a:gd name="connsiteY2-6" fmla="*/ 220926 h 220926"/>
                <a:gd name="connsiteX3-7" fmla="*/ 0 w 1155626"/>
                <a:gd name="connsiteY3-8" fmla="*/ 220926 h 220926"/>
                <a:gd name="connsiteX4-9" fmla="*/ 0 w 1155626"/>
                <a:gd name="connsiteY4-10" fmla="*/ 2382 h 220926"/>
                <a:gd name="connsiteX0-11" fmla="*/ 466725 w 1155626"/>
                <a:gd name="connsiteY0-12" fmla="*/ 2382 h 220926"/>
                <a:gd name="connsiteX1-13" fmla="*/ 1155626 w 1155626"/>
                <a:gd name="connsiteY1-14" fmla="*/ 0 h 220926"/>
                <a:gd name="connsiteX2-15" fmla="*/ 724620 w 1155626"/>
                <a:gd name="connsiteY2-16" fmla="*/ 220926 h 220926"/>
                <a:gd name="connsiteX3-17" fmla="*/ 0 w 1155626"/>
                <a:gd name="connsiteY3-18" fmla="*/ 220926 h 220926"/>
                <a:gd name="connsiteX4-19" fmla="*/ 466725 w 1155626"/>
                <a:gd name="connsiteY4-20" fmla="*/ 2382 h 2209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55626" h="220926">
                  <a:moveTo>
                    <a:pt x="466725" y="2382"/>
                  </a:moveTo>
                  <a:lnTo>
                    <a:pt x="1155626" y="0"/>
                  </a:lnTo>
                  <a:lnTo>
                    <a:pt x="724620" y="220926"/>
                  </a:lnTo>
                  <a:lnTo>
                    <a:pt x="0" y="220926"/>
                  </a:lnTo>
                  <a:lnTo>
                    <a:pt x="466725" y="2382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rot="20460573">
              <a:off x="9834058" y="2969395"/>
              <a:ext cx="715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ea typeface="思源宋体 CN" panose="02020400000000000000" charset="-122"/>
                  <a:cs typeface="思源宋体 CN" panose="02020400000000000000" charset="-122"/>
                </a:rPr>
                <a:t>70%</a:t>
              </a:r>
              <a:endParaRPr lang="en-US" sz="2400" b="1" dirty="0">
                <a:solidFill>
                  <a:schemeClr val="bg1"/>
                </a:solidFill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9013372" y="4908935"/>
              <a:ext cx="1208315" cy="120831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304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1930400" y="3902958"/>
              <a:ext cx="1208315" cy="120831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304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930400" y="1875432"/>
              <a:ext cx="1208315" cy="120831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304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35" name="Freeform 109"/>
            <p:cNvSpPr/>
            <p:nvPr/>
          </p:nvSpPr>
          <p:spPr bwMode="auto">
            <a:xfrm flipV="1">
              <a:off x="2341950" y="1576980"/>
              <a:ext cx="546968" cy="1253676"/>
            </a:xfrm>
            <a:custGeom>
              <a:avLst/>
              <a:gdLst>
                <a:gd name="T0" fmla="*/ 0 w 284"/>
                <a:gd name="T1" fmla="*/ 0 h 1240"/>
                <a:gd name="T2" fmla="*/ 284 w 284"/>
                <a:gd name="T3" fmla="*/ 100 h 1240"/>
                <a:gd name="T4" fmla="*/ 284 w 284"/>
                <a:gd name="T5" fmla="*/ 1001 h 1240"/>
                <a:gd name="T6" fmla="*/ 0 w 284"/>
                <a:gd name="T7" fmla="*/ 1240 h 1240"/>
                <a:gd name="T8" fmla="*/ 0 w 284"/>
                <a:gd name="T9" fmla="*/ 0 h 1240"/>
                <a:gd name="connsiteX0" fmla="*/ 104 w 10000"/>
                <a:gd name="connsiteY0" fmla="*/ 1831 h 9194"/>
                <a:gd name="connsiteX1" fmla="*/ 10000 w 10000"/>
                <a:gd name="connsiteY1" fmla="*/ 0 h 9194"/>
                <a:gd name="connsiteX2" fmla="*/ 10000 w 10000"/>
                <a:gd name="connsiteY2" fmla="*/ 7267 h 9194"/>
                <a:gd name="connsiteX3" fmla="*/ 0 w 10000"/>
                <a:gd name="connsiteY3" fmla="*/ 9194 h 9194"/>
                <a:gd name="connsiteX4" fmla="*/ 104 w 10000"/>
                <a:gd name="connsiteY4" fmla="*/ 1831 h 9194"/>
                <a:gd name="connsiteX0-1" fmla="*/ 6 w 10058"/>
                <a:gd name="connsiteY0-2" fmla="*/ 1680 h 10000"/>
                <a:gd name="connsiteX1-3" fmla="*/ 10058 w 10058"/>
                <a:gd name="connsiteY1-4" fmla="*/ 0 h 10000"/>
                <a:gd name="connsiteX2-5" fmla="*/ 10058 w 10058"/>
                <a:gd name="connsiteY2-6" fmla="*/ 7904 h 10000"/>
                <a:gd name="connsiteX3-7" fmla="*/ 58 w 10058"/>
                <a:gd name="connsiteY3-8" fmla="*/ 10000 h 10000"/>
                <a:gd name="connsiteX4-9" fmla="*/ 6 w 10058"/>
                <a:gd name="connsiteY4-10" fmla="*/ 1680 h 10000"/>
                <a:gd name="connsiteX0-11" fmla="*/ 4 w 10056"/>
                <a:gd name="connsiteY0-12" fmla="*/ 1680 h 10904"/>
                <a:gd name="connsiteX1-13" fmla="*/ 10056 w 10056"/>
                <a:gd name="connsiteY1-14" fmla="*/ 0 h 10904"/>
                <a:gd name="connsiteX2-15" fmla="*/ 10056 w 10056"/>
                <a:gd name="connsiteY2-16" fmla="*/ 7904 h 10904"/>
                <a:gd name="connsiteX3-17" fmla="*/ 160 w 10056"/>
                <a:gd name="connsiteY3-18" fmla="*/ 10904 h 10904"/>
                <a:gd name="connsiteX4-19" fmla="*/ 4 w 10056"/>
                <a:gd name="connsiteY4-20" fmla="*/ 1680 h 10904"/>
                <a:gd name="connsiteX0-21" fmla="*/ 104 w 10156"/>
                <a:gd name="connsiteY0-22" fmla="*/ 1680 h 10935"/>
                <a:gd name="connsiteX1-23" fmla="*/ 10156 w 10156"/>
                <a:gd name="connsiteY1-24" fmla="*/ 0 h 10935"/>
                <a:gd name="connsiteX2-25" fmla="*/ 10156 w 10156"/>
                <a:gd name="connsiteY2-26" fmla="*/ 7904 h 10935"/>
                <a:gd name="connsiteX3-27" fmla="*/ 0 w 10156"/>
                <a:gd name="connsiteY3-28" fmla="*/ 10935 h 10935"/>
                <a:gd name="connsiteX4-29" fmla="*/ 104 w 10156"/>
                <a:gd name="connsiteY4-30" fmla="*/ 1680 h 10935"/>
                <a:gd name="connsiteX0-31" fmla="*/ 104 w 10156"/>
                <a:gd name="connsiteY0-32" fmla="*/ 1680 h 10935"/>
                <a:gd name="connsiteX1-33" fmla="*/ 10156 w 10156"/>
                <a:gd name="connsiteY1-34" fmla="*/ 0 h 10935"/>
                <a:gd name="connsiteX2-35" fmla="*/ 10156 w 10156"/>
                <a:gd name="connsiteY2-36" fmla="*/ 7904 h 10935"/>
                <a:gd name="connsiteX3-37" fmla="*/ 0 w 10156"/>
                <a:gd name="connsiteY3-38" fmla="*/ 10935 h 10935"/>
                <a:gd name="connsiteX4-39" fmla="*/ 104 w 10156"/>
                <a:gd name="connsiteY4-40" fmla="*/ 1680 h 10935"/>
                <a:gd name="connsiteX0-41" fmla="*/ 104 w 10156"/>
                <a:gd name="connsiteY0-42" fmla="*/ 1680 h 10935"/>
                <a:gd name="connsiteX1-43" fmla="*/ 10156 w 10156"/>
                <a:gd name="connsiteY1-44" fmla="*/ 0 h 10935"/>
                <a:gd name="connsiteX2-45" fmla="*/ 10156 w 10156"/>
                <a:gd name="connsiteY2-46" fmla="*/ 7904 h 10935"/>
                <a:gd name="connsiteX3-47" fmla="*/ 0 w 10156"/>
                <a:gd name="connsiteY3-48" fmla="*/ 10935 h 10935"/>
                <a:gd name="connsiteX4-49" fmla="*/ 104 w 10156"/>
                <a:gd name="connsiteY4-50" fmla="*/ 1680 h 10935"/>
                <a:gd name="connsiteX0-51" fmla="*/ 52 w 10156"/>
                <a:gd name="connsiteY0-52" fmla="*/ 2927 h 10935"/>
                <a:gd name="connsiteX1-53" fmla="*/ 10156 w 10156"/>
                <a:gd name="connsiteY1-54" fmla="*/ 0 h 10935"/>
                <a:gd name="connsiteX2-55" fmla="*/ 10156 w 10156"/>
                <a:gd name="connsiteY2-56" fmla="*/ 7904 h 10935"/>
                <a:gd name="connsiteX3-57" fmla="*/ 0 w 10156"/>
                <a:gd name="connsiteY3-58" fmla="*/ 10935 h 10935"/>
                <a:gd name="connsiteX4-59" fmla="*/ 52 w 10156"/>
                <a:gd name="connsiteY4-60" fmla="*/ 2927 h 10935"/>
                <a:gd name="connsiteX0-61" fmla="*/ 52 w 10156"/>
                <a:gd name="connsiteY0-62" fmla="*/ 2865 h 10935"/>
                <a:gd name="connsiteX1-63" fmla="*/ 10156 w 10156"/>
                <a:gd name="connsiteY1-64" fmla="*/ 0 h 10935"/>
                <a:gd name="connsiteX2-65" fmla="*/ 10156 w 10156"/>
                <a:gd name="connsiteY2-66" fmla="*/ 7904 h 10935"/>
                <a:gd name="connsiteX3-67" fmla="*/ 0 w 10156"/>
                <a:gd name="connsiteY3-68" fmla="*/ 10935 h 10935"/>
                <a:gd name="connsiteX4-69" fmla="*/ 52 w 10156"/>
                <a:gd name="connsiteY4-70" fmla="*/ 2865 h 10935"/>
                <a:gd name="connsiteX0-71" fmla="*/ 52 w 10156"/>
                <a:gd name="connsiteY0-72" fmla="*/ 2865 h 11974"/>
                <a:gd name="connsiteX1-73" fmla="*/ 10156 w 10156"/>
                <a:gd name="connsiteY1-74" fmla="*/ 0 h 11974"/>
                <a:gd name="connsiteX2-75" fmla="*/ 10156 w 10156"/>
                <a:gd name="connsiteY2-76" fmla="*/ 7904 h 11974"/>
                <a:gd name="connsiteX3-77" fmla="*/ 0 w 10156"/>
                <a:gd name="connsiteY3-78" fmla="*/ 11974 h 11974"/>
                <a:gd name="connsiteX4-79" fmla="*/ 52 w 10156"/>
                <a:gd name="connsiteY4-80" fmla="*/ 2865 h 11974"/>
                <a:gd name="connsiteX0-81" fmla="*/ 1 w 10105"/>
                <a:gd name="connsiteY0-82" fmla="*/ 2865 h 10178"/>
                <a:gd name="connsiteX1-83" fmla="*/ 10105 w 10105"/>
                <a:gd name="connsiteY1-84" fmla="*/ 0 h 10178"/>
                <a:gd name="connsiteX2-85" fmla="*/ 10105 w 10105"/>
                <a:gd name="connsiteY2-86" fmla="*/ 7904 h 10178"/>
                <a:gd name="connsiteX3-87" fmla="*/ 1280 w 10105"/>
                <a:gd name="connsiteY3-88" fmla="*/ 10178 h 10178"/>
                <a:gd name="connsiteX4-89" fmla="*/ 1 w 10105"/>
                <a:gd name="connsiteY4-90" fmla="*/ 2865 h 10178"/>
                <a:gd name="connsiteX0-91" fmla="*/ 52 w 8825"/>
                <a:gd name="connsiteY0-92" fmla="*/ 2665 h 10178"/>
                <a:gd name="connsiteX1-93" fmla="*/ 8825 w 8825"/>
                <a:gd name="connsiteY1-94" fmla="*/ 0 h 10178"/>
                <a:gd name="connsiteX2-95" fmla="*/ 8825 w 8825"/>
                <a:gd name="connsiteY2-96" fmla="*/ 7904 h 10178"/>
                <a:gd name="connsiteX3-97" fmla="*/ 0 w 8825"/>
                <a:gd name="connsiteY3-98" fmla="*/ 10178 h 10178"/>
                <a:gd name="connsiteX4-99" fmla="*/ 52 w 8825"/>
                <a:gd name="connsiteY4-100" fmla="*/ 2665 h 10178"/>
                <a:gd name="connsiteX0-101" fmla="*/ 59 w 10000"/>
                <a:gd name="connsiteY0-102" fmla="*/ 1540 h 10000"/>
                <a:gd name="connsiteX1-103" fmla="*/ 10000 w 10000"/>
                <a:gd name="connsiteY1-104" fmla="*/ 0 h 10000"/>
                <a:gd name="connsiteX2-105" fmla="*/ 10000 w 10000"/>
                <a:gd name="connsiteY2-106" fmla="*/ 7766 h 10000"/>
                <a:gd name="connsiteX3-107" fmla="*/ 0 w 10000"/>
                <a:gd name="connsiteY3-108" fmla="*/ 10000 h 10000"/>
                <a:gd name="connsiteX4-109" fmla="*/ 59 w 10000"/>
                <a:gd name="connsiteY4-110" fmla="*/ 1540 h 10000"/>
                <a:gd name="connsiteX0-111" fmla="*/ 59 w 10000"/>
                <a:gd name="connsiteY0-112" fmla="*/ 1264 h 10000"/>
                <a:gd name="connsiteX1-113" fmla="*/ 10000 w 10000"/>
                <a:gd name="connsiteY1-114" fmla="*/ 0 h 10000"/>
                <a:gd name="connsiteX2-115" fmla="*/ 10000 w 10000"/>
                <a:gd name="connsiteY2-116" fmla="*/ 7766 h 10000"/>
                <a:gd name="connsiteX3-117" fmla="*/ 0 w 10000"/>
                <a:gd name="connsiteY3-118" fmla="*/ 10000 h 10000"/>
                <a:gd name="connsiteX4-119" fmla="*/ 59 w 10000"/>
                <a:gd name="connsiteY4-120" fmla="*/ 1264 h 10000"/>
                <a:gd name="connsiteX0-121" fmla="*/ 3005 w 12946"/>
                <a:gd name="connsiteY0-122" fmla="*/ 1264 h 12787"/>
                <a:gd name="connsiteX1-123" fmla="*/ 12946 w 12946"/>
                <a:gd name="connsiteY1-124" fmla="*/ 0 h 12787"/>
                <a:gd name="connsiteX2-125" fmla="*/ 12946 w 12946"/>
                <a:gd name="connsiteY2-126" fmla="*/ 7766 h 12787"/>
                <a:gd name="connsiteX3-127" fmla="*/ 0 w 12946"/>
                <a:gd name="connsiteY3-128" fmla="*/ 12787 h 12787"/>
                <a:gd name="connsiteX4-129" fmla="*/ 3005 w 12946"/>
                <a:gd name="connsiteY4-130" fmla="*/ 1264 h 12787"/>
                <a:gd name="connsiteX0-131" fmla="*/ 118 w 12946"/>
                <a:gd name="connsiteY0-132" fmla="*/ 3102 h 12787"/>
                <a:gd name="connsiteX1-133" fmla="*/ 12946 w 12946"/>
                <a:gd name="connsiteY1-134" fmla="*/ 0 h 12787"/>
                <a:gd name="connsiteX2-135" fmla="*/ 12946 w 12946"/>
                <a:gd name="connsiteY2-136" fmla="*/ 7766 h 12787"/>
                <a:gd name="connsiteX3-137" fmla="*/ 0 w 12946"/>
                <a:gd name="connsiteY3-138" fmla="*/ 12787 h 12787"/>
                <a:gd name="connsiteX4-139" fmla="*/ 118 w 12946"/>
                <a:gd name="connsiteY4-140" fmla="*/ 3102 h 12787"/>
                <a:gd name="connsiteX0-141" fmla="*/ 530 w 13358"/>
                <a:gd name="connsiteY0-142" fmla="*/ 3102 h 15972"/>
                <a:gd name="connsiteX1-143" fmla="*/ 13358 w 13358"/>
                <a:gd name="connsiteY1-144" fmla="*/ 0 h 15972"/>
                <a:gd name="connsiteX2-145" fmla="*/ 13358 w 13358"/>
                <a:gd name="connsiteY2-146" fmla="*/ 7766 h 15972"/>
                <a:gd name="connsiteX3-147" fmla="*/ 0 w 13358"/>
                <a:gd name="connsiteY3-148" fmla="*/ 15972 h 15972"/>
                <a:gd name="connsiteX4-149" fmla="*/ 530 w 13358"/>
                <a:gd name="connsiteY4-150" fmla="*/ 3102 h 15972"/>
                <a:gd name="connsiteX0-151" fmla="*/ 5 w 13481"/>
                <a:gd name="connsiteY0-152" fmla="*/ 6502 h 15972"/>
                <a:gd name="connsiteX1-153" fmla="*/ 13481 w 13481"/>
                <a:gd name="connsiteY1-154" fmla="*/ 0 h 15972"/>
                <a:gd name="connsiteX2-155" fmla="*/ 13481 w 13481"/>
                <a:gd name="connsiteY2-156" fmla="*/ 7766 h 15972"/>
                <a:gd name="connsiteX3-157" fmla="*/ 123 w 13481"/>
                <a:gd name="connsiteY3-158" fmla="*/ 15972 h 15972"/>
                <a:gd name="connsiteX4-159" fmla="*/ 5 w 13481"/>
                <a:gd name="connsiteY4-160" fmla="*/ 6502 h 15972"/>
                <a:gd name="connsiteX0-161" fmla="*/ 59 w 13535"/>
                <a:gd name="connsiteY0-162" fmla="*/ 6502 h 16125"/>
                <a:gd name="connsiteX1-163" fmla="*/ 13535 w 13535"/>
                <a:gd name="connsiteY1-164" fmla="*/ 0 h 16125"/>
                <a:gd name="connsiteX2-165" fmla="*/ 13535 w 13535"/>
                <a:gd name="connsiteY2-166" fmla="*/ 7766 h 16125"/>
                <a:gd name="connsiteX3-167" fmla="*/ 0 w 13535"/>
                <a:gd name="connsiteY3-168" fmla="*/ 16125 h 16125"/>
                <a:gd name="connsiteX4-169" fmla="*/ 59 w 13535"/>
                <a:gd name="connsiteY4-170" fmla="*/ 6502 h 1612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3535" h="16125">
                  <a:moveTo>
                    <a:pt x="59" y="6502"/>
                  </a:moveTo>
                  <a:lnTo>
                    <a:pt x="13535" y="0"/>
                  </a:lnTo>
                  <a:lnTo>
                    <a:pt x="13535" y="7766"/>
                  </a:lnTo>
                  <a:lnTo>
                    <a:pt x="0" y="16125"/>
                  </a:lnTo>
                  <a:cubicBezTo>
                    <a:pt x="40" y="13503"/>
                    <a:pt x="19" y="9125"/>
                    <a:pt x="59" y="650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 flipH="1">
              <a:off x="1591835" y="1579272"/>
              <a:ext cx="755135" cy="75513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37" name="Rectangle 70"/>
            <p:cNvSpPr/>
            <p:nvPr/>
          </p:nvSpPr>
          <p:spPr>
            <a:xfrm flipH="1">
              <a:off x="1592800" y="2324140"/>
              <a:ext cx="1296119" cy="505719"/>
            </a:xfrm>
            <a:custGeom>
              <a:avLst/>
              <a:gdLst>
                <a:gd name="connsiteX0" fmla="*/ 0 w 724620"/>
                <a:gd name="connsiteY0" fmla="*/ 0 h 218544"/>
                <a:gd name="connsiteX1" fmla="*/ 724620 w 724620"/>
                <a:gd name="connsiteY1" fmla="*/ 0 h 218544"/>
                <a:gd name="connsiteX2" fmla="*/ 724620 w 724620"/>
                <a:gd name="connsiteY2" fmla="*/ 218544 h 218544"/>
                <a:gd name="connsiteX3" fmla="*/ 0 w 724620"/>
                <a:gd name="connsiteY3" fmla="*/ 218544 h 218544"/>
                <a:gd name="connsiteX4" fmla="*/ 0 w 724620"/>
                <a:gd name="connsiteY4" fmla="*/ 0 h 218544"/>
                <a:gd name="connsiteX0-1" fmla="*/ 0 w 1155626"/>
                <a:gd name="connsiteY0-2" fmla="*/ 2382 h 220926"/>
                <a:gd name="connsiteX1-3" fmla="*/ 1155626 w 1155626"/>
                <a:gd name="connsiteY1-4" fmla="*/ 0 h 220926"/>
                <a:gd name="connsiteX2-5" fmla="*/ 724620 w 1155626"/>
                <a:gd name="connsiteY2-6" fmla="*/ 220926 h 220926"/>
                <a:gd name="connsiteX3-7" fmla="*/ 0 w 1155626"/>
                <a:gd name="connsiteY3-8" fmla="*/ 220926 h 220926"/>
                <a:gd name="connsiteX4-9" fmla="*/ 0 w 1155626"/>
                <a:gd name="connsiteY4-10" fmla="*/ 2382 h 220926"/>
                <a:gd name="connsiteX0-11" fmla="*/ 466725 w 1155626"/>
                <a:gd name="connsiteY0-12" fmla="*/ 2382 h 220926"/>
                <a:gd name="connsiteX1-13" fmla="*/ 1155626 w 1155626"/>
                <a:gd name="connsiteY1-14" fmla="*/ 0 h 220926"/>
                <a:gd name="connsiteX2-15" fmla="*/ 724620 w 1155626"/>
                <a:gd name="connsiteY2-16" fmla="*/ 220926 h 220926"/>
                <a:gd name="connsiteX3-17" fmla="*/ 0 w 1155626"/>
                <a:gd name="connsiteY3-18" fmla="*/ 220926 h 220926"/>
                <a:gd name="connsiteX4-19" fmla="*/ 466725 w 1155626"/>
                <a:gd name="connsiteY4-20" fmla="*/ 2382 h 220926"/>
                <a:gd name="connsiteX0-21" fmla="*/ 388144 w 1155626"/>
                <a:gd name="connsiteY0-22" fmla="*/ 0 h 322321"/>
                <a:gd name="connsiteX1-23" fmla="*/ 1155626 w 1155626"/>
                <a:gd name="connsiteY1-24" fmla="*/ 101395 h 322321"/>
                <a:gd name="connsiteX2-25" fmla="*/ 724620 w 1155626"/>
                <a:gd name="connsiteY2-26" fmla="*/ 322321 h 322321"/>
                <a:gd name="connsiteX3-27" fmla="*/ 0 w 1155626"/>
                <a:gd name="connsiteY3-28" fmla="*/ 322321 h 322321"/>
                <a:gd name="connsiteX4-29" fmla="*/ 388144 w 1155626"/>
                <a:gd name="connsiteY4-30" fmla="*/ 0 h 322321"/>
                <a:gd name="connsiteX0-31" fmla="*/ 388144 w 1098476"/>
                <a:gd name="connsiteY0-32" fmla="*/ 0 h 322321"/>
                <a:gd name="connsiteX1-33" fmla="*/ 1098476 w 1098476"/>
                <a:gd name="connsiteY1-34" fmla="*/ 13581 h 322321"/>
                <a:gd name="connsiteX2-35" fmla="*/ 724620 w 1098476"/>
                <a:gd name="connsiteY2-36" fmla="*/ 322321 h 322321"/>
                <a:gd name="connsiteX3-37" fmla="*/ 0 w 1098476"/>
                <a:gd name="connsiteY3-38" fmla="*/ 322321 h 322321"/>
                <a:gd name="connsiteX4-39" fmla="*/ 388144 w 1098476"/>
                <a:gd name="connsiteY4-40" fmla="*/ 0 h 322321"/>
                <a:gd name="connsiteX0-41" fmla="*/ 388144 w 1098476"/>
                <a:gd name="connsiteY0-42" fmla="*/ 0 h 322321"/>
                <a:gd name="connsiteX1-43" fmla="*/ 1098476 w 1098476"/>
                <a:gd name="connsiteY1-44" fmla="*/ 13581 h 322321"/>
                <a:gd name="connsiteX2-45" fmla="*/ 718270 w 1098476"/>
                <a:gd name="connsiteY2-46" fmla="*/ 301033 h 322321"/>
                <a:gd name="connsiteX3-47" fmla="*/ 0 w 1098476"/>
                <a:gd name="connsiteY3-48" fmla="*/ 322321 h 322321"/>
                <a:gd name="connsiteX4-49" fmla="*/ 388144 w 1098476"/>
                <a:gd name="connsiteY4-50" fmla="*/ 0 h 322321"/>
                <a:gd name="connsiteX0-51" fmla="*/ 511969 w 1098476"/>
                <a:gd name="connsiteY0-52" fmla="*/ 0 h 793320"/>
                <a:gd name="connsiteX1-53" fmla="*/ 1098476 w 1098476"/>
                <a:gd name="connsiteY1-54" fmla="*/ 484580 h 793320"/>
                <a:gd name="connsiteX2-55" fmla="*/ 718270 w 1098476"/>
                <a:gd name="connsiteY2-56" fmla="*/ 772032 h 793320"/>
                <a:gd name="connsiteX3-57" fmla="*/ 0 w 1098476"/>
                <a:gd name="connsiteY3-58" fmla="*/ 793320 h 793320"/>
                <a:gd name="connsiteX4-59" fmla="*/ 511969 w 1098476"/>
                <a:gd name="connsiteY4-60" fmla="*/ 0 h 793320"/>
                <a:gd name="connsiteX0-61" fmla="*/ 511969 w 1269926"/>
                <a:gd name="connsiteY0-62" fmla="*/ 0 h 793320"/>
                <a:gd name="connsiteX1-63" fmla="*/ 1269926 w 1269926"/>
                <a:gd name="connsiteY1-64" fmla="*/ 5599 h 793320"/>
                <a:gd name="connsiteX2-65" fmla="*/ 718270 w 1269926"/>
                <a:gd name="connsiteY2-66" fmla="*/ 772032 h 793320"/>
                <a:gd name="connsiteX3-67" fmla="*/ 0 w 1269926"/>
                <a:gd name="connsiteY3-68" fmla="*/ 793320 h 793320"/>
                <a:gd name="connsiteX4-69" fmla="*/ 511969 w 1269926"/>
                <a:gd name="connsiteY4-70" fmla="*/ 0 h 793320"/>
                <a:gd name="connsiteX0-71" fmla="*/ 519113 w 1269926"/>
                <a:gd name="connsiteY0-72" fmla="*/ 2387 h 787721"/>
                <a:gd name="connsiteX1-73" fmla="*/ 1269926 w 1269926"/>
                <a:gd name="connsiteY1-74" fmla="*/ 0 h 787721"/>
                <a:gd name="connsiteX2-75" fmla="*/ 718270 w 1269926"/>
                <a:gd name="connsiteY2-76" fmla="*/ 766433 h 787721"/>
                <a:gd name="connsiteX3-77" fmla="*/ 0 w 1269926"/>
                <a:gd name="connsiteY3-78" fmla="*/ 787721 h 787721"/>
                <a:gd name="connsiteX4-79" fmla="*/ 519113 w 1269926"/>
                <a:gd name="connsiteY4-80" fmla="*/ 2387 h 787721"/>
                <a:gd name="connsiteX0-81" fmla="*/ 519113 w 1269926"/>
                <a:gd name="connsiteY0-82" fmla="*/ 10369 h 795703"/>
                <a:gd name="connsiteX1-83" fmla="*/ 1269926 w 1269926"/>
                <a:gd name="connsiteY1-84" fmla="*/ 0 h 795703"/>
                <a:gd name="connsiteX2-85" fmla="*/ 718270 w 1269926"/>
                <a:gd name="connsiteY2-86" fmla="*/ 774415 h 795703"/>
                <a:gd name="connsiteX3-87" fmla="*/ 0 w 1269926"/>
                <a:gd name="connsiteY3-88" fmla="*/ 795703 h 795703"/>
                <a:gd name="connsiteX4-89" fmla="*/ 519113 w 1269926"/>
                <a:gd name="connsiteY4-90" fmla="*/ 10369 h 795703"/>
                <a:gd name="connsiteX0-91" fmla="*/ 516732 w 1269926"/>
                <a:gd name="connsiteY0-92" fmla="*/ 0 h 809284"/>
                <a:gd name="connsiteX1-93" fmla="*/ 1269926 w 1269926"/>
                <a:gd name="connsiteY1-94" fmla="*/ 13581 h 809284"/>
                <a:gd name="connsiteX2-95" fmla="*/ 718270 w 1269926"/>
                <a:gd name="connsiteY2-96" fmla="*/ 787996 h 809284"/>
                <a:gd name="connsiteX3-97" fmla="*/ 0 w 1269926"/>
                <a:gd name="connsiteY3-98" fmla="*/ 809284 h 809284"/>
                <a:gd name="connsiteX4-99" fmla="*/ 516732 w 1269926"/>
                <a:gd name="connsiteY4-100" fmla="*/ 0 h 809284"/>
                <a:gd name="connsiteX0-101" fmla="*/ 542925 w 1269926"/>
                <a:gd name="connsiteY0-102" fmla="*/ 0 h 1695396"/>
                <a:gd name="connsiteX1-103" fmla="*/ 1269926 w 1269926"/>
                <a:gd name="connsiteY1-104" fmla="*/ 899693 h 1695396"/>
                <a:gd name="connsiteX2-105" fmla="*/ 718270 w 1269926"/>
                <a:gd name="connsiteY2-106" fmla="*/ 1674108 h 1695396"/>
                <a:gd name="connsiteX3-107" fmla="*/ 0 w 1269926"/>
                <a:gd name="connsiteY3-108" fmla="*/ 1695396 h 1695396"/>
                <a:gd name="connsiteX4-109" fmla="*/ 542925 w 1269926"/>
                <a:gd name="connsiteY4-110" fmla="*/ 0 h 1695396"/>
                <a:gd name="connsiteX0-111" fmla="*/ 542925 w 1296119"/>
                <a:gd name="connsiteY0-112" fmla="*/ 0 h 1695396"/>
                <a:gd name="connsiteX1-113" fmla="*/ 1296119 w 1296119"/>
                <a:gd name="connsiteY1-114" fmla="*/ 21560 h 1695396"/>
                <a:gd name="connsiteX2-115" fmla="*/ 718270 w 1296119"/>
                <a:gd name="connsiteY2-116" fmla="*/ 1674108 h 1695396"/>
                <a:gd name="connsiteX3-117" fmla="*/ 0 w 1296119"/>
                <a:gd name="connsiteY3-118" fmla="*/ 1695396 h 1695396"/>
                <a:gd name="connsiteX4-119" fmla="*/ 542925 w 1296119"/>
                <a:gd name="connsiteY4-120" fmla="*/ 0 h 169539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296119" h="1695396">
                  <a:moveTo>
                    <a:pt x="542925" y="0"/>
                  </a:moveTo>
                  <a:lnTo>
                    <a:pt x="1296119" y="21560"/>
                  </a:lnTo>
                  <a:lnTo>
                    <a:pt x="718270" y="1674108"/>
                  </a:lnTo>
                  <a:lnTo>
                    <a:pt x="0" y="1695396"/>
                  </a:lnTo>
                  <a:lnTo>
                    <a:pt x="542925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20460573" flipH="1">
              <a:off x="1621828" y="1720631"/>
              <a:ext cx="715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ea typeface="思源宋体 CN" panose="02020400000000000000" charset="-122"/>
                  <a:cs typeface="思源宋体 CN" panose="02020400000000000000" charset="-122"/>
                </a:rPr>
                <a:t>90%</a:t>
              </a:r>
              <a:endParaRPr lang="en-US" sz="2400" b="1" dirty="0">
                <a:solidFill>
                  <a:schemeClr val="bg1"/>
                </a:solidFill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40" name="Freeform 119"/>
            <p:cNvSpPr/>
            <p:nvPr/>
          </p:nvSpPr>
          <p:spPr bwMode="auto">
            <a:xfrm flipV="1">
              <a:off x="2484805" y="4038641"/>
              <a:ext cx="404114" cy="789369"/>
            </a:xfrm>
            <a:custGeom>
              <a:avLst/>
              <a:gdLst>
                <a:gd name="T0" fmla="*/ 0 w 284"/>
                <a:gd name="T1" fmla="*/ 0 h 1240"/>
                <a:gd name="T2" fmla="*/ 284 w 284"/>
                <a:gd name="T3" fmla="*/ 100 h 1240"/>
                <a:gd name="T4" fmla="*/ 284 w 284"/>
                <a:gd name="T5" fmla="*/ 1001 h 1240"/>
                <a:gd name="T6" fmla="*/ 0 w 284"/>
                <a:gd name="T7" fmla="*/ 1240 h 1240"/>
                <a:gd name="T8" fmla="*/ 0 w 284"/>
                <a:gd name="T9" fmla="*/ 0 h 1240"/>
                <a:gd name="connsiteX0" fmla="*/ 104 w 10000"/>
                <a:gd name="connsiteY0" fmla="*/ 1831 h 9194"/>
                <a:gd name="connsiteX1" fmla="*/ 10000 w 10000"/>
                <a:gd name="connsiteY1" fmla="*/ 0 h 9194"/>
                <a:gd name="connsiteX2" fmla="*/ 10000 w 10000"/>
                <a:gd name="connsiteY2" fmla="*/ 7267 h 9194"/>
                <a:gd name="connsiteX3" fmla="*/ 0 w 10000"/>
                <a:gd name="connsiteY3" fmla="*/ 9194 h 9194"/>
                <a:gd name="connsiteX4" fmla="*/ 104 w 10000"/>
                <a:gd name="connsiteY4" fmla="*/ 1831 h 9194"/>
                <a:gd name="connsiteX0-1" fmla="*/ 6 w 10058"/>
                <a:gd name="connsiteY0-2" fmla="*/ 1680 h 10000"/>
                <a:gd name="connsiteX1-3" fmla="*/ 10058 w 10058"/>
                <a:gd name="connsiteY1-4" fmla="*/ 0 h 10000"/>
                <a:gd name="connsiteX2-5" fmla="*/ 10058 w 10058"/>
                <a:gd name="connsiteY2-6" fmla="*/ 7904 h 10000"/>
                <a:gd name="connsiteX3-7" fmla="*/ 58 w 10058"/>
                <a:gd name="connsiteY3-8" fmla="*/ 10000 h 10000"/>
                <a:gd name="connsiteX4-9" fmla="*/ 6 w 10058"/>
                <a:gd name="connsiteY4-10" fmla="*/ 1680 h 10000"/>
                <a:gd name="connsiteX0-11" fmla="*/ 4 w 10056"/>
                <a:gd name="connsiteY0-12" fmla="*/ 1680 h 10904"/>
                <a:gd name="connsiteX1-13" fmla="*/ 10056 w 10056"/>
                <a:gd name="connsiteY1-14" fmla="*/ 0 h 10904"/>
                <a:gd name="connsiteX2-15" fmla="*/ 10056 w 10056"/>
                <a:gd name="connsiteY2-16" fmla="*/ 7904 h 10904"/>
                <a:gd name="connsiteX3-17" fmla="*/ 160 w 10056"/>
                <a:gd name="connsiteY3-18" fmla="*/ 10904 h 10904"/>
                <a:gd name="connsiteX4-19" fmla="*/ 4 w 10056"/>
                <a:gd name="connsiteY4-20" fmla="*/ 1680 h 10904"/>
                <a:gd name="connsiteX0-21" fmla="*/ 104 w 10156"/>
                <a:gd name="connsiteY0-22" fmla="*/ 1680 h 10935"/>
                <a:gd name="connsiteX1-23" fmla="*/ 10156 w 10156"/>
                <a:gd name="connsiteY1-24" fmla="*/ 0 h 10935"/>
                <a:gd name="connsiteX2-25" fmla="*/ 10156 w 10156"/>
                <a:gd name="connsiteY2-26" fmla="*/ 7904 h 10935"/>
                <a:gd name="connsiteX3-27" fmla="*/ 0 w 10156"/>
                <a:gd name="connsiteY3-28" fmla="*/ 10935 h 10935"/>
                <a:gd name="connsiteX4-29" fmla="*/ 104 w 10156"/>
                <a:gd name="connsiteY4-30" fmla="*/ 1680 h 10935"/>
                <a:gd name="connsiteX0-31" fmla="*/ 104 w 10156"/>
                <a:gd name="connsiteY0-32" fmla="*/ 1680 h 10935"/>
                <a:gd name="connsiteX1-33" fmla="*/ 10156 w 10156"/>
                <a:gd name="connsiteY1-34" fmla="*/ 0 h 10935"/>
                <a:gd name="connsiteX2-35" fmla="*/ 10156 w 10156"/>
                <a:gd name="connsiteY2-36" fmla="*/ 7904 h 10935"/>
                <a:gd name="connsiteX3-37" fmla="*/ 0 w 10156"/>
                <a:gd name="connsiteY3-38" fmla="*/ 10935 h 10935"/>
                <a:gd name="connsiteX4-39" fmla="*/ 104 w 10156"/>
                <a:gd name="connsiteY4-40" fmla="*/ 1680 h 10935"/>
                <a:gd name="connsiteX0-41" fmla="*/ 104 w 10156"/>
                <a:gd name="connsiteY0-42" fmla="*/ 1680 h 10935"/>
                <a:gd name="connsiteX1-43" fmla="*/ 10156 w 10156"/>
                <a:gd name="connsiteY1-44" fmla="*/ 0 h 10935"/>
                <a:gd name="connsiteX2-45" fmla="*/ 10156 w 10156"/>
                <a:gd name="connsiteY2-46" fmla="*/ 7904 h 10935"/>
                <a:gd name="connsiteX3-47" fmla="*/ 0 w 10156"/>
                <a:gd name="connsiteY3-48" fmla="*/ 10935 h 10935"/>
                <a:gd name="connsiteX4-49" fmla="*/ 104 w 10156"/>
                <a:gd name="connsiteY4-50" fmla="*/ 1680 h 10935"/>
                <a:gd name="connsiteX0-51" fmla="*/ 52 w 10156"/>
                <a:gd name="connsiteY0-52" fmla="*/ 2927 h 10935"/>
                <a:gd name="connsiteX1-53" fmla="*/ 10156 w 10156"/>
                <a:gd name="connsiteY1-54" fmla="*/ 0 h 10935"/>
                <a:gd name="connsiteX2-55" fmla="*/ 10156 w 10156"/>
                <a:gd name="connsiteY2-56" fmla="*/ 7904 h 10935"/>
                <a:gd name="connsiteX3-57" fmla="*/ 0 w 10156"/>
                <a:gd name="connsiteY3-58" fmla="*/ 10935 h 10935"/>
                <a:gd name="connsiteX4-59" fmla="*/ 52 w 10156"/>
                <a:gd name="connsiteY4-60" fmla="*/ 2927 h 10935"/>
                <a:gd name="connsiteX0-61" fmla="*/ 52 w 10156"/>
                <a:gd name="connsiteY0-62" fmla="*/ 2865 h 10935"/>
                <a:gd name="connsiteX1-63" fmla="*/ 10156 w 10156"/>
                <a:gd name="connsiteY1-64" fmla="*/ 0 h 10935"/>
                <a:gd name="connsiteX2-65" fmla="*/ 10156 w 10156"/>
                <a:gd name="connsiteY2-66" fmla="*/ 7904 h 10935"/>
                <a:gd name="connsiteX3-67" fmla="*/ 0 w 10156"/>
                <a:gd name="connsiteY3-68" fmla="*/ 10935 h 10935"/>
                <a:gd name="connsiteX4-69" fmla="*/ 52 w 10156"/>
                <a:gd name="connsiteY4-70" fmla="*/ 2865 h 10935"/>
                <a:gd name="connsiteX0-71" fmla="*/ 52 w 10156"/>
                <a:gd name="connsiteY0-72" fmla="*/ 2865 h 11974"/>
                <a:gd name="connsiteX1-73" fmla="*/ 10156 w 10156"/>
                <a:gd name="connsiteY1-74" fmla="*/ 0 h 11974"/>
                <a:gd name="connsiteX2-75" fmla="*/ 10156 w 10156"/>
                <a:gd name="connsiteY2-76" fmla="*/ 7904 h 11974"/>
                <a:gd name="connsiteX3-77" fmla="*/ 0 w 10156"/>
                <a:gd name="connsiteY3-78" fmla="*/ 11974 h 11974"/>
                <a:gd name="connsiteX4-79" fmla="*/ 52 w 10156"/>
                <a:gd name="connsiteY4-80" fmla="*/ 2865 h 11974"/>
                <a:gd name="connsiteX0-81" fmla="*/ 1 w 10105"/>
                <a:gd name="connsiteY0-82" fmla="*/ 2865 h 10178"/>
                <a:gd name="connsiteX1-83" fmla="*/ 10105 w 10105"/>
                <a:gd name="connsiteY1-84" fmla="*/ 0 h 10178"/>
                <a:gd name="connsiteX2-85" fmla="*/ 10105 w 10105"/>
                <a:gd name="connsiteY2-86" fmla="*/ 7904 h 10178"/>
                <a:gd name="connsiteX3-87" fmla="*/ 1280 w 10105"/>
                <a:gd name="connsiteY3-88" fmla="*/ 10178 h 10178"/>
                <a:gd name="connsiteX4-89" fmla="*/ 1 w 10105"/>
                <a:gd name="connsiteY4-90" fmla="*/ 2865 h 10178"/>
                <a:gd name="connsiteX0-91" fmla="*/ 52 w 8825"/>
                <a:gd name="connsiteY0-92" fmla="*/ 2665 h 10178"/>
                <a:gd name="connsiteX1-93" fmla="*/ 8825 w 8825"/>
                <a:gd name="connsiteY1-94" fmla="*/ 0 h 10178"/>
                <a:gd name="connsiteX2-95" fmla="*/ 8825 w 8825"/>
                <a:gd name="connsiteY2-96" fmla="*/ 7904 h 10178"/>
                <a:gd name="connsiteX3-97" fmla="*/ 0 w 8825"/>
                <a:gd name="connsiteY3-98" fmla="*/ 10178 h 10178"/>
                <a:gd name="connsiteX4-99" fmla="*/ 52 w 8825"/>
                <a:gd name="connsiteY4-100" fmla="*/ 2665 h 10178"/>
                <a:gd name="connsiteX0-101" fmla="*/ 59 w 10000"/>
                <a:gd name="connsiteY0-102" fmla="*/ 1540 h 10000"/>
                <a:gd name="connsiteX1-103" fmla="*/ 10000 w 10000"/>
                <a:gd name="connsiteY1-104" fmla="*/ 0 h 10000"/>
                <a:gd name="connsiteX2-105" fmla="*/ 10000 w 10000"/>
                <a:gd name="connsiteY2-106" fmla="*/ 7766 h 10000"/>
                <a:gd name="connsiteX3-107" fmla="*/ 0 w 10000"/>
                <a:gd name="connsiteY3-108" fmla="*/ 10000 h 10000"/>
                <a:gd name="connsiteX4-109" fmla="*/ 59 w 10000"/>
                <a:gd name="connsiteY4-110" fmla="*/ 1540 h 10000"/>
                <a:gd name="connsiteX0-111" fmla="*/ 59 w 10000"/>
                <a:gd name="connsiteY0-112" fmla="*/ 1264 h 10000"/>
                <a:gd name="connsiteX1-113" fmla="*/ 10000 w 10000"/>
                <a:gd name="connsiteY1-114" fmla="*/ 0 h 10000"/>
                <a:gd name="connsiteX2-115" fmla="*/ 10000 w 10000"/>
                <a:gd name="connsiteY2-116" fmla="*/ 7766 h 10000"/>
                <a:gd name="connsiteX3-117" fmla="*/ 0 w 10000"/>
                <a:gd name="connsiteY3-118" fmla="*/ 10000 h 10000"/>
                <a:gd name="connsiteX4-119" fmla="*/ 59 w 10000"/>
                <a:gd name="connsiteY4-120" fmla="*/ 1264 h 10000"/>
                <a:gd name="connsiteX0-121" fmla="*/ 59 w 10000"/>
                <a:gd name="connsiteY0-122" fmla="*/ 1264 h 10153"/>
                <a:gd name="connsiteX1-123" fmla="*/ 10000 w 10000"/>
                <a:gd name="connsiteY1-124" fmla="*/ 0 h 10153"/>
                <a:gd name="connsiteX2-125" fmla="*/ 10000 w 10000"/>
                <a:gd name="connsiteY2-126" fmla="*/ 7766 h 10153"/>
                <a:gd name="connsiteX3-127" fmla="*/ 0 w 10000"/>
                <a:gd name="connsiteY3-128" fmla="*/ 10153 h 10153"/>
                <a:gd name="connsiteX4-129" fmla="*/ 59 w 10000"/>
                <a:gd name="connsiteY4-130" fmla="*/ 1264 h 101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000" h="10153">
                  <a:moveTo>
                    <a:pt x="59" y="1264"/>
                  </a:moveTo>
                  <a:lnTo>
                    <a:pt x="10000" y="0"/>
                  </a:lnTo>
                  <a:lnTo>
                    <a:pt x="10000" y="7766"/>
                  </a:lnTo>
                  <a:lnTo>
                    <a:pt x="0" y="10153"/>
                  </a:lnTo>
                  <a:cubicBezTo>
                    <a:pt x="40" y="7531"/>
                    <a:pt x="19" y="3887"/>
                    <a:pt x="59" y="126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 flipH="1">
              <a:off x="1796214" y="4038633"/>
              <a:ext cx="695325" cy="6953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42" name="Rectangle 70"/>
            <p:cNvSpPr/>
            <p:nvPr/>
          </p:nvSpPr>
          <p:spPr>
            <a:xfrm flipH="1">
              <a:off x="1790443" y="4727976"/>
              <a:ext cx="1098476" cy="99238"/>
            </a:xfrm>
            <a:custGeom>
              <a:avLst/>
              <a:gdLst>
                <a:gd name="connsiteX0" fmla="*/ 0 w 724620"/>
                <a:gd name="connsiteY0" fmla="*/ 0 h 218544"/>
                <a:gd name="connsiteX1" fmla="*/ 724620 w 724620"/>
                <a:gd name="connsiteY1" fmla="*/ 0 h 218544"/>
                <a:gd name="connsiteX2" fmla="*/ 724620 w 724620"/>
                <a:gd name="connsiteY2" fmla="*/ 218544 h 218544"/>
                <a:gd name="connsiteX3" fmla="*/ 0 w 724620"/>
                <a:gd name="connsiteY3" fmla="*/ 218544 h 218544"/>
                <a:gd name="connsiteX4" fmla="*/ 0 w 724620"/>
                <a:gd name="connsiteY4" fmla="*/ 0 h 218544"/>
                <a:gd name="connsiteX0-1" fmla="*/ 0 w 1155626"/>
                <a:gd name="connsiteY0-2" fmla="*/ 2382 h 220926"/>
                <a:gd name="connsiteX1-3" fmla="*/ 1155626 w 1155626"/>
                <a:gd name="connsiteY1-4" fmla="*/ 0 h 220926"/>
                <a:gd name="connsiteX2-5" fmla="*/ 724620 w 1155626"/>
                <a:gd name="connsiteY2-6" fmla="*/ 220926 h 220926"/>
                <a:gd name="connsiteX3-7" fmla="*/ 0 w 1155626"/>
                <a:gd name="connsiteY3-8" fmla="*/ 220926 h 220926"/>
                <a:gd name="connsiteX4-9" fmla="*/ 0 w 1155626"/>
                <a:gd name="connsiteY4-10" fmla="*/ 2382 h 220926"/>
                <a:gd name="connsiteX0-11" fmla="*/ 466725 w 1155626"/>
                <a:gd name="connsiteY0-12" fmla="*/ 2382 h 220926"/>
                <a:gd name="connsiteX1-13" fmla="*/ 1155626 w 1155626"/>
                <a:gd name="connsiteY1-14" fmla="*/ 0 h 220926"/>
                <a:gd name="connsiteX2-15" fmla="*/ 724620 w 1155626"/>
                <a:gd name="connsiteY2-16" fmla="*/ 220926 h 220926"/>
                <a:gd name="connsiteX3-17" fmla="*/ 0 w 1155626"/>
                <a:gd name="connsiteY3-18" fmla="*/ 220926 h 220926"/>
                <a:gd name="connsiteX4-19" fmla="*/ 466725 w 1155626"/>
                <a:gd name="connsiteY4-20" fmla="*/ 2382 h 220926"/>
                <a:gd name="connsiteX0-21" fmla="*/ 388144 w 1155626"/>
                <a:gd name="connsiteY0-22" fmla="*/ 0 h 322321"/>
                <a:gd name="connsiteX1-23" fmla="*/ 1155626 w 1155626"/>
                <a:gd name="connsiteY1-24" fmla="*/ 101395 h 322321"/>
                <a:gd name="connsiteX2-25" fmla="*/ 724620 w 1155626"/>
                <a:gd name="connsiteY2-26" fmla="*/ 322321 h 322321"/>
                <a:gd name="connsiteX3-27" fmla="*/ 0 w 1155626"/>
                <a:gd name="connsiteY3-28" fmla="*/ 322321 h 322321"/>
                <a:gd name="connsiteX4-29" fmla="*/ 388144 w 1155626"/>
                <a:gd name="connsiteY4-30" fmla="*/ 0 h 322321"/>
                <a:gd name="connsiteX0-31" fmla="*/ 388144 w 1098476"/>
                <a:gd name="connsiteY0-32" fmla="*/ 0 h 322321"/>
                <a:gd name="connsiteX1-33" fmla="*/ 1098476 w 1098476"/>
                <a:gd name="connsiteY1-34" fmla="*/ 13581 h 322321"/>
                <a:gd name="connsiteX2-35" fmla="*/ 724620 w 1098476"/>
                <a:gd name="connsiteY2-36" fmla="*/ 322321 h 322321"/>
                <a:gd name="connsiteX3-37" fmla="*/ 0 w 1098476"/>
                <a:gd name="connsiteY3-38" fmla="*/ 322321 h 322321"/>
                <a:gd name="connsiteX4-39" fmla="*/ 388144 w 1098476"/>
                <a:gd name="connsiteY4-40" fmla="*/ 0 h 322321"/>
                <a:gd name="connsiteX0-41" fmla="*/ 388144 w 1098476"/>
                <a:gd name="connsiteY0-42" fmla="*/ 0 h 322321"/>
                <a:gd name="connsiteX1-43" fmla="*/ 1098476 w 1098476"/>
                <a:gd name="connsiteY1-44" fmla="*/ 13581 h 322321"/>
                <a:gd name="connsiteX2-45" fmla="*/ 718270 w 1098476"/>
                <a:gd name="connsiteY2-46" fmla="*/ 301033 h 322321"/>
                <a:gd name="connsiteX3-47" fmla="*/ 0 w 1098476"/>
                <a:gd name="connsiteY3-48" fmla="*/ 322321 h 322321"/>
                <a:gd name="connsiteX4-49" fmla="*/ 388144 w 1098476"/>
                <a:gd name="connsiteY4-50" fmla="*/ 0 h 322321"/>
                <a:gd name="connsiteX0-51" fmla="*/ 388144 w 1098476"/>
                <a:gd name="connsiteY0-52" fmla="*/ 10369 h 332690"/>
                <a:gd name="connsiteX1-53" fmla="*/ 1098476 w 1098476"/>
                <a:gd name="connsiteY1-54" fmla="*/ 0 h 332690"/>
                <a:gd name="connsiteX2-55" fmla="*/ 718270 w 1098476"/>
                <a:gd name="connsiteY2-56" fmla="*/ 311402 h 332690"/>
                <a:gd name="connsiteX3-57" fmla="*/ 0 w 1098476"/>
                <a:gd name="connsiteY3-58" fmla="*/ 332690 h 332690"/>
                <a:gd name="connsiteX4-59" fmla="*/ 388144 w 1098476"/>
                <a:gd name="connsiteY4-60" fmla="*/ 10369 h 33269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98476" h="332690">
                  <a:moveTo>
                    <a:pt x="388144" y="10369"/>
                  </a:moveTo>
                  <a:lnTo>
                    <a:pt x="1098476" y="0"/>
                  </a:lnTo>
                  <a:lnTo>
                    <a:pt x="718270" y="311402"/>
                  </a:lnTo>
                  <a:lnTo>
                    <a:pt x="0" y="332690"/>
                  </a:lnTo>
                  <a:lnTo>
                    <a:pt x="388144" y="10369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20460573" flipH="1">
              <a:off x="1769545" y="4146904"/>
              <a:ext cx="715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ea typeface="思源宋体 CN" panose="02020400000000000000" charset="-122"/>
                  <a:cs typeface="思源宋体 CN" panose="02020400000000000000" charset="-122"/>
                </a:rPr>
                <a:t>60%</a:t>
              </a:r>
              <a:endParaRPr lang="en-US" sz="2400" b="1" dirty="0">
                <a:solidFill>
                  <a:schemeClr val="bg1"/>
                </a:solidFill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45" name="Freeform 92"/>
            <p:cNvSpPr/>
            <p:nvPr/>
          </p:nvSpPr>
          <p:spPr bwMode="auto">
            <a:xfrm flipH="1" flipV="1">
              <a:off x="9371233" y="5170186"/>
              <a:ext cx="236008" cy="704509"/>
            </a:xfrm>
            <a:custGeom>
              <a:avLst/>
              <a:gdLst>
                <a:gd name="T0" fmla="*/ 0 w 284"/>
                <a:gd name="T1" fmla="*/ 0 h 1240"/>
                <a:gd name="T2" fmla="*/ 284 w 284"/>
                <a:gd name="T3" fmla="*/ 100 h 1240"/>
                <a:gd name="T4" fmla="*/ 284 w 284"/>
                <a:gd name="T5" fmla="*/ 1001 h 1240"/>
                <a:gd name="T6" fmla="*/ 0 w 284"/>
                <a:gd name="T7" fmla="*/ 1240 h 1240"/>
                <a:gd name="T8" fmla="*/ 0 w 284"/>
                <a:gd name="T9" fmla="*/ 0 h 1240"/>
                <a:gd name="connsiteX0" fmla="*/ 104 w 10000"/>
                <a:gd name="connsiteY0" fmla="*/ 1831 h 9194"/>
                <a:gd name="connsiteX1" fmla="*/ 10000 w 10000"/>
                <a:gd name="connsiteY1" fmla="*/ 0 h 9194"/>
                <a:gd name="connsiteX2" fmla="*/ 10000 w 10000"/>
                <a:gd name="connsiteY2" fmla="*/ 7267 h 9194"/>
                <a:gd name="connsiteX3" fmla="*/ 0 w 10000"/>
                <a:gd name="connsiteY3" fmla="*/ 9194 h 9194"/>
                <a:gd name="connsiteX4" fmla="*/ 104 w 10000"/>
                <a:gd name="connsiteY4" fmla="*/ 1831 h 9194"/>
                <a:gd name="connsiteX0-1" fmla="*/ 6 w 10058"/>
                <a:gd name="connsiteY0-2" fmla="*/ 1680 h 10000"/>
                <a:gd name="connsiteX1-3" fmla="*/ 10058 w 10058"/>
                <a:gd name="connsiteY1-4" fmla="*/ 0 h 10000"/>
                <a:gd name="connsiteX2-5" fmla="*/ 10058 w 10058"/>
                <a:gd name="connsiteY2-6" fmla="*/ 7904 h 10000"/>
                <a:gd name="connsiteX3-7" fmla="*/ 58 w 10058"/>
                <a:gd name="connsiteY3-8" fmla="*/ 10000 h 10000"/>
                <a:gd name="connsiteX4-9" fmla="*/ 6 w 10058"/>
                <a:gd name="connsiteY4-10" fmla="*/ 1680 h 10000"/>
                <a:gd name="connsiteX0-11" fmla="*/ 4 w 10056"/>
                <a:gd name="connsiteY0-12" fmla="*/ 1680 h 10904"/>
                <a:gd name="connsiteX1-13" fmla="*/ 10056 w 10056"/>
                <a:gd name="connsiteY1-14" fmla="*/ 0 h 10904"/>
                <a:gd name="connsiteX2-15" fmla="*/ 10056 w 10056"/>
                <a:gd name="connsiteY2-16" fmla="*/ 7904 h 10904"/>
                <a:gd name="connsiteX3-17" fmla="*/ 160 w 10056"/>
                <a:gd name="connsiteY3-18" fmla="*/ 10904 h 10904"/>
                <a:gd name="connsiteX4-19" fmla="*/ 4 w 10056"/>
                <a:gd name="connsiteY4-20" fmla="*/ 1680 h 10904"/>
                <a:gd name="connsiteX0-21" fmla="*/ 104 w 10156"/>
                <a:gd name="connsiteY0-22" fmla="*/ 1680 h 10935"/>
                <a:gd name="connsiteX1-23" fmla="*/ 10156 w 10156"/>
                <a:gd name="connsiteY1-24" fmla="*/ 0 h 10935"/>
                <a:gd name="connsiteX2-25" fmla="*/ 10156 w 10156"/>
                <a:gd name="connsiteY2-26" fmla="*/ 7904 h 10935"/>
                <a:gd name="connsiteX3-27" fmla="*/ 0 w 10156"/>
                <a:gd name="connsiteY3-28" fmla="*/ 10935 h 10935"/>
                <a:gd name="connsiteX4-29" fmla="*/ 104 w 10156"/>
                <a:gd name="connsiteY4-30" fmla="*/ 1680 h 10935"/>
                <a:gd name="connsiteX0-31" fmla="*/ 104 w 10156"/>
                <a:gd name="connsiteY0-32" fmla="*/ 1680 h 10935"/>
                <a:gd name="connsiteX1-33" fmla="*/ 10156 w 10156"/>
                <a:gd name="connsiteY1-34" fmla="*/ 0 h 10935"/>
                <a:gd name="connsiteX2-35" fmla="*/ 10156 w 10156"/>
                <a:gd name="connsiteY2-36" fmla="*/ 7904 h 10935"/>
                <a:gd name="connsiteX3-37" fmla="*/ 0 w 10156"/>
                <a:gd name="connsiteY3-38" fmla="*/ 10935 h 10935"/>
                <a:gd name="connsiteX4-39" fmla="*/ 104 w 10156"/>
                <a:gd name="connsiteY4-40" fmla="*/ 1680 h 10935"/>
                <a:gd name="connsiteX0-41" fmla="*/ 104 w 10156"/>
                <a:gd name="connsiteY0-42" fmla="*/ 1680 h 10935"/>
                <a:gd name="connsiteX1-43" fmla="*/ 10156 w 10156"/>
                <a:gd name="connsiteY1-44" fmla="*/ 0 h 10935"/>
                <a:gd name="connsiteX2-45" fmla="*/ 10156 w 10156"/>
                <a:gd name="connsiteY2-46" fmla="*/ 7904 h 10935"/>
                <a:gd name="connsiteX3-47" fmla="*/ 0 w 10156"/>
                <a:gd name="connsiteY3-48" fmla="*/ 10935 h 10935"/>
                <a:gd name="connsiteX4-49" fmla="*/ 104 w 10156"/>
                <a:gd name="connsiteY4-50" fmla="*/ 1680 h 10935"/>
                <a:gd name="connsiteX0-51" fmla="*/ 52 w 10156"/>
                <a:gd name="connsiteY0-52" fmla="*/ 2927 h 10935"/>
                <a:gd name="connsiteX1-53" fmla="*/ 10156 w 10156"/>
                <a:gd name="connsiteY1-54" fmla="*/ 0 h 10935"/>
                <a:gd name="connsiteX2-55" fmla="*/ 10156 w 10156"/>
                <a:gd name="connsiteY2-56" fmla="*/ 7904 h 10935"/>
                <a:gd name="connsiteX3-57" fmla="*/ 0 w 10156"/>
                <a:gd name="connsiteY3-58" fmla="*/ 10935 h 10935"/>
                <a:gd name="connsiteX4-59" fmla="*/ 52 w 10156"/>
                <a:gd name="connsiteY4-60" fmla="*/ 2927 h 10935"/>
                <a:gd name="connsiteX0-61" fmla="*/ 52 w 10156"/>
                <a:gd name="connsiteY0-62" fmla="*/ 2865 h 10935"/>
                <a:gd name="connsiteX1-63" fmla="*/ 10156 w 10156"/>
                <a:gd name="connsiteY1-64" fmla="*/ 0 h 10935"/>
                <a:gd name="connsiteX2-65" fmla="*/ 10156 w 10156"/>
                <a:gd name="connsiteY2-66" fmla="*/ 7904 h 10935"/>
                <a:gd name="connsiteX3-67" fmla="*/ 0 w 10156"/>
                <a:gd name="connsiteY3-68" fmla="*/ 10935 h 10935"/>
                <a:gd name="connsiteX4-69" fmla="*/ 52 w 10156"/>
                <a:gd name="connsiteY4-70" fmla="*/ 2865 h 10935"/>
                <a:gd name="connsiteX0-71" fmla="*/ 52 w 10156"/>
                <a:gd name="connsiteY0-72" fmla="*/ 2865 h 11974"/>
                <a:gd name="connsiteX1-73" fmla="*/ 10156 w 10156"/>
                <a:gd name="connsiteY1-74" fmla="*/ 0 h 11974"/>
                <a:gd name="connsiteX2-75" fmla="*/ 10156 w 10156"/>
                <a:gd name="connsiteY2-76" fmla="*/ 7904 h 11974"/>
                <a:gd name="connsiteX3-77" fmla="*/ 0 w 10156"/>
                <a:gd name="connsiteY3-78" fmla="*/ 11974 h 11974"/>
                <a:gd name="connsiteX4-79" fmla="*/ 52 w 10156"/>
                <a:gd name="connsiteY4-80" fmla="*/ 2865 h 11974"/>
                <a:gd name="connsiteX0-81" fmla="*/ 1 w 10105"/>
                <a:gd name="connsiteY0-82" fmla="*/ 2865 h 7904"/>
                <a:gd name="connsiteX1-83" fmla="*/ 10105 w 10105"/>
                <a:gd name="connsiteY1-84" fmla="*/ 0 h 7904"/>
                <a:gd name="connsiteX2-85" fmla="*/ 10105 w 10105"/>
                <a:gd name="connsiteY2-86" fmla="*/ 7904 h 7904"/>
                <a:gd name="connsiteX3-87" fmla="*/ 6883 w 10105"/>
                <a:gd name="connsiteY3-88" fmla="*/ 7901 h 7904"/>
                <a:gd name="connsiteX4-89" fmla="*/ 1 w 10105"/>
                <a:gd name="connsiteY4-90" fmla="*/ 2865 h 7904"/>
                <a:gd name="connsiteX0-91" fmla="*/ 6 w 3281"/>
                <a:gd name="connsiteY0-92" fmla="*/ 0 h 11528"/>
                <a:gd name="connsiteX1-93" fmla="*/ 3281 w 3281"/>
                <a:gd name="connsiteY1-94" fmla="*/ 1528 h 11528"/>
                <a:gd name="connsiteX2-95" fmla="*/ 3281 w 3281"/>
                <a:gd name="connsiteY2-96" fmla="*/ 11528 h 11528"/>
                <a:gd name="connsiteX3-97" fmla="*/ 92 w 3281"/>
                <a:gd name="connsiteY3-98" fmla="*/ 11524 h 11528"/>
                <a:gd name="connsiteX4-99" fmla="*/ 6 w 3281"/>
                <a:gd name="connsiteY4-100" fmla="*/ 0 h 11528"/>
                <a:gd name="connsiteX0-101" fmla="*/ 679 w 9720"/>
                <a:gd name="connsiteY0-102" fmla="*/ 0 h 9829"/>
                <a:gd name="connsiteX1-103" fmla="*/ 9720 w 9720"/>
                <a:gd name="connsiteY1-104" fmla="*/ 1154 h 9829"/>
                <a:gd name="connsiteX2-105" fmla="*/ 9720 w 9720"/>
                <a:gd name="connsiteY2-106" fmla="*/ 9829 h 9829"/>
                <a:gd name="connsiteX3-107" fmla="*/ 0 w 9720"/>
                <a:gd name="connsiteY3-108" fmla="*/ 9826 h 9829"/>
                <a:gd name="connsiteX4-109" fmla="*/ 679 w 9720"/>
                <a:gd name="connsiteY4-110" fmla="*/ 0 h 9829"/>
                <a:gd name="connsiteX0-111" fmla="*/ 699 w 10000"/>
                <a:gd name="connsiteY0-112" fmla="*/ 0 h 10000"/>
                <a:gd name="connsiteX1-113" fmla="*/ 10000 w 10000"/>
                <a:gd name="connsiteY1-114" fmla="*/ 1174 h 10000"/>
                <a:gd name="connsiteX2-115" fmla="*/ 10000 w 10000"/>
                <a:gd name="connsiteY2-116" fmla="*/ 10000 h 10000"/>
                <a:gd name="connsiteX3-117" fmla="*/ 0 w 10000"/>
                <a:gd name="connsiteY3-118" fmla="*/ 9997 h 10000"/>
                <a:gd name="connsiteX4-119" fmla="*/ 699 w 10000"/>
                <a:gd name="connsiteY4-120" fmla="*/ 0 h 10000"/>
                <a:gd name="connsiteX0-121" fmla="*/ 860 w 10000"/>
                <a:gd name="connsiteY0-122" fmla="*/ 0 h 10104"/>
                <a:gd name="connsiteX1-123" fmla="*/ 10000 w 10000"/>
                <a:gd name="connsiteY1-124" fmla="*/ 1278 h 10104"/>
                <a:gd name="connsiteX2-125" fmla="*/ 10000 w 10000"/>
                <a:gd name="connsiteY2-126" fmla="*/ 10104 h 10104"/>
                <a:gd name="connsiteX3-127" fmla="*/ 0 w 10000"/>
                <a:gd name="connsiteY3-128" fmla="*/ 10101 h 10104"/>
                <a:gd name="connsiteX4-129" fmla="*/ 860 w 10000"/>
                <a:gd name="connsiteY4-130" fmla="*/ 0 h 10104"/>
                <a:gd name="connsiteX0-131" fmla="*/ 6884 w 16024"/>
                <a:gd name="connsiteY0-132" fmla="*/ 0 h 11168"/>
                <a:gd name="connsiteX1-133" fmla="*/ 16024 w 16024"/>
                <a:gd name="connsiteY1-134" fmla="*/ 1278 h 11168"/>
                <a:gd name="connsiteX2-135" fmla="*/ 16024 w 16024"/>
                <a:gd name="connsiteY2-136" fmla="*/ 10104 h 11168"/>
                <a:gd name="connsiteX3-137" fmla="*/ 0 w 16024"/>
                <a:gd name="connsiteY3-138" fmla="*/ 11168 h 11168"/>
                <a:gd name="connsiteX4-139" fmla="*/ 6884 w 16024"/>
                <a:gd name="connsiteY4-140" fmla="*/ 0 h 11168"/>
                <a:gd name="connsiteX0-141" fmla="*/ 17 w 16257"/>
                <a:gd name="connsiteY0-142" fmla="*/ 0 h 11168"/>
                <a:gd name="connsiteX1-143" fmla="*/ 16257 w 16257"/>
                <a:gd name="connsiteY1-144" fmla="*/ 1278 h 11168"/>
                <a:gd name="connsiteX2-145" fmla="*/ 16257 w 16257"/>
                <a:gd name="connsiteY2-146" fmla="*/ 10104 h 11168"/>
                <a:gd name="connsiteX3-147" fmla="*/ 233 w 16257"/>
                <a:gd name="connsiteY3-148" fmla="*/ 11168 h 11168"/>
                <a:gd name="connsiteX4-149" fmla="*/ 17 w 16257"/>
                <a:gd name="connsiteY4-150" fmla="*/ 0 h 11168"/>
                <a:gd name="connsiteX0-151" fmla="*/ 17 w 16257"/>
                <a:gd name="connsiteY0-152" fmla="*/ 0 h 11307"/>
                <a:gd name="connsiteX1-153" fmla="*/ 16257 w 16257"/>
                <a:gd name="connsiteY1-154" fmla="*/ 1278 h 11307"/>
                <a:gd name="connsiteX2-155" fmla="*/ 16257 w 16257"/>
                <a:gd name="connsiteY2-156" fmla="*/ 10104 h 11307"/>
                <a:gd name="connsiteX3-157" fmla="*/ 233 w 16257"/>
                <a:gd name="connsiteY3-158" fmla="*/ 11307 h 11307"/>
                <a:gd name="connsiteX4-159" fmla="*/ 17 w 16257"/>
                <a:gd name="connsiteY4-160" fmla="*/ 0 h 11307"/>
                <a:gd name="connsiteX0-161" fmla="*/ 214 w 16024"/>
                <a:gd name="connsiteY0-162" fmla="*/ 0 h 11307"/>
                <a:gd name="connsiteX1-163" fmla="*/ 16024 w 16024"/>
                <a:gd name="connsiteY1-164" fmla="*/ 1278 h 11307"/>
                <a:gd name="connsiteX2-165" fmla="*/ 16024 w 16024"/>
                <a:gd name="connsiteY2-166" fmla="*/ 10104 h 11307"/>
                <a:gd name="connsiteX3-167" fmla="*/ 0 w 16024"/>
                <a:gd name="connsiteY3-168" fmla="*/ 11307 h 11307"/>
                <a:gd name="connsiteX4-169" fmla="*/ 214 w 16024"/>
                <a:gd name="connsiteY4-170" fmla="*/ 0 h 11307"/>
                <a:gd name="connsiteX0-171" fmla="*/ 53 w 15863"/>
                <a:gd name="connsiteY0-172" fmla="*/ 0 h 10785"/>
                <a:gd name="connsiteX1-173" fmla="*/ 15863 w 15863"/>
                <a:gd name="connsiteY1-174" fmla="*/ 1278 h 10785"/>
                <a:gd name="connsiteX2-175" fmla="*/ 15863 w 15863"/>
                <a:gd name="connsiteY2-176" fmla="*/ 10104 h 10785"/>
                <a:gd name="connsiteX3-177" fmla="*/ 0 w 15863"/>
                <a:gd name="connsiteY3-178" fmla="*/ 10785 h 10785"/>
                <a:gd name="connsiteX4-179" fmla="*/ 53 w 15863"/>
                <a:gd name="connsiteY4-180" fmla="*/ 0 h 10785"/>
                <a:gd name="connsiteX0-181" fmla="*/ 22 w 15993"/>
                <a:gd name="connsiteY0-182" fmla="*/ 0 h 10193"/>
                <a:gd name="connsiteX1-183" fmla="*/ 15993 w 15993"/>
                <a:gd name="connsiteY1-184" fmla="*/ 686 h 10193"/>
                <a:gd name="connsiteX2-185" fmla="*/ 15993 w 15993"/>
                <a:gd name="connsiteY2-186" fmla="*/ 9512 h 10193"/>
                <a:gd name="connsiteX3-187" fmla="*/ 130 w 15993"/>
                <a:gd name="connsiteY3-188" fmla="*/ 10193 h 10193"/>
                <a:gd name="connsiteX4-189" fmla="*/ 22 w 15993"/>
                <a:gd name="connsiteY4-190" fmla="*/ 0 h 10193"/>
                <a:gd name="connsiteX0-191" fmla="*/ 16 w 15987"/>
                <a:gd name="connsiteY0-192" fmla="*/ 0 h 10263"/>
                <a:gd name="connsiteX1-193" fmla="*/ 15987 w 15987"/>
                <a:gd name="connsiteY1-194" fmla="*/ 686 h 10263"/>
                <a:gd name="connsiteX2-195" fmla="*/ 15987 w 15987"/>
                <a:gd name="connsiteY2-196" fmla="*/ 9512 h 10263"/>
                <a:gd name="connsiteX3-197" fmla="*/ 285 w 15987"/>
                <a:gd name="connsiteY3-198" fmla="*/ 10263 h 10263"/>
                <a:gd name="connsiteX4-199" fmla="*/ 16 w 15987"/>
                <a:gd name="connsiteY4-200" fmla="*/ 0 h 10263"/>
                <a:gd name="connsiteX0-201" fmla="*/ 22 w 15993"/>
                <a:gd name="connsiteY0-202" fmla="*/ 0 h 10298"/>
                <a:gd name="connsiteX1-203" fmla="*/ 15993 w 15993"/>
                <a:gd name="connsiteY1-204" fmla="*/ 686 h 10298"/>
                <a:gd name="connsiteX2-205" fmla="*/ 15993 w 15993"/>
                <a:gd name="connsiteY2-206" fmla="*/ 9512 h 10298"/>
                <a:gd name="connsiteX3-207" fmla="*/ 130 w 15993"/>
                <a:gd name="connsiteY3-208" fmla="*/ 10298 h 10298"/>
                <a:gd name="connsiteX4-209" fmla="*/ 22 w 15993"/>
                <a:gd name="connsiteY4-210" fmla="*/ 0 h 102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5993" h="10298">
                  <a:moveTo>
                    <a:pt x="22" y="0"/>
                  </a:moveTo>
                  <a:lnTo>
                    <a:pt x="15993" y="686"/>
                  </a:lnTo>
                  <a:lnTo>
                    <a:pt x="15993" y="9512"/>
                  </a:lnTo>
                  <a:lnTo>
                    <a:pt x="130" y="10298"/>
                  </a:lnTo>
                  <a:cubicBezTo>
                    <a:pt x="240" y="7317"/>
                    <a:pt x="-87" y="2980"/>
                    <a:pt x="22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9604634" y="5172420"/>
              <a:ext cx="700079" cy="70007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20460573">
              <a:off x="9604578" y="5299119"/>
              <a:ext cx="715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ea typeface="思源宋体 CN" panose="02020400000000000000" charset="-122"/>
                  <a:cs typeface="思源宋体 CN" panose="02020400000000000000" charset="-122"/>
                </a:rPr>
                <a:t>30%</a:t>
              </a:r>
              <a:endParaRPr lang="en-US" sz="2400" b="1" dirty="0">
                <a:solidFill>
                  <a:schemeClr val="bg1"/>
                </a:solidFill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3417008" y="2167598"/>
              <a:ext cx="1774224" cy="1002602"/>
              <a:chOff x="3417008" y="2167598"/>
              <a:chExt cx="1774224" cy="1002602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3417008" y="2167598"/>
                <a:ext cx="1694213" cy="3492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  <a:ea typeface="思源宋体 CN" panose="02020400000000000000" charset="-122"/>
                    <a:cs typeface="思源宋体 CN" panose="02020400000000000000" charset="-122"/>
                  </a:rPr>
                  <a:t>单击添加副标题</a:t>
                </a:r>
                <a:endParaRPr lang="en-US" sz="1400" b="1" dirty="0">
                  <a:solidFill>
                    <a:schemeClr val="bg1"/>
                  </a:solidFill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3417008" y="2415252"/>
                <a:ext cx="1774224" cy="7549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bg1"/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单击此处输入你的正文，文字是您思想的提炼。</a:t>
                </a:r>
                <a:endParaRPr lang="en-US" sz="1200" dirty="0">
                  <a:solidFill>
                    <a:schemeClr val="bg1"/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7318179" y="3146979"/>
              <a:ext cx="1756444" cy="1002602"/>
              <a:chOff x="3417008" y="2167598"/>
              <a:chExt cx="1756444" cy="1002602"/>
            </a:xfrm>
          </p:grpSpPr>
          <p:sp>
            <p:nvSpPr>
              <p:cNvPr id="64" name="Rectangle 63"/>
              <p:cNvSpPr/>
              <p:nvPr/>
            </p:nvSpPr>
            <p:spPr>
              <a:xfrm>
                <a:off x="3417008" y="2167598"/>
                <a:ext cx="1695483" cy="3492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  <a:ea typeface="思源宋体 CN" panose="02020400000000000000" charset="-122"/>
                    <a:cs typeface="思源宋体 CN" panose="02020400000000000000" charset="-122"/>
                  </a:rPr>
                  <a:t>单击添加副标题</a:t>
                </a:r>
                <a:endParaRPr lang="en-US" sz="1400" b="1" dirty="0">
                  <a:solidFill>
                    <a:schemeClr val="bg1"/>
                  </a:solidFill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3417008" y="2415252"/>
                <a:ext cx="1756444" cy="7549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bg1"/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单击此处输入你的正文，文字是您思想的提炼。</a:t>
                </a:r>
                <a:endParaRPr lang="en-US" sz="1200" dirty="0">
                  <a:solidFill>
                    <a:schemeClr val="bg1"/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7318179" y="5178989"/>
              <a:ext cx="1919642" cy="781062"/>
              <a:chOff x="3417008" y="2167598"/>
              <a:chExt cx="1919642" cy="781062"/>
            </a:xfrm>
          </p:grpSpPr>
          <p:sp>
            <p:nvSpPr>
              <p:cNvPr id="67" name="Rectangle 66"/>
              <p:cNvSpPr/>
              <p:nvPr/>
            </p:nvSpPr>
            <p:spPr>
              <a:xfrm>
                <a:off x="3417008" y="2167598"/>
                <a:ext cx="1695483" cy="3492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  <a:ea typeface="思源宋体 CN" panose="02020400000000000000" charset="-122"/>
                    <a:cs typeface="思源宋体 CN" panose="02020400000000000000" charset="-122"/>
                  </a:rPr>
                  <a:t>单击添加副标题</a:t>
                </a:r>
                <a:endParaRPr lang="en-US" sz="1400" b="1" dirty="0">
                  <a:solidFill>
                    <a:schemeClr val="bg1"/>
                  </a:solidFill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3417008" y="2415252"/>
                <a:ext cx="1919642" cy="5334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bg1"/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单击此处输入你的正文，文字是您思想的提炼。</a:t>
                </a:r>
                <a:endParaRPr lang="en-US" sz="1200" dirty="0">
                  <a:solidFill>
                    <a:schemeClr val="bg1"/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3417008" y="4185173"/>
              <a:ext cx="1838361" cy="1002602"/>
              <a:chOff x="3417008" y="2167598"/>
              <a:chExt cx="1838361" cy="1002602"/>
            </a:xfrm>
          </p:grpSpPr>
          <p:sp>
            <p:nvSpPr>
              <p:cNvPr id="70" name="Rectangle 69"/>
              <p:cNvSpPr/>
              <p:nvPr/>
            </p:nvSpPr>
            <p:spPr>
              <a:xfrm>
                <a:off x="3417008" y="2167598"/>
                <a:ext cx="1694213" cy="3492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  <a:ea typeface="思源宋体 CN" panose="02020400000000000000" charset="-122"/>
                    <a:cs typeface="思源宋体 CN" panose="02020400000000000000" charset="-122"/>
                  </a:rPr>
                  <a:t>单击添加副标题</a:t>
                </a:r>
                <a:endParaRPr lang="en-US" sz="1400" b="1" dirty="0">
                  <a:solidFill>
                    <a:schemeClr val="bg1"/>
                  </a:solidFill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3417008" y="2415252"/>
                <a:ext cx="1838361" cy="7549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bg1"/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单击此处输入你的正文，文字是您思想的提炼。</a:t>
                </a:r>
                <a:endParaRPr lang="en-US" sz="1200" dirty="0">
                  <a:solidFill>
                    <a:schemeClr val="bg1"/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</p:grpSp>
      <p:sp>
        <p:nvSpPr>
          <p:cNvPr id="92" name="TextBox 86"/>
          <p:cNvSpPr txBox="1"/>
          <p:nvPr/>
        </p:nvSpPr>
        <p:spPr>
          <a:xfrm>
            <a:off x="1979930" y="349250"/>
            <a:ext cx="82321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单击此处添加大标题内容</a:t>
            </a: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思源宋体 CN" panose="02020400000000000000" charset="-122"/>
              <a:ea typeface="思源宋体 CN" panose="02020400000000000000" charset="-122"/>
              <a:cs typeface="思源宋体 CN" panose="02020400000000000000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26604" y="1167411"/>
            <a:ext cx="10583863" cy="4752781"/>
            <a:chOff x="1137620" y="1328421"/>
            <a:chExt cx="10583863" cy="4752781"/>
          </a:xfrm>
        </p:grpSpPr>
        <p:grpSp>
          <p:nvGrpSpPr>
            <p:cNvPr id="33" name="Group 32"/>
            <p:cNvGrpSpPr/>
            <p:nvPr/>
          </p:nvGrpSpPr>
          <p:grpSpPr>
            <a:xfrm>
              <a:off x="1688923" y="1328421"/>
              <a:ext cx="8997753" cy="4586310"/>
              <a:chOff x="1179717" y="1574688"/>
              <a:chExt cx="8171151" cy="4164976"/>
            </a:xfrm>
          </p:grpSpPr>
          <p:sp>
            <p:nvSpPr>
              <p:cNvPr id="3" name="Rectangle 2"/>
              <p:cNvSpPr/>
              <p:nvPr/>
            </p:nvSpPr>
            <p:spPr>
              <a:xfrm rot="281957">
                <a:off x="5917101" y="1574688"/>
                <a:ext cx="583362" cy="583362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88900" dist="38100" dir="5400000" algn="t" rotWithShape="0">
                  <a:prstClr val="black">
                    <a:alpha val="30000"/>
                  </a:prstClr>
                </a:outerShdw>
              </a:effectLst>
              <a:scene3d>
                <a:camera prst="isometricTopUp">
                  <a:rot lat="19854232" lon="18989173" rev="2709344"/>
                </a:camera>
                <a:lightRig rig="threePt" dir="t">
                  <a:rot lat="0" lon="0" rev="0"/>
                </a:lightRig>
              </a:scene3d>
              <a:sp3d extrusionH="266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ea typeface="思源宋体 CN" panose="02020400000000000000" charset="-122"/>
                    <a:cs typeface="思源宋体 CN" panose="02020400000000000000" charset="-122"/>
                  </a:rPr>
                  <a:t>S</a:t>
                </a:r>
                <a:endParaRPr lang="en-US" sz="3200" b="1" dirty="0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4" name="Rectangle 3"/>
              <p:cNvSpPr/>
              <p:nvPr/>
            </p:nvSpPr>
            <p:spPr>
              <a:xfrm rot="281957">
                <a:off x="6295482" y="2029709"/>
                <a:ext cx="583362" cy="583362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88900" dist="38100" dir="5400000" algn="t" rotWithShape="0">
                  <a:prstClr val="black">
                    <a:alpha val="30000"/>
                  </a:prstClr>
                </a:outerShdw>
              </a:effectLst>
              <a:scene3d>
                <a:camera prst="isometricTopUp">
                  <a:rot lat="19854232" lon="18989173" rev="2709344"/>
                </a:camera>
                <a:lightRig rig="threePt" dir="t">
                  <a:rot lat="0" lon="0" rev="0"/>
                </a:lightRig>
              </a:scene3d>
              <a:sp3d extrusionH="266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ea typeface="思源宋体 CN" panose="02020400000000000000" charset="-122"/>
                    <a:cs typeface="思源宋体 CN" panose="02020400000000000000" charset="-122"/>
                  </a:rPr>
                  <a:t>E</a:t>
                </a:r>
                <a:endParaRPr lang="en-US" sz="3200" b="1" dirty="0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 rot="281957">
                <a:off x="8767506" y="1888339"/>
                <a:ext cx="583362" cy="58336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88900" dist="38100" dir="5400000" algn="t" rotWithShape="0">
                  <a:prstClr val="black">
                    <a:alpha val="30000"/>
                  </a:prstClr>
                </a:outerShdw>
              </a:effectLst>
              <a:scene3d>
                <a:camera prst="isometricTopUp">
                  <a:rot lat="19854232" lon="18989173" rev="2709344"/>
                </a:camera>
                <a:lightRig rig="threePt" dir="t">
                  <a:rot lat="0" lon="0" rev="0"/>
                </a:lightRig>
              </a:scene3d>
              <a:sp3d extrusionH="266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ea typeface="思源宋体 CN" panose="02020400000000000000" charset="-122"/>
                    <a:cs typeface="思源宋体 CN" panose="02020400000000000000" charset="-122"/>
                  </a:rPr>
                  <a:t>N</a:t>
                </a:r>
                <a:endParaRPr lang="en-US" sz="3200" b="1" dirty="0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 rot="281957">
                <a:off x="8245283" y="2037300"/>
                <a:ext cx="583362" cy="58336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88900" dist="38100" dir="5400000" algn="t" rotWithShape="0">
                  <a:prstClr val="black">
                    <a:alpha val="30000"/>
                  </a:prstClr>
                </a:outerShdw>
              </a:effectLst>
              <a:scene3d>
                <a:camera prst="isometricTopUp">
                  <a:rot lat="19854232" lon="18989173" rev="2709344"/>
                </a:camera>
                <a:lightRig rig="threePt" dir="t">
                  <a:rot lat="0" lon="0" rev="0"/>
                </a:lightRig>
              </a:scene3d>
              <a:sp3d extrusionH="266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ea typeface="思源宋体 CN" panose="02020400000000000000" charset="-122"/>
                    <a:cs typeface="思源宋体 CN" panose="02020400000000000000" charset="-122"/>
                  </a:rPr>
                  <a:t>O</a:t>
                </a:r>
                <a:endParaRPr lang="en-US" sz="3200" b="1" dirty="0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 rot="281957">
                <a:off x="7723065" y="2180615"/>
                <a:ext cx="583362" cy="58336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88900" dist="38100" dir="5400000" algn="t" rotWithShape="0">
                  <a:prstClr val="black">
                    <a:alpha val="30000"/>
                  </a:prstClr>
                </a:outerShdw>
              </a:effectLst>
              <a:scene3d>
                <a:camera prst="isometricTopUp">
                  <a:rot lat="19854232" lon="18989173" rev="2709344"/>
                </a:camera>
                <a:lightRig rig="threePt" dir="t">
                  <a:rot lat="0" lon="0" rev="0"/>
                </a:lightRig>
              </a:scene3d>
              <a:sp3d extrusionH="266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ea typeface="思源宋体 CN" panose="02020400000000000000" charset="-122"/>
                    <a:cs typeface="思源宋体 CN" panose="02020400000000000000" charset="-122"/>
                  </a:rPr>
                  <a:t>I</a:t>
                </a:r>
                <a:endParaRPr lang="en-US" sz="3200" b="1" dirty="0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 rot="281957">
                <a:off x="7200845" y="2325845"/>
                <a:ext cx="583362" cy="58336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88900" dist="38100" dir="5400000" algn="t" rotWithShape="0">
                  <a:prstClr val="black">
                    <a:alpha val="30000"/>
                  </a:prstClr>
                </a:outerShdw>
              </a:effectLst>
              <a:scene3d>
                <a:camera prst="isometricTopUp">
                  <a:rot lat="19854232" lon="18989173" rev="2709344"/>
                </a:camera>
                <a:lightRig rig="threePt" dir="t">
                  <a:rot lat="0" lon="0" rev="0"/>
                </a:lightRig>
              </a:scene3d>
              <a:sp3d extrusionH="266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ea typeface="思源宋体 CN" panose="02020400000000000000" charset="-122"/>
                    <a:cs typeface="思源宋体 CN" panose="02020400000000000000" charset="-122"/>
                  </a:rPr>
                  <a:t>T</a:t>
                </a:r>
                <a:endParaRPr lang="en-US" sz="3200" b="1" dirty="0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 rot="281957">
                <a:off x="6678626" y="2479967"/>
                <a:ext cx="583362" cy="58336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88900" dist="38100" dir="5400000" algn="t" rotWithShape="0">
                  <a:prstClr val="black">
                    <a:alpha val="30000"/>
                  </a:prstClr>
                </a:outerShdw>
              </a:effectLst>
              <a:scene3d>
                <a:camera prst="isometricTopUp">
                  <a:rot lat="19854232" lon="18989173" rev="2709344"/>
                </a:camera>
                <a:lightRig rig="threePt" dir="t">
                  <a:rot lat="0" lon="0" rev="0"/>
                </a:lightRig>
              </a:scene3d>
              <a:sp3d extrusionH="266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ea typeface="思源宋体 CN" panose="02020400000000000000" charset="-122"/>
                    <a:cs typeface="思源宋体 CN" panose="02020400000000000000" charset="-122"/>
                  </a:rPr>
                  <a:t>A</a:t>
                </a:r>
                <a:endParaRPr lang="en-US" sz="3200" b="1" dirty="0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 rot="281957">
                <a:off x="4220450" y="2608919"/>
                <a:ext cx="583362" cy="58336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88900" dist="38100" dir="5400000" algn="t" rotWithShape="0">
                  <a:prstClr val="black">
                    <a:alpha val="30000"/>
                  </a:prstClr>
                </a:outerShdw>
              </a:effectLst>
              <a:scene3d>
                <a:camera prst="isometricTopUp">
                  <a:rot lat="19854232" lon="18989173" rev="2709344"/>
                </a:camera>
                <a:lightRig rig="threePt" dir="t">
                  <a:rot lat="0" lon="0" rev="0"/>
                </a:lightRig>
              </a:scene3d>
              <a:sp3d extrusionH="266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ea typeface="思源宋体 CN" panose="02020400000000000000" charset="-122"/>
                    <a:cs typeface="思源宋体 CN" panose="02020400000000000000" charset="-122"/>
                  </a:rPr>
                  <a:t>S</a:t>
                </a:r>
                <a:endParaRPr lang="en-US" sz="3200" b="1" dirty="0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 rot="281957">
                <a:off x="7066297" y="2931161"/>
                <a:ext cx="583362" cy="583362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88900" dist="38100" dir="5400000" algn="t" rotWithShape="0">
                  <a:prstClr val="black">
                    <a:alpha val="30000"/>
                  </a:prstClr>
                </a:outerShdw>
              </a:effectLst>
              <a:scene3d>
                <a:camera prst="isometricTopUp">
                  <a:rot lat="19854232" lon="18989173" rev="2709344"/>
                </a:camera>
                <a:lightRig rig="threePt" dir="t">
                  <a:rot lat="0" lon="0" rev="0"/>
                </a:lightRig>
              </a:scene3d>
              <a:sp3d extrusionH="266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ea typeface="思源宋体 CN" panose="02020400000000000000" charset="-122"/>
                    <a:cs typeface="思源宋体 CN" panose="02020400000000000000" charset="-122"/>
                  </a:rPr>
                  <a:t>R</a:t>
                </a:r>
                <a:endParaRPr lang="en-US" sz="3200" b="1" dirty="0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 rot="281957">
                <a:off x="1179717" y="2897824"/>
                <a:ext cx="583362" cy="583362"/>
              </a:xfrm>
              <a:prstGeom prst="rect">
                <a:avLst/>
              </a:prstGeom>
              <a:ln>
                <a:noFill/>
              </a:ln>
              <a:effectLst>
                <a:outerShdw blurRad="88900" dist="38100" dir="5400000" algn="t" rotWithShape="0">
                  <a:prstClr val="black">
                    <a:alpha val="30000"/>
                  </a:prstClr>
                </a:outerShdw>
              </a:effectLst>
              <a:scene3d>
                <a:camera prst="isometricTopUp">
                  <a:rot lat="19854232" lon="18989173" rev="2709344"/>
                </a:camera>
                <a:lightRig rig="threePt" dir="t">
                  <a:rot lat="0" lon="0" rev="0"/>
                </a:lightRig>
              </a:scene3d>
              <a:sp3d extrusionH="266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ea typeface="思源宋体 CN" panose="02020400000000000000" charset="-122"/>
                    <a:cs typeface="思源宋体 CN" panose="02020400000000000000" charset="-122"/>
                  </a:rPr>
                  <a:t>T</a:t>
                </a:r>
                <a:endParaRPr lang="en-US" sz="3200" b="1" dirty="0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 rot="281957">
                <a:off x="1567322" y="3349830"/>
                <a:ext cx="583362" cy="583362"/>
              </a:xfrm>
              <a:prstGeom prst="rect">
                <a:avLst/>
              </a:prstGeom>
              <a:ln>
                <a:noFill/>
              </a:ln>
              <a:effectLst>
                <a:outerShdw blurRad="88900" dist="38100" dir="5400000" algn="t" rotWithShape="0">
                  <a:prstClr val="black">
                    <a:alpha val="30000"/>
                  </a:prstClr>
                </a:outerShdw>
              </a:effectLst>
              <a:scene3d>
                <a:camera prst="isometricTopUp">
                  <a:rot lat="19854232" lon="18989173" rev="2709344"/>
                </a:camera>
                <a:lightRig rig="threePt" dir="t">
                  <a:rot lat="0" lon="0" rev="0"/>
                </a:lightRig>
              </a:scene3d>
              <a:sp3d extrusionH="266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ea typeface="思源宋体 CN" panose="02020400000000000000" charset="-122"/>
                    <a:cs typeface="思源宋体 CN" panose="02020400000000000000" charset="-122"/>
                  </a:rPr>
                  <a:t>A</a:t>
                </a:r>
                <a:endParaRPr lang="en-US" sz="3200" b="1" dirty="0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 rot="281957">
                <a:off x="1952694" y="3801835"/>
                <a:ext cx="583362" cy="583362"/>
              </a:xfrm>
              <a:prstGeom prst="rect">
                <a:avLst/>
              </a:prstGeom>
              <a:ln>
                <a:noFill/>
              </a:ln>
              <a:effectLst>
                <a:outerShdw blurRad="88900" dist="38100" dir="5400000" algn="t" rotWithShape="0">
                  <a:prstClr val="black">
                    <a:alpha val="30000"/>
                  </a:prstClr>
                </a:outerShdw>
              </a:effectLst>
              <a:scene3d>
                <a:camera prst="isometricTopUp">
                  <a:rot lat="19854232" lon="18989173" rev="2709344"/>
                </a:camera>
                <a:lightRig rig="threePt" dir="t">
                  <a:rot lat="0" lon="0" rev="0"/>
                </a:lightRig>
              </a:scene3d>
              <a:sp3d extrusionH="266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ea typeface="思源宋体 CN" panose="02020400000000000000" charset="-122"/>
                    <a:cs typeface="思源宋体 CN" panose="02020400000000000000" charset="-122"/>
                  </a:rPr>
                  <a:t>R</a:t>
                </a:r>
                <a:endParaRPr lang="en-US" sz="3200" b="1" dirty="0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 rot="281957">
                <a:off x="6156407" y="2622718"/>
                <a:ext cx="583362" cy="58336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88900" dist="38100" dir="5400000" algn="t" rotWithShape="0">
                  <a:prstClr val="black">
                    <a:alpha val="30000"/>
                  </a:prstClr>
                </a:outerShdw>
              </a:effectLst>
              <a:scene3d>
                <a:camera prst="isometricTopUp">
                  <a:rot lat="19854232" lon="18989173" rev="2709344"/>
                </a:camera>
                <a:lightRig rig="threePt" dir="t">
                  <a:rot lat="0" lon="0" rev="0"/>
                </a:lightRig>
              </a:scene3d>
              <a:sp3d extrusionH="266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ea typeface="思源宋体 CN" panose="02020400000000000000" charset="-122"/>
                    <a:cs typeface="思源宋体 CN" panose="02020400000000000000" charset="-122"/>
                  </a:rPr>
                  <a:t>Z</a:t>
                </a:r>
                <a:endParaRPr lang="en-US" sz="3200" b="1" dirty="0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 rot="281957">
                <a:off x="5634188" y="2768153"/>
                <a:ext cx="583362" cy="58336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88900" dist="38100" dir="5400000" algn="t" rotWithShape="0">
                  <a:prstClr val="black">
                    <a:alpha val="30000"/>
                  </a:prstClr>
                </a:outerShdw>
              </a:effectLst>
              <a:scene3d>
                <a:camera prst="isometricTopUp">
                  <a:rot lat="19854232" lon="18989173" rev="2709344"/>
                </a:camera>
                <a:lightRig rig="threePt" dir="t">
                  <a:rot lat="0" lon="0" rev="0"/>
                </a:lightRig>
              </a:scene3d>
              <a:sp3d extrusionH="266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ea typeface="思源宋体 CN" panose="02020400000000000000" charset="-122"/>
                    <a:cs typeface="思源宋体 CN" panose="02020400000000000000" charset="-122"/>
                  </a:rPr>
                  <a:t>I</a:t>
                </a:r>
                <a:endParaRPr lang="en-US" sz="3200" b="1" dirty="0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 rot="281957">
                <a:off x="5111969" y="2918124"/>
                <a:ext cx="583362" cy="58336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88900" dist="38100" dir="5400000" algn="t" rotWithShape="0">
                  <a:prstClr val="black">
                    <a:alpha val="30000"/>
                  </a:prstClr>
                </a:outerShdw>
              </a:effectLst>
              <a:scene3d>
                <a:camera prst="isometricTopUp">
                  <a:rot lat="19854232" lon="18989173" rev="2709344"/>
                </a:camera>
                <a:lightRig rig="threePt" dir="t">
                  <a:rot lat="0" lon="0" rev="0"/>
                </a:lightRig>
              </a:scene3d>
              <a:sp3d extrusionH="266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ea typeface="思源宋体 CN" panose="02020400000000000000" charset="-122"/>
                    <a:cs typeface="思源宋体 CN" panose="02020400000000000000" charset="-122"/>
                  </a:rPr>
                  <a:t>M</a:t>
                </a:r>
                <a:endParaRPr lang="en-US" sz="3200" b="1" dirty="0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 rot="281957">
                <a:off x="4589750" y="3066431"/>
                <a:ext cx="583362" cy="58336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88900" dist="38100" dir="5400000" algn="t" rotWithShape="0">
                  <a:prstClr val="black">
                    <a:alpha val="30000"/>
                  </a:prstClr>
                </a:outerShdw>
              </a:effectLst>
              <a:scene3d>
                <a:camera prst="isometricTopUp">
                  <a:rot lat="19854232" lon="18989173" rev="2709344"/>
                </a:camera>
                <a:lightRig rig="threePt" dir="t">
                  <a:rot lat="0" lon="0" rev="0"/>
                </a:lightRig>
              </a:scene3d>
              <a:sp3d extrusionH="266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ea typeface="思源宋体 CN" panose="02020400000000000000" charset="-122"/>
                    <a:cs typeface="思源宋体 CN" panose="02020400000000000000" charset="-122"/>
                  </a:rPr>
                  <a:t>I</a:t>
                </a:r>
                <a:endParaRPr lang="en-US" sz="3200" b="1" dirty="0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 rot="281957">
                <a:off x="4067531" y="3212562"/>
                <a:ext cx="583362" cy="58336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88900" dist="38100" dir="5400000" algn="t" rotWithShape="0">
                  <a:prstClr val="black">
                    <a:alpha val="30000"/>
                  </a:prstClr>
                </a:outerShdw>
              </a:effectLst>
              <a:scene3d>
                <a:camera prst="isometricTopUp">
                  <a:rot lat="19854232" lon="18989173" rev="2709344"/>
                </a:camera>
                <a:lightRig rig="threePt" dir="t">
                  <a:rot lat="0" lon="0" rev="0"/>
                </a:lightRig>
              </a:scene3d>
              <a:sp3d extrusionH="266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ea typeface="思源宋体 CN" panose="02020400000000000000" charset="-122"/>
                    <a:cs typeface="思源宋体 CN" panose="02020400000000000000" charset="-122"/>
                  </a:rPr>
                  <a:t>T</a:t>
                </a:r>
                <a:endParaRPr lang="en-US" sz="3200" b="1" dirty="0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 rot="281957">
                <a:off x="3545312" y="3361887"/>
                <a:ext cx="583362" cy="58336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88900" dist="38100" dir="5400000" algn="t" rotWithShape="0">
                  <a:prstClr val="black">
                    <a:alpha val="30000"/>
                  </a:prstClr>
                </a:outerShdw>
              </a:effectLst>
              <a:scene3d>
                <a:camera prst="isometricTopUp">
                  <a:rot lat="19854232" lon="18989173" rev="2709344"/>
                </a:camera>
                <a:lightRig rig="threePt" dir="t">
                  <a:rot lat="0" lon="0" rev="0"/>
                </a:lightRig>
              </a:scene3d>
              <a:sp3d extrusionH="266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ea typeface="思源宋体 CN" panose="02020400000000000000" charset="-122"/>
                    <a:cs typeface="思源宋体 CN" panose="02020400000000000000" charset="-122"/>
                  </a:rPr>
                  <a:t>P</a:t>
                </a:r>
                <a:endParaRPr lang="en-US" sz="3200" b="1" dirty="0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281957">
                <a:off x="3023093" y="3509792"/>
                <a:ext cx="583362" cy="58336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88900" dist="38100" dir="5400000" algn="t" rotWithShape="0">
                  <a:prstClr val="black">
                    <a:alpha val="30000"/>
                  </a:prstClr>
                </a:outerShdw>
              </a:effectLst>
              <a:scene3d>
                <a:camera prst="isometricTopUp">
                  <a:rot lat="19854232" lon="18989173" rev="2709344"/>
                </a:camera>
                <a:lightRig rig="threePt" dir="t">
                  <a:rot lat="0" lon="0" rev="0"/>
                </a:lightRig>
              </a:scene3d>
              <a:sp3d extrusionH="266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ea typeface="思源宋体 CN" panose="02020400000000000000" charset="-122"/>
                    <a:cs typeface="思源宋体 CN" panose="02020400000000000000" charset="-122"/>
                  </a:rPr>
                  <a:t>O</a:t>
                </a:r>
                <a:endParaRPr lang="en-US" sz="3200" b="1" dirty="0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 rot="281957">
                <a:off x="4976748" y="3507118"/>
                <a:ext cx="583362" cy="58336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88900" dist="38100" dir="5400000" algn="t" rotWithShape="0">
                  <a:prstClr val="black">
                    <a:alpha val="30000"/>
                  </a:prstClr>
                </a:outerShdw>
              </a:effectLst>
              <a:scene3d>
                <a:camera prst="isometricTopUp">
                  <a:rot lat="19854232" lon="18989173" rev="2709344"/>
                </a:camera>
                <a:lightRig rig="threePt" dir="t">
                  <a:rot lat="0" lon="0" rev="0"/>
                </a:lightRig>
              </a:scene3d>
              <a:sp3d extrusionH="266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ea typeface="思源宋体 CN" panose="02020400000000000000" charset="-122"/>
                    <a:cs typeface="思源宋体 CN" panose="02020400000000000000" charset="-122"/>
                  </a:rPr>
                  <a:t>T</a:t>
                </a:r>
                <a:endParaRPr lang="en-US" sz="3200" b="1" dirty="0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 rot="281957">
                <a:off x="5351738" y="3961774"/>
                <a:ext cx="583362" cy="58336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88900" dist="38100" dir="5400000" algn="t" rotWithShape="0">
                  <a:prstClr val="black">
                    <a:alpha val="30000"/>
                  </a:prstClr>
                </a:outerShdw>
              </a:effectLst>
              <a:scene3d>
                <a:camera prst="isometricTopUp">
                  <a:rot lat="19854232" lon="18989173" rev="2709344"/>
                </a:camera>
                <a:lightRig rig="threePt" dir="t">
                  <a:rot lat="0" lon="0" rev="0"/>
                </a:lightRig>
              </a:scene3d>
              <a:sp3d extrusionH="266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ea typeface="思源宋体 CN" panose="02020400000000000000" charset="-122"/>
                    <a:cs typeface="思源宋体 CN" panose="02020400000000000000" charset="-122"/>
                  </a:rPr>
                  <a:t>E</a:t>
                </a:r>
                <a:endParaRPr lang="en-US" sz="3200" b="1" dirty="0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 rot="281957">
                <a:off x="4828530" y="4100576"/>
                <a:ext cx="583362" cy="58336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88900" dist="38100" dir="5400000" algn="t" rotWithShape="0">
                  <a:prstClr val="black">
                    <a:alpha val="30000"/>
                  </a:prstClr>
                </a:outerShdw>
              </a:effectLst>
              <a:scene3d>
                <a:camera prst="isometricTopUp">
                  <a:rot lat="19854232" lon="18989173" rev="2709344"/>
                </a:camera>
                <a:lightRig rig="threePt" dir="t">
                  <a:rot lat="0" lon="0" rev="0"/>
                </a:lightRig>
              </a:scene3d>
              <a:sp3d extrusionH="266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ea typeface="思源宋体 CN" panose="02020400000000000000" charset="-122"/>
                    <a:cs typeface="思源宋体 CN" panose="02020400000000000000" charset="-122"/>
                  </a:rPr>
                  <a:t>N</a:t>
                </a:r>
                <a:endParaRPr lang="en-US" sz="3200" b="1" dirty="0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 rot="281957">
                <a:off x="4305322" y="4251256"/>
                <a:ext cx="583362" cy="58336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88900" dist="38100" dir="5400000" algn="t" rotWithShape="0">
                  <a:prstClr val="black">
                    <a:alpha val="30000"/>
                  </a:prstClr>
                </a:outerShdw>
              </a:effectLst>
              <a:scene3d>
                <a:camera prst="isometricTopUp">
                  <a:rot lat="19854232" lon="18989173" rev="2709344"/>
                </a:camera>
                <a:lightRig rig="threePt" dir="t">
                  <a:rot lat="0" lon="0" rev="0"/>
                </a:lightRig>
              </a:scene3d>
              <a:sp3d extrusionH="266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ea typeface="思源宋体 CN" panose="02020400000000000000" charset="-122"/>
                    <a:cs typeface="思源宋体 CN" panose="02020400000000000000" charset="-122"/>
                  </a:rPr>
                  <a:t>I</a:t>
                </a:r>
                <a:endParaRPr lang="en-US" sz="3200" b="1" dirty="0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 rot="281957">
                <a:off x="3782114" y="4401984"/>
                <a:ext cx="583362" cy="58336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88900" dist="38100" dir="5400000" algn="t" rotWithShape="0">
                  <a:prstClr val="black">
                    <a:alpha val="30000"/>
                  </a:prstClr>
                </a:outerShdw>
              </a:effectLst>
              <a:scene3d>
                <a:camera prst="isometricTopUp">
                  <a:rot lat="19854232" lon="18989173" rev="2709344"/>
                </a:camera>
                <a:lightRig rig="threePt" dir="t">
                  <a:rot lat="0" lon="0" rev="0"/>
                </a:lightRig>
              </a:scene3d>
              <a:sp3d extrusionH="266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ea typeface="思源宋体 CN" panose="02020400000000000000" charset="-122"/>
                    <a:cs typeface="思源宋体 CN" panose="02020400000000000000" charset="-122"/>
                  </a:rPr>
                  <a:t>G</a:t>
                </a:r>
                <a:endParaRPr lang="en-US" sz="3200" b="1" dirty="0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 rot="281957">
                <a:off x="3258906" y="4554523"/>
                <a:ext cx="583362" cy="58336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88900" dist="38100" dir="5400000" algn="t" rotWithShape="0">
                  <a:prstClr val="black">
                    <a:alpha val="30000"/>
                  </a:prstClr>
                </a:outerShdw>
              </a:effectLst>
              <a:scene3d>
                <a:camera prst="isometricTopUp">
                  <a:rot lat="19854232" lon="18989173" rev="2709344"/>
                </a:camera>
                <a:lightRig rig="threePt" dir="t">
                  <a:rot lat="0" lon="0" rev="0"/>
                </a:lightRig>
              </a:scene3d>
              <a:sp3d extrusionH="266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ea typeface="思源宋体 CN" panose="02020400000000000000" charset="-122"/>
                    <a:cs typeface="思源宋体 CN" panose="02020400000000000000" charset="-122"/>
                  </a:rPr>
                  <a:t>N</a:t>
                </a:r>
                <a:endParaRPr lang="en-US" sz="3200" b="1" dirty="0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 rot="281957">
                <a:off x="2341275" y="4246077"/>
                <a:ext cx="583362" cy="583362"/>
              </a:xfrm>
              <a:prstGeom prst="rect">
                <a:avLst/>
              </a:prstGeom>
              <a:ln>
                <a:noFill/>
              </a:ln>
              <a:effectLst>
                <a:outerShdw blurRad="88900" dist="38100" dir="5400000" algn="t" rotWithShape="0">
                  <a:prstClr val="black">
                    <a:alpha val="30000"/>
                  </a:prstClr>
                </a:outerShdw>
              </a:effectLst>
              <a:scene3d>
                <a:camera prst="isometricTopUp">
                  <a:rot lat="19854232" lon="18989173" rev="2709344"/>
                </a:camera>
                <a:lightRig rig="threePt" dir="t">
                  <a:rot lat="0" lon="0" rev="0"/>
                </a:lightRig>
              </a:scene3d>
              <a:sp3d extrusionH="266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ea typeface="思源宋体 CN" panose="02020400000000000000" charset="-122"/>
                    <a:cs typeface="思源宋体 CN" panose="02020400000000000000" charset="-122"/>
                  </a:rPr>
                  <a:t>G</a:t>
                </a:r>
                <a:endParaRPr lang="en-US" sz="3200" b="1" dirty="0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 rot="281957">
                <a:off x="2728078" y="4690319"/>
                <a:ext cx="583362" cy="58336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88900" dist="38100" dir="5400000" algn="t" rotWithShape="0">
                  <a:prstClr val="black">
                    <a:alpha val="30000"/>
                  </a:prstClr>
                </a:outerShdw>
              </a:effectLst>
              <a:scene3d>
                <a:camera prst="isometricTopUp">
                  <a:rot lat="19854232" lon="18989173" rev="2709344"/>
                </a:camera>
                <a:lightRig rig="threePt" dir="t">
                  <a:rot lat="0" lon="0" rev="0"/>
                </a:lightRig>
              </a:scene3d>
              <a:sp3d extrusionH="266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ea typeface="思源宋体 CN" panose="02020400000000000000" charset="-122"/>
                    <a:cs typeface="思源宋体 CN" panose="02020400000000000000" charset="-122"/>
                  </a:rPr>
                  <a:t>E</a:t>
                </a:r>
                <a:endParaRPr lang="en-US" sz="3200" b="1" dirty="0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 rot="281957">
                <a:off x="3111994" y="5156302"/>
                <a:ext cx="583362" cy="583362"/>
              </a:xfrm>
              <a:prstGeom prst="rect">
                <a:avLst/>
              </a:prstGeom>
              <a:ln>
                <a:noFill/>
              </a:ln>
              <a:effectLst>
                <a:outerShdw blurRad="88900" dist="38100" dir="5400000" algn="t" rotWithShape="0">
                  <a:prstClr val="black">
                    <a:alpha val="30000"/>
                  </a:prstClr>
                </a:outerShdw>
              </a:effectLst>
              <a:scene3d>
                <a:camera prst="isometricTopUp">
                  <a:rot lat="19854232" lon="18989173" rev="2709344"/>
                </a:camera>
                <a:lightRig rig="threePt" dir="t">
                  <a:rot lat="0" lon="0" rev="0"/>
                </a:lightRig>
              </a:scene3d>
              <a:sp3d extrusionH="266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ea typeface="思源宋体 CN" panose="02020400000000000000" charset="-122"/>
                    <a:cs typeface="思源宋体 CN" panose="02020400000000000000" charset="-122"/>
                  </a:rPr>
                  <a:t>T</a:t>
                </a:r>
                <a:endParaRPr lang="en-US" sz="3200" b="1" dirty="0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 rot="281957">
                <a:off x="7450040" y="3384780"/>
                <a:ext cx="583362" cy="583362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88900" dist="38100" dir="5400000" algn="t" rotWithShape="0">
                  <a:prstClr val="black">
                    <a:alpha val="30000"/>
                  </a:prstClr>
                </a:outerShdw>
              </a:effectLst>
              <a:scene3d>
                <a:camera prst="isometricTopUp">
                  <a:rot lat="19854232" lon="18989173" rev="2709344"/>
                </a:camera>
                <a:lightRig rig="threePt" dir="t">
                  <a:rot lat="0" lon="0" rev="0"/>
                </a:lightRig>
              </a:scene3d>
              <a:sp3d extrusionH="266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ea typeface="思源宋体 CN" panose="02020400000000000000" charset="-122"/>
                    <a:cs typeface="思源宋体 CN" panose="02020400000000000000" charset="-122"/>
                  </a:rPr>
                  <a:t>C</a:t>
                </a:r>
                <a:endParaRPr lang="en-US" sz="3200" b="1" dirty="0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 rot="281957">
                <a:off x="7831316" y="3838849"/>
                <a:ext cx="583362" cy="583362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88900" dist="38100" dir="5400000" algn="t" rotWithShape="0">
                  <a:prstClr val="black">
                    <a:alpha val="30000"/>
                  </a:prstClr>
                </a:outerShdw>
              </a:effectLst>
              <a:scene3d>
                <a:camera prst="isometricTopUp">
                  <a:rot lat="19854232" lon="18989173" rev="2709344"/>
                </a:camera>
                <a:lightRig rig="threePt" dir="t">
                  <a:rot lat="0" lon="0" rev="0"/>
                </a:lightRig>
              </a:scene3d>
              <a:sp3d extrusionH="266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ea typeface="思源宋体 CN" panose="02020400000000000000" charset="-122"/>
                    <a:cs typeface="思源宋体 CN" panose="02020400000000000000" charset="-122"/>
                  </a:rPr>
                  <a:t>H</a:t>
                </a:r>
                <a:endParaRPr lang="en-US" sz="3200" b="1" dirty="0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1137620" y="4674612"/>
              <a:ext cx="1708517" cy="1406590"/>
              <a:chOff x="1337693" y="4504343"/>
              <a:chExt cx="1708517" cy="1406590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1337693" y="4915888"/>
                <a:ext cx="1708517" cy="9950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单击此处输入你的正文，文字是您思想的提炼</a:t>
                </a:r>
                <a:endPara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37" name="Rectangle: Rounded Corners 36"/>
              <p:cNvSpPr/>
              <p:nvPr/>
            </p:nvSpPr>
            <p:spPr>
              <a:xfrm>
                <a:off x="1337693" y="4504343"/>
                <a:ext cx="1292932" cy="392113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ea typeface="思源宋体 CN" panose="02020400000000000000" charset="-122"/>
                    <a:cs typeface="思源宋体 CN" panose="02020400000000000000" charset="-122"/>
                  </a:rPr>
                  <a:t>添加副标题</a:t>
                </a:r>
                <a:endParaRPr lang="en-US" sz="1400" b="1" dirty="0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10012966" y="2762656"/>
              <a:ext cx="1708517" cy="1406590"/>
              <a:chOff x="5179916" y="5194703"/>
              <a:chExt cx="1708517" cy="1406590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5179916" y="5606248"/>
                <a:ext cx="1708517" cy="9950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单击此处输入你的正文，文字是您思想的提炼</a:t>
                </a:r>
                <a:endPara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40" name="Rectangle: Rounded Corners 39"/>
              <p:cNvSpPr/>
              <p:nvPr/>
            </p:nvSpPr>
            <p:spPr>
              <a:xfrm>
                <a:off x="5179916" y="5194703"/>
                <a:ext cx="1445472" cy="392113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ea typeface="思源宋体 CN" panose="02020400000000000000" charset="-122"/>
                    <a:cs typeface="思源宋体 CN" panose="02020400000000000000" charset="-122"/>
                    <a:sym typeface="+mn-ea"/>
                  </a:rPr>
                  <a:t>添加副标题</a:t>
                </a:r>
                <a:endParaRPr lang="en-US" sz="1400" b="1" dirty="0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7143826" y="4119189"/>
              <a:ext cx="1697495" cy="1406590"/>
              <a:chOff x="3219063" y="1994868"/>
              <a:chExt cx="1697495" cy="1406590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3219064" y="2406413"/>
                <a:ext cx="1697494" cy="9950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单击此处输入你的正文，文字是您思想的提炼</a:t>
                </a:r>
                <a:endPara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43" name="Rectangle: Rounded Corners 42"/>
              <p:cNvSpPr/>
              <p:nvPr/>
            </p:nvSpPr>
            <p:spPr>
              <a:xfrm>
                <a:off x="3219063" y="1994868"/>
                <a:ext cx="1292932" cy="392113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ea typeface="思源宋体 CN" panose="02020400000000000000" charset="-122"/>
                    <a:cs typeface="思源宋体 CN" panose="02020400000000000000" charset="-122"/>
                    <a:sym typeface="+mn-ea"/>
                  </a:rPr>
                  <a:t>添加副标题</a:t>
                </a:r>
                <a:endParaRPr lang="en-US" sz="1400" b="1" dirty="0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9743537" y="4674612"/>
              <a:ext cx="1708517" cy="1406590"/>
              <a:chOff x="6145839" y="1557954"/>
              <a:chExt cx="1708517" cy="1406590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6145839" y="1969499"/>
                <a:ext cx="1708517" cy="9950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单击此处输入你的正文，文字是您思想的提炼</a:t>
                </a:r>
                <a:endPara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49" name="Rectangle: Rounded Corners 48"/>
              <p:cNvSpPr/>
              <p:nvPr/>
            </p:nvSpPr>
            <p:spPr>
              <a:xfrm>
                <a:off x="6145839" y="1557954"/>
                <a:ext cx="1292932" cy="39211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ea typeface="思源宋体 CN" panose="02020400000000000000" charset="-122"/>
                    <a:cs typeface="思源宋体 CN" panose="02020400000000000000" charset="-122"/>
                    <a:sym typeface="+mn-ea"/>
                  </a:rPr>
                  <a:t>添加副标题</a:t>
                </a:r>
                <a:endParaRPr lang="en-US" sz="1400" b="1" dirty="0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</p:grpSp>
      <p:sp>
        <p:nvSpPr>
          <p:cNvPr id="92" name="TextBox 86"/>
          <p:cNvSpPr txBox="1"/>
          <p:nvPr/>
        </p:nvSpPr>
        <p:spPr>
          <a:xfrm>
            <a:off x="2012950" y="245110"/>
            <a:ext cx="82321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单击此处添加大标题内容</a:t>
            </a: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思源宋体 CN" panose="02020400000000000000" charset="-122"/>
              <a:ea typeface="思源宋体 CN" panose="02020400000000000000" charset="-122"/>
              <a:cs typeface="思源宋体 CN" panose="02020400000000000000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 userDrawn="1"/>
        </p:nvGrpSpPr>
        <p:grpSpPr>
          <a:xfrm>
            <a:off x="651565" y="2341217"/>
            <a:ext cx="3161665" cy="640080"/>
            <a:chOff x="1022" y="3613"/>
            <a:chExt cx="4979" cy="1008"/>
          </a:xfrm>
        </p:grpSpPr>
        <p:sp>
          <p:nvSpPr>
            <p:cNvPr id="18" name="文本框 17"/>
            <p:cNvSpPr txBox="1"/>
            <p:nvPr/>
          </p:nvSpPr>
          <p:spPr>
            <a:xfrm>
              <a:off x="1051" y="3613"/>
              <a:ext cx="1702" cy="344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algn="l"/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</a:rPr>
                <a:t>中文｜</a:t>
              </a:r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  <a:sym typeface="+mn-ea"/>
                </a:rPr>
                <a:t>思源宋体 CN</a:t>
              </a:r>
              <a:endParaRPr lang="zh-CN" altLang="en-US" sz="800">
                <a:solidFill>
                  <a:srgbClr val="222222">
                    <a:alpha val="60000"/>
                  </a:srgbClr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  <a:sym typeface="+mn-ea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022" y="3992"/>
              <a:ext cx="4972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000">
                  <a:solidFill>
                    <a:srgbClr val="222222"/>
                  </a:solidFill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  <a:sym typeface="+mn-ea"/>
                </a:rPr>
                <a:t>思源宋体 CN</a:t>
              </a:r>
              <a:endParaRPr lang="zh-CN" altLang="en-US" sz="2000">
                <a:solidFill>
                  <a:srgbClr val="222222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  <a:sym typeface="+mn-ea"/>
              </a:endParaRPr>
            </a:p>
          </p:txBody>
        </p:sp>
        <p:cxnSp>
          <p:nvCxnSpPr>
            <p:cNvPr id="25" name="直接连接符 24"/>
            <p:cNvCxnSpPr/>
            <p:nvPr/>
          </p:nvCxnSpPr>
          <p:spPr>
            <a:xfrm>
              <a:off x="1182" y="4621"/>
              <a:ext cx="4819" cy="0"/>
            </a:xfrm>
            <a:prstGeom prst="line">
              <a:avLst/>
            </a:prstGeom>
            <a:ln w="9525">
              <a:solidFill>
                <a:srgbClr val="222222">
                  <a:alpha val="8000"/>
                </a:srgbClr>
              </a:solidFill>
            </a:ln>
          </p:spPr>
          <p:style>
            <a:lnRef idx="1">
              <a:srgbClr val="5B9BD5"/>
            </a:lnRef>
            <a:fillRef idx="0">
              <a:srgbClr val="5B9BD5"/>
            </a:fillRef>
            <a:effectRef idx="0">
              <a:srgbClr val="5B9BD5"/>
            </a:effectRef>
            <a:fontRef idx="minor">
              <a:sysClr val="windowText" lastClr="000000"/>
            </a:fontRef>
          </p:style>
        </p:cxnSp>
      </p:grpSp>
      <p:grpSp>
        <p:nvGrpSpPr>
          <p:cNvPr id="103" name="组合 102"/>
          <p:cNvGrpSpPr/>
          <p:nvPr/>
        </p:nvGrpSpPr>
        <p:grpSpPr>
          <a:xfrm>
            <a:off x="0" y="546735"/>
            <a:ext cx="7324090" cy="467995"/>
            <a:chOff x="0" y="861"/>
            <a:chExt cx="11534" cy="737"/>
          </a:xfrm>
        </p:grpSpPr>
        <p:sp>
          <p:nvSpPr>
            <p:cNvPr id="12" name="矩形 11"/>
            <p:cNvSpPr/>
            <p:nvPr/>
          </p:nvSpPr>
          <p:spPr>
            <a:xfrm>
              <a:off x="0" y="861"/>
              <a:ext cx="170" cy="737"/>
            </a:xfrm>
            <a:prstGeom prst="rect">
              <a:avLst/>
            </a:prstGeom>
            <a:solidFill>
              <a:srgbClr val="FF2832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p>
              <a:pPr algn="ctr"/>
              <a:endParaRPr lang="zh-CN" altLang="en-US">
                <a:cs typeface="思源宋体 CN" panose="02020400000000000000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66" y="869"/>
              <a:ext cx="6631" cy="72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2400" b="1">
                  <a:solidFill>
                    <a:srgbClr val="222222"/>
                  </a:solidFill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</a:rPr>
                <a:t>稻壳儿</a:t>
              </a:r>
              <a:r>
                <a:rPr lang="en-US" altLang="zh-CN" sz="2400" b="1">
                  <a:solidFill>
                    <a:srgbClr val="222222"/>
                  </a:solidFill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</a:rPr>
                <a:t>PPT</a:t>
              </a:r>
              <a:r>
                <a:rPr lang="zh-CN" altLang="en-US" sz="2400" b="1">
                  <a:solidFill>
                    <a:srgbClr val="222222"/>
                  </a:solidFill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</a:rPr>
                <a:t>模板使用说明</a:t>
              </a:r>
              <a:endParaRPr lang="zh-CN" altLang="en-US" sz="2400" b="1">
                <a:solidFill>
                  <a:srgbClr val="222222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474" y="1013"/>
              <a:ext cx="6060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 spc="100">
                  <a:solidFill>
                    <a:srgbClr val="222222">
                      <a:alpha val="60000"/>
                    </a:srgbClr>
                  </a:solidFill>
                  <a:uFillTx/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</a:rPr>
                <a:t>（本页为说明页，用户使用模板时可删除本页内容）</a:t>
              </a:r>
              <a:endParaRPr lang="zh-CN" altLang="en-US" sz="1200" spc="100">
                <a:solidFill>
                  <a:srgbClr val="222222">
                    <a:alpha val="60000"/>
                  </a:srgbClr>
                </a:solidFill>
                <a:uFillTx/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</p:grpSp>
      <p:sp>
        <p:nvSpPr>
          <p:cNvPr id="56" name="文本框 55"/>
          <p:cNvSpPr txBox="1"/>
          <p:nvPr/>
        </p:nvSpPr>
        <p:spPr>
          <a:xfrm>
            <a:off x="670560" y="4466581"/>
            <a:ext cx="3298190" cy="575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700">
                <a:solidFill>
                  <a:srgbClr val="222222">
                    <a:alpha val="60000"/>
                  </a:srgbClr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【说明】</a:t>
            </a:r>
            <a:endParaRPr lang="zh-CN" altLang="en-US" sz="700">
              <a:solidFill>
                <a:srgbClr val="222222">
                  <a:alpha val="60000"/>
                </a:srgbClr>
              </a:solidFill>
              <a:latin typeface="思源宋体 CN" panose="02020400000000000000" charset="-122"/>
              <a:ea typeface="思源宋体 CN" panose="02020400000000000000" charset="-122"/>
              <a:cs typeface="思源宋体 CN" panose="02020400000000000000" charset="-122"/>
            </a:endParaRPr>
          </a:p>
          <a:p>
            <a:pPr marL="0" indent="0" algn="l" defTabSz="0" rtl="0" eaLnBrk="1" fontAlgn="auto" latinLnBrk="0" hangingPunct="1">
              <a:lnSpc>
                <a:spcPct val="150000"/>
              </a:lnSpc>
              <a:buNone/>
            </a:pPr>
            <a:r>
              <a:rPr lang="zh-CN" altLang="en-US" sz="700">
                <a:solidFill>
                  <a:srgbClr val="222222">
                    <a:alpha val="60000"/>
                  </a:srgbClr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模板中使用的字体为开源字体，请用户按照该款开源字体的开源协议要求来使用该字体。</a:t>
            </a:r>
            <a:endParaRPr lang="zh-CN" altLang="en-US" sz="700">
              <a:solidFill>
                <a:srgbClr val="222222">
                  <a:alpha val="60000"/>
                </a:srgbClr>
              </a:solidFill>
              <a:latin typeface="思源宋体 CN" panose="02020400000000000000" charset="-122"/>
              <a:ea typeface="思源宋体 CN" panose="02020400000000000000" charset="-122"/>
              <a:cs typeface="思源宋体 CN" panose="02020400000000000000" charset="-122"/>
            </a:endParaRPr>
          </a:p>
        </p:txBody>
      </p:sp>
      <p:cxnSp>
        <p:nvCxnSpPr>
          <p:cNvPr id="57" name="直接连接符 56"/>
          <p:cNvCxnSpPr/>
          <p:nvPr/>
        </p:nvCxnSpPr>
        <p:spPr>
          <a:xfrm>
            <a:off x="4179570" y="2048510"/>
            <a:ext cx="0" cy="4319905"/>
          </a:xfrm>
          <a:prstGeom prst="line">
            <a:avLst/>
          </a:prstGeom>
          <a:ln w="9525">
            <a:solidFill>
              <a:srgbClr val="222222">
                <a:alpha val="8000"/>
              </a:srgbClr>
            </a:solidFill>
          </a:ln>
        </p:spPr>
        <p:style>
          <a:lnRef idx="1">
            <a:srgbClr val="5B9BD5"/>
          </a:lnRef>
          <a:fillRef idx="0">
            <a:srgbClr val="5B9BD5"/>
          </a:fillRef>
          <a:effectRef idx="0">
            <a:srgbClr val="5B9BD5"/>
          </a:effectRef>
          <a:fontRef idx="minor">
            <a:sysClr val="windowText" lastClr="000000"/>
          </a:fontRef>
        </p:style>
      </p:cxnSp>
      <p:grpSp>
        <p:nvGrpSpPr>
          <p:cNvPr id="78" name="组合 77"/>
          <p:cNvGrpSpPr/>
          <p:nvPr/>
        </p:nvGrpSpPr>
        <p:grpSpPr>
          <a:xfrm>
            <a:off x="4480560" y="2341143"/>
            <a:ext cx="3230880" cy="695325"/>
            <a:chOff x="7197" y="4715"/>
            <a:chExt cx="5088" cy="1095"/>
          </a:xfrm>
        </p:grpSpPr>
        <p:sp>
          <p:nvSpPr>
            <p:cNvPr id="75" name="文本框 74"/>
            <p:cNvSpPr txBox="1"/>
            <p:nvPr/>
          </p:nvSpPr>
          <p:spPr>
            <a:xfrm>
              <a:off x="7197" y="4715"/>
              <a:ext cx="1287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1000" b="1">
                  <a:solidFill>
                    <a:srgbClr val="222222"/>
                  </a:solidFill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</a:rPr>
                <a:t>素材</a:t>
              </a:r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</a:rPr>
                <a:t>：</a:t>
              </a:r>
              <a:endParaRPr lang="zh-CN" altLang="en-US" sz="800">
                <a:solidFill>
                  <a:srgbClr val="222222">
                    <a:alpha val="60000"/>
                  </a:srgbClr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7197" y="5101"/>
              <a:ext cx="5088" cy="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lvl="0" algn="l" fontAlgn="auto">
                <a:lnSpc>
                  <a:spcPts val="1400"/>
                </a:lnSpc>
              </a:pPr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  <a:sym typeface="+mn-ea"/>
                </a:rPr>
                <a:t>模板中使用的素材</a:t>
              </a:r>
              <a:r>
                <a:rPr lang="en-US" altLang="zh-CN" sz="800">
                  <a:solidFill>
                    <a:srgbClr val="222222">
                      <a:alpha val="60000"/>
                    </a:srgbClr>
                  </a:solidFill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  <a:sym typeface="+mn-ea"/>
                </a:rPr>
                <a:t>/</a:t>
              </a:r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  <a:sym typeface="+mn-ea"/>
                </a:rPr>
                <a:t>插画来源于【</a:t>
              </a:r>
              <a:r>
                <a:rPr lang="en-US" altLang="zh-CN" sz="800">
                  <a:solidFill>
                    <a:srgbClr val="222222">
                      <a:alpha val="60000"/>
                    </a:srgbClr>
                  </a:solidFill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  <a:sym typeface="+mn-ea"/>
                </a:rPr>
                <a:t>pixabay</a:t>
              </a:r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  <a:sym typeface="+mn-ea"/>
                </a:rPr>
                <a:t>】，该素材</a:t>
              </a:r>
              <a:r>
                <a:rPr lang="en-US" altLang="zh-CN" sz="800">
                  <a:solidFill>
                    <a:srgbClr val="222222">
                      <a:alpha val="60000"/>
                    </a:srgbClr>
                  </a:solidFill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  <a:sym typeface="+mn-ea"/>
                </a:rPr>
                <a:t>/</a:t>
              </a:r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  <a:sym typeface="+mn-ea"/>
                </a:rPr>
                <a:t>插画具有CC0共享协议，您可在遵循CC0共享协议的情况下使用。</a:t>
              </a:r>
              <a:endParaRPr lang="zh-CN" altLang="en-US" sz="800">
                <a:solidFill>
                  <a:srgbClr val="222222">
                    <a:alpha val="60000"/>
                  </a:srgbClr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</p:grpSp>
      <p:cxnSp>
        <p:nvCxnSpPr>
          <p:cNvPr id="85" name="直接连接符 84"/>
          <p:cNvCxnSpPr/>
          <p:nvPr/>
        </p:nvCxnSpPr>
        <p:spPr>
          <a:xfrm>
            <a:off x="8001635" y="2048510"/>
            <a:ext cx="0" cy="4319905"/>
          </a:xfrm>
          <a:prstGeom prst="line">
            <a:avLst/>
          </a:prstGeom>
          <a:ln w="9525">
            <a:solidFill>
              <a:srgbClr val="222222">
                <a:alpha val="8000"/>
              </a:srgbClr>
            </a:solidFill>
          </a:ln>
        </p:spPr>
        <p:style>
          <a:lnRef idx="1">
            <a:srgbClr val="5B9BD5"/>
          </a:lnRef>
          <a:fillRef idx="0">
            <a:srgbClr val="5B9BD5"/>
          </a:fillRef>
          <a:effectRef idx="0">
            <a:srgbClr val="5B9BD5"/>
          </a:effectRef>
          <a:fontRef idx="minor">
            <a:sysClr val="windowText" lastClr="000000"/>
          </a:fontRef>
        </p:style>
      </p:cxnSp>
      <p:grpSp>
        <p:nvGrpSpPr>
          <p:cNvPr id="2" name="组合 1"/>
          <p:cNvGrpSpPr/>
          <p:nvPr/>
        </p:nvGrpSpPr>
        <p:grpSpPr>
          <a:xfrm>
            <a:off x="8291195" y="1403350"/>
            <a:ext cx="3253105" cy="4365625"/>
            <a:chOff x="13198" y="2210"/>
            <a:chExt cx="5123" cy="6875"/>
          </a:xfrm>
        </p:grpSpPr>
        <p:grpSp>
          <p:nvGrpSpPr>
            <p:cNvPr id="90" name="组合 89"/>
            <p:cNvGrpSpPr/>
            <p:nvPr/>
          </p:nvGrpSpPr>
          <p:grpSpPr>
            <a:xfrm>
              <a:off x="13198" y="2210"/>
              <a:ext cx="3253" cy="1016"/>
              <a:chOff x="1213" y="2210"/>
              <a:chExt cx="3253" cy="1016"/>
            </a:xfrm>
          </p:grpSpPr>
          <p:sp>
            <p:nvSpPr>
              <p:cNvPr id="91" name="文本框 90"/>
              <p:cNvSpPr txBox="1"/>
              <p:nvPr/>
            </p:nvSpPr>
            <p:spPr>
              <a:xfrm>
                <a:off x="1213" y="2210"/>
                <a:ext cx="1555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sz="3600" b="1">
                    <a:solidFill>
                      <a:srgbClr val="FF2832"/>
                    </a:solidFill>
                    <a:latin typeface="Arial" panose="020B0604020202020204" pitchFamily="34" charset="0"/>
                    <a:ea typeface="思源宋体 CN" panose="02020400000000000000" charset="-122"/>
                    <a:cs typeface="Arial" panose="020B0604020202020204" pitchFamily="34" charset="0"/>
                  </a:rPr>
                  <a:t>03</a:t>
                </a:r>
                <a:endParaRPr lang="en-US" sz="3600" b="1">
                  <a:solidFill>
                    <a:srgbClr val="FF2832"/>
                  </a:solidFill>
                  <a:latin typeface="Arial" panose="020B0604020202020204" pitchFamily="34" charset="0"/>
                  <a:ea typeface="思源宋体 CN" panose="02020400000000000000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2" name="文本框 91"/>
              <p:cNvSpPr txBox="1"/>
              <p:nvPr/>
            </p:nvSpPr>
            <p:spPr>
              <a:xfrm>
                <a:off x="2180" y="2404"/>
                <a:ext cx="2286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2000" b="1">
                    <a:solidFill>
                      <a:srgbClr val="222222"/>
                    </a:solidFill>
                    <a:latin typeface="Arial" panose="020B0604020202020204" pitchFamily="34" charset="0"/>
                    <a:ea typeface="思源宋体 CN" panose="02020400000000000000" charset="-122"/>
                    <a:cs typeface="思源宋体 CN" panose="02020400000000000000" charset="-122"/>
                  </a:rPr>
                  <a:t>母版说明</a:t>
                </a:r>
                <a:endParaRPr lang="zh-CN" altLang="en-US" sz="2000" b="1">
                  <a:solidFill>
                    <a:srgbClr val="222222"/>
                  </a:solidFill>
                  <a:latin typeface="Arial" panose="020B0604020202020204" pitchFamily="34" charset="0"/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  <p:sp>
          <p:nvSpPr>
            <p:cNvPr id="95" name="文本框 94"/>
            <p:cNvSpPr txBox="1"/>
            <p:nvPr/>
          </p:nvSpPr>
          <p:spPr>
            <a:xfrm>
              <a:off x="13233" y="3478"/>
              <a:ext cx="5088" cy="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lvl="0" algn="l">
                <a:lnSpc>
                  <a:spcPts val="1300"/>
                </a:lnSpc>
              </a:pPr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Arial" panose="020B0604020202020204" pitchFamily="34" charset="0"/>
                  <a:ea typeface="思源宋体 CN" panose="02020400000000000000" charset="-122"/>
                  <a:cs typeface="Arial" panose="020B0604020202020204" pitchFamily="34" charset="0"/>
                  <a:sym typeface="+mn-ea"/>
                </a:rPr>
                <a:t>使用本套PPT模板时，若在操作界面鼠标不可选取的内容，可以在幻灯片母版中进行查看和编辑，具体操作如下：</a:t>
              </a:r>
              <a:endParaRPr lang="zh-CN" altLang="en-US" sz="800">
                <a:solidFill>
                  <a:srgbClr val="222222">
                    <a:alpha val="60000"/>
                  </a:srgbClr>
                </a:solidFill>
                <a:latin typeface="Arial" panose="020B0604020202020204" pitchFamily="34" charset="0"/>
                <a:ea typeface="思源宋体 CN" panose="02020400000000000000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97" name="文本框 96"/>
            <p:cNvSpPr txBox="1"/>
            <p:nvPr/>
          </p:nvSpPr>
          <p:spPr>
            <a:xfrm>
              <a:off x="13199" y="4314"/>
              <a:ext cx="5088" cy="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lvl="0" algn="l" fontAlgn="auto">
                <a:lnSpc>
                  <a:spcPts val="1400"/>
                </a:lnSpc>
              </a:pPr>
              <a:r>
                <a:rPr lang="zh-CN" altLang="en-US" sz="800" b="1">
                  <a:solidFill>
                    <a:srgbClr val="222222"/>
                  </a:solidFill>
                  <a:latin typeface="Arial" panose="020B0604020202020204" pitchFamily="34" charset="0"/>
                  <a:ea typeface="思源宋体 CN" panose="02020400000000000000" charset="-122"/>
                  <a:cs typeface="Arial" panose="020B0604020202020204" pitchFamily="34" charset="0"/>
                  <a:sym typeface="+mn-ea"/>
                </a:rPr>
                <a:t>1、点击【视图】</a:t>
              </a:r>
              <a:endParaRPr lang="zh-CN" altLang="en-US" sz="800" b="1">
                <a:solidFill>
                  <a:srgbClr val="222222"/>
                </a:solidFill>
                <a:latin typeface="Arial" panose="020B0604020202020204" pitchFamily="34" charset="0"/>
                <a:ea typeface="思源宋体 CN" panose="02020400000000000000" charset="-122"/>
                <a:cs typeface="Arial" panose="020B0604020202020204" pitchFamily="34" charset="0"/>
                <a:sym typeface="+mn-ea"/>
              </a:endParaRPr>
            </a:p>
            <a:p>
              <a:pPr lvl="0" algn="l" fontAlgn="auto">
                <a:lnSpc>
                  <a:spcPts val="1400"/>
                </a:lnSpc>
              </a:pPr>
              <a:r>
                <a:rPr lang="zh-CN" altLang="en-US" sz="800" b="1">
                  <a:solidFill>
                    <a:srgbClr val="222222"/>
                  </a:solidFill>
                  <a:latin typeface="Arial" panose="020B0604020202020204" pitchFamily="34" charset="0"/>
                  <a:ea typeface="思源宋体 CN" panose="02020400000000000000" charset="-122"/>
                  <a:cs typeface="Arial" panose="020B0604020202020204" pitchFamily="34" charset="0"/>
                  <a:sym typeface="+mn-ea"/>
                </a:rPr>
                <a:t>2、选择【幻灯片母版】，即可查看母版内容</a:t>
              </a:r>
              <a:endParaRPr lang="zh-CN" altLang="en-US" sz="800" b="1">
                <a:solidFill>
                  <a:srgbClr val="222222"/>
                </a:solidFill>
                <a:latin typeface="Arial" panose="020B0604020202020204" pitchFamily="34" charset="0"/>
                <a:ea typeface="思源宋体 CN" panose="02020400000000000000" charset="-122"/>
                <a:cs typeface="Arial" panose="020B0604020202020204" pitchFamily="34" charset="0"/>
                <a:sym typeface="+mn-ea"/>
              </a:endParaRPr>
            </a:p>
            <a:p>
              <a:pPr lvl="0" algn="l" fontAlgn="auto">
                <a:lnSpc>
                  <a:spcPts val="1400"/>
                </a:lnSpc>
              </a:pPr>
              <a:r>
                <a:rPr lang="zh-CN" altLang="en-US" sz="800" b="1">
                  <a:solidFill>
                    <a:srgbClr val="222222"/>
                  </a:solidFill>
                  <a:latin typeface="Arial" panose="020B0604020202020204" pitchFamily="34" charset="0"/>
                  <a:ea typeface="思源宋体 CN" panose="02020400000000000000" charset="-122"/>
                  <a:cs typeface="Arial" panose="020B0604020202020204" pitchFamily="34" charset="0"/>
                  <a:sym typeface="+mn-ea"/>
                </a:rPr>
                <a:t>3、查看/编辑完成后，点击【关闭】即可</a:t>
              </a:r>
              <a:endParaRPr lang="zh-CN" altLang="en-US" sz="800" b="1">
                <a:solidFill>
                  <a:srgbClr val="222222"/>
                </a:solidFill>
                <a:latin typeface="Arial" panose="020B0604020202020204" pitchFamily="34" charset="0"/>
                <a:ea typeface="思源宋体 CN" panose="02020400000000000000" charset="-122"/>
                <a:cs typeface="Arial" panose="020B0604020202020204" pitchFamily="34" charset="0"/>
                <a:sym typeface="+mn-ea"/>
              </a:endParaRPr>
            </a:p>
          </p:txBody>
        </p:sp>
        <p:pic>
          <p:nvPicPr>
            <p:cNvPr id="105" name="图片 104" descr="母版说明配图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347" y="5578"/>
              <a:ext cx="4825" cy="3507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 userDrawn="1"/>
        </p:nvGrpSpPr>
        <p:grpSpPr>
          <a:xfrm>
            <a:off x="650875" y="1403350"/>
            <a:ext cx="1988820" cy="645160"/>
            <a:chOff x="1025" y="2210"/>
            <a:chExt cx="3132" cy="1016"/>
          </a:xfrm>
        </p:grpSpPr>
        <p:sp>
          <p:nvSpPr>
            <p:cNvPr id="17" name="文本框 16"/>
            <p:cNvSpPr txBox="1"/>
            <p:nvPr/>
          </p:nvSpPr>
          <p:spPr>
            <a:xfrm>
              <a:off x="1025" y="2210"/>
              <a:ext cx="155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3600" b="1">
                  <a:solidFill>
                    <a:srgbClr val="FF2832"/>
                  </a:solidFill>
                  <a:latin typeface="Arial" panose="020B0604020202020204" pitchFamily="34" charset="0"/>
                  <a:ea typeface="思源宋体 CN" panose="02020400000000000000" charset="-122"/>
                  <a:cs typeface="Arial" panose="020B0604020202020204" pitchFamily="34" charset="0"/>
                </a:rPr>
                <a:t>01</a:t>
              </a:r>
              <a:endParaRPr lang="en-US" sz="3600" b="1">
                <a:solidFill>
                  <a:srgbClr val="FF2832"/>
                </a:solidFill>
                <a:latin typeface="Arial" panose="020B0604020202020204" pitchFamily="34" charset="0"/>
                <a:ea typeface="思源宋体 CN" panose="020204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871" y="2404"/>
              <a:ext cx="228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solidFill>
                    <a:srgbClr val="222222"/>
                  </a:solidFill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</a:rPr>
                <a:t>字体说明</a:t>
              </a:r>
              <a:endParaRPr lang="zh-CN" altLang="en-US" sz="2000" b="1">
                <a:solidFill>
                  <a:srgbClr val="222222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</p:grpSp>
      <p:grpSp>
        <p:nvGrpSpPr>
          <p:cNvPr id="6" name="组合 5"/>
          <p:cNvGrpSpPr/>
          <p:nvPr userDrawn="1"/>
        </p:nvGrpSpPr>
        <p:grpSpPr>
          <a:xfrm>
            <a:off x="4480560" y="1403350"/>
            <a:ext cx="2051685" cy="645160"/>
            <a:chOff x="7056" y="2210"/>
            <a:chExt cx="3231" cy="1016"/>
          </a:xfrm>
        </p:grpSpPr>
        <p:sp>
          <p:nvSpPr>
            <p:cNvPr id="63" name="文本框 62"/>
            <p:cNvSpPr txBox="1"/>
            <p:nvPr/>
          </p:nvSpPr>
          <p:spPr>
            <a:xfrm>
              <a:off x="7056" y="2210"/>
              <a:ext cx="155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3600" b="1">
                  <a:solidFill>
                    <a:srgbClr val="FF2832"/>
                  </a:solidFill>
                  <a:latin typeface="Arial" panose="020B0604020202020204" pitchFamily="34" charset="0"/>
                  <a:ea typeface="思源宋体 CN" panose="02020400000000000000" charset="-122"/>
                  <a:cs typeface="Arial" panose="020B0604020202020204" pitchFamily="34" charset="0"/>
                </a:rPr>
                <a:t>02</a:t>
              </a:r>
              <a:endParaRPr lang="en-US" sz="3600" b="1">
                <a:solidFill>
                  <a:srgbClr val="FF2832"/>
                </a:solidFill>
                <a:latin typeface="Arial" panose="020B0604020202020204" pitchFamily="34" charset="0"/>
                <a:ea typeface="思源宋体 CN" panose="020204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8001" y="2404"/>
              <a:ext cx="228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solidFill>
                    <a:srgbClr val="222222"/>
                  </a:solidFill>
                  <a:latin typeface="Arial" panose="020B0604020202020204" pitchFamily="34" charset="0"/>
                  <a:ea typeface="思源宋体 CN" panose="02020400000000000000" charset="-122"/>
                  <a:cs typeface="思源宋体 CN" panose="02020400000000000000" charset="-122"/>
                </a:rPr>
                <a:t>素材说明</a:t>
              </a:r>
              <a:endParaRPr lang="zh-CN" altLang="en-US" sz="2000" b="1">
                <a:solidFill>
                  <a:srgbClr val="222222"/>
                </a:solidFill>
                <a:latin typeface="Arial" panose="020B0604020202020204" pitchFamily="34" charset="0"/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>
            <a:off x="630610" y="3368647"/>
            <a:ext cx="3161665" cy="640080"/>
            <a:chOff x="1022" y="3613"/>
            <a:chExt cx="4979" cy="1008"/>
          </a:xfrm>
        </p:grpSpPr>
        <p:sp>
          <p:nvSpPr>
            <p:cNvPr id="8" name="文本框 7"/>
            <p:cNvSpPr txBox="1"/>
            <p:nvPr/>
          </p:nvSpPr>
          <p:spPr>
            <a:xfrm>
              <a:off x="1051" y="3613"/>
              <a:ext cx="1702" cy="344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algn="l"/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</a:rPr>
                <a:t>英文｜</a:t>
              </a:r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  <a:sym typeface="+mn-ea"/>
                </a:rPr>
                <a:t>思源宋体 CN</a:t>
              </a:r>
              <a:endParaRPr lang="zh-CN" altLang="en-US" sz="800">
                <a:solidFill>
                  <a:srgbClr val="222222">
                    <a:alpha val="60000"/>
                  </a:srgbClr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  <a:sym typeface="+mn-ea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022" y="3992"/>
              <a:ext cx="4972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000">
                  <a:solidFill>
                    <a:srgbClr val="222222"/>
                  </a:solidFill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  <a:sym typeface="+mn-ea"/>
                </a:rPr>
                <a:t>思源宋体 CN</a:t>
              </a:r>
              <a:endParaRPr lang="zh-CN" altLang="en-US" sz="2000">
                <a:solidFill>
                  <a:srgbClr val="222222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  <a:sym typeface="+mn-ea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>
            <a:xfrm>
              <a:off x="1182" y="4621"/>
              <a:ext cx="4819" cy="0"/>
            </a:xfrm>
            <a:prstGeom prst="line">
              <a:avLst/>
            </a:prstGeom>
            <a:ln w="9525">
              <a:solidFill>
                <a:srgbClr val="222222">
                  <a:alpha val="8000"/>
                </a:srgbClr>
              </a:solidFill>
            </a:ln>
          </p:spPr>
          <p:style>
            <a:lnRef idx="1">
              <a:srgbClr val="5B9BD5"/>
            </a:lnRef>
            <a:fillRef idx="0">
              <a:srgbClr val="5B9BD5"/>
            </a:fillRef>
            <a:effectRef idx="0">
              <a:srgbClr val="5B9BD5"/>
            </a:effectRef>
            <a:fontRef idx="minor">
              <a:sysClr val="windowText" lastClr="000000"/>
            </a:fontRef>
          </p:style>
        </p:cxnSp>
      </p:grp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/>
        </p:nvGrpSpPr>
        <p:grpSpPr>
          <a:xfrm rot="0">
            <a:off x="1529715" y="1411605"/>
            <a:ext cx="9527540" cy="4774565"/>
            <a:chOff x="1122503" y="1711373"/>
            <a:chExt cx="9527341" cy="4774758"/>
          </a:xfrm>
        </p:grpSpPr>
        <p:grpSp>
          <p:nvGrpSpPr>
            <p:cNvPr id="56" name="Group 55"/>
            <p:cNvGrpSpPr/>
            <p:nvPr/>
          </p:nvGrpSpPr>
          <p:grpSpPr>
            <a:xfrm>
              <a:off x="1122503" y="1711373"/>
              <a:ext cx="9527341" cy="3794190"/>
              <a:chOff x="1122503" y="1711373"/>
              <a:chExt cx="9527341" cy="3794190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1886185" y="3068636"/>
                <a:ext cx="3812062" cy="837398"/>
                <a:chOff x="5890248" y="4668165"/>
                <a:chExt cx="3812062" cy="837398"/>
              </a:xfrm>
            </p:grpSpPr>
            <p:sp>
              <p:nvSpPr>
                <p:cNvPr id="47" name="Rectangle 46"/>
                <p:cNvSpPr/>
                <p:nvPr/>
              </p:nvSpPr>
              <p:spPr>
                <a:xfrm>
                  <a:off x="5890248" y="4668165"/>
                  <a:ext cx="3812062" cy="837398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grpSp>
              <p:nvGrpSpPr>
                <p:cNvPr id="48" name="Group 47"/>
                <p:cNvGrpSpPr/>
                <p:nvPr/>
              </p:nvGrpSpPr>
              <p:grpSpPr>
                <a:xfrm>
                  <a:off x="5916390" y="4714702"/>
                  <a:ext cx="3177108" cy="632371"/>
                  <a:chOff x="6437097" y="3252853"/>
                  <a:chExt cx="3177108" cy="632371"/>
                </a:xfrm>
              </p:grpSpPr>
              <p:sp>
                <p:nvSpPr>
                  <p:cNvPr id="49" name="TextBox 48"/>
                  <p:cNvSpPr txBox="1"/>
                  <p:nvPr/>
                </p:nvSpPr>
                <p:spPr>
                  <a:xfrm>
                    <a:off x="7088864" y="3252853"/>
                    <a:ext cx="2525341" cy="6077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40000"/>
                      </a:lnSpc>
                    </a:pPr>
                    <a:r>
                      <a:rPr lang="en-US" sz="1200" dirty="0">
                        <a:solidFill>
                          <a:schemeClr val="bg1"/>
                        </a:solidFill>
                        <a:latin typeface="+mj-lt"/>
                        <a:ea typeface="思源宋体 CN" panose="02020400000000000000" charset="-122"/>
                        <a:cs typeface="思源宋体 CN" panose="02020400000000000000" charset="-122"/>
                      </a:rPr>
                      <a:t>单击此处输入你的正文，文字是您思想的提炼</a:t>
                    </a:r>
                    <a:r>
                      <a:rPr lang="zh-CN" altLang="en-US" sz="1200" dirty="0">
                        <a:solidFill>
                          <a:schemeClr val="bg1"/>
                        </a:solidFill>
                        <a:latin typeface="+mj-lt"/>
                        <a:ea typeface="思源宋体 CN" panose="02020400000000000000" charset="-122"/>
                        <a:cs typeface="思源宋体 CN" panose="02020400000000000000" charset="-122"/>
                      </a:rPr>
                      <a:t>。</a:t>
                    </a:r>
                    <a:endParaRPr lang="zh-CN" altLang="en-US" sz="1200" dirty="0">
                      <a:solidFill>
                        <a:schemeClr val="bg1"/>
                      </a:solidFill>
                      <a:latin typeface="+mj-lt"/>
                      <a:ea typeface="思源宋体 CN" panose="02020400000000000000" charset="-122"/>
                      <a:cs typeface="思源宋体 CN" panose="02020400000000000000" charset="-122"/>
                    </a:endParaRPr>
                  </a:p>
                </p:txBody>
              </p:sp>
              <p:sp>
                <p:nvSpPr>
                  <p:cNvPr id="50" name="TextBox 49"/>
                  <p:cNvSpPr txBox="1"/>
                  <p:nvPr/>
                </p:nvSpPr>
                <p:spPr>
                  <a:xfrm rot="20700000" flipH="1">
                    <a:off x="6437097" y="3259155"/>
                    <a:ext cx="671242" cy="62606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140000"/>
                      </a:lnSpc>
                    </a:pPr>
                    <a:r>
                      <a:rPr lang="en-US" sz="2800" b="1" spc="-150" dirty="0">
                        <a:solidFill>
                          <a:schemeClr val="bg1"/>
                        </a:solidFill>
                        <a:latin typeface="思源宋体 CN" panose="02020400000000000000" charset="-122"/>
                        <a:ea typeface="思源宋体 CN" panose="02020400000000000000" charset="-122"/>
                        <a:cs typeface="思源宋体 CN" panose="02020400000000000000" charset="-122"/>
                      </a:rPr>
                      <a:t>02</a:t>
                    </a:r>
                    <a:endParaRPr lang="en-US" sz="2800" b="1" spc="-150" dirty="0">
                      <a:solidFill>
                        <a:schemeClr val="bg1"/>
                      </a:solidFill>
                      <a:latin typeface="思源宋体 CN" panose="02020400000000000000" charset="-122"/>
                      <a:ea typeface="思源宋体 CN" panose="02020400000000000000" charset="-122"/>
                      <a:cs typeface="思源宋体 CN" panose="02020400000000000000" charset="-122"/>
                    </a:endParaRPr>
                  </a:p>
                </p:txBody>
              </p:sp>
            </p:grpSp>
          </p:grpSp>
          <p:grpSp>
            <p:nvGrpSpPr>
              <p:cNvPr id="42" name="Group 41"/>
              <p:cNvGrpSpPr/>
              <p:nvPr/>
            </p:nvGrpSpPr>
            <p:grpSpPr>
              <a:xfrm>
                <a:off x="6096000" y="2053945"/>
                <a:ext cx="3410384" cy="837398"/>
                <a:chOff x="6864536" y="2094543"/>
                <a:chExt cx="3410384" cy="837398"/>
              </a:xfrm>
            </p:grpSpPr>
            <p:sp>
              <p:nvSpPr>
                <p:cNvPr id="30" name="Rectangle 29"/>
                <p:cNvSpPr/>
                <p:nvPr/>
              </p:nvSpPr>
              <p:spPr>
                <a:xfrm>
                  <a:off x="6864536" y="2094543"/>
                  <a:ext cx="3410384" cy="837398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grpSp>
              <p:nvGrpSpPr>
                <p:cNvPr id="31" name="Group 30"/>
                <p:cNvGrpSpPr/>
                <p:nvPr/>
              </p:nvGrpSpPr>
              <p:grpSpPr>
                <a:xfrm>
                  <a:off x="7344542" y="2141080"/>
                  <a:ext cx="2795518" cy="632372"/>
                  <a:chOff x="7865249" y="3252853"/>
                  <a:chExt cx="2795518" cy="632372"/>
                </a:xfrm>
              </p:grpSpPr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7865249" y="3252853"/>
                    <a:ext cx="2525341" cy="6077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40000"/>
                      </a:lnSpc>
                    </a:pPr>
                    <a:r>
                      <a:rPr lang="en-US" sz="1200" dirty="0">
                        <a:solidFill>
                          <a:schemeClr val="bg1"/>
                        </a:solidFill>
                        <a:latin typeface="+mj-lt"/>
                        <a:ea typeface="思源宋体 CN" panose="02020400000000000000" charset="-122"/>
                        <a:cs typeface="思源宋体 CN" panose="02020400000000000000" charset="-122"/>
                      </a:rPr>
                      <a:t>单击此处输入你的正文，文字是您思想的提炼</a:t>
                    </a:r>
                    <a:r>
                      <a:rPr lang="zh-CN" altLang="en-US" sz="1200" dirty="0">
                        <a:solidFill>
                          <a:schemeClr val="bg1"/>
                        </a:solidFill>
                        <a:latin typeface="+mj-lt"/>
                        <a:ea typeface="思源宋体 CN" panose="02020400000000000000" charset="-122"/>
                        <a:cs typeface="思源宋体 CN" panose="02020400000000000000" charset="-122"/>
                      </a:rPr>
                      <a:t>。</a:t>
                    </a:r>
                    <a:endParaRPr lang="zh-CN" altLang="en-US" sz="1200" dirty="0">
                      <a:solidFill>
                        <a:schemeClr val="bg1"/>
                      </a:solidFill>
                      <a:latin typeface="+mj-lt"/>
                      <a:ea typeface="思源宋体 CN" panose="02020400000000000000" charset="-122"/>
                      <a:cs typeface="思源宋体 CN" panose="02020400000000000000" charset="-122"/>
                    </a:endParaRPr>
                  </a:p>
                </p:txBody>
              </p:sp>
              <p:sp>
                <p:nvSpPr>
                  <p:cNvPr id="33" name="TextBox 32"/>
                  <p:cNvSpPr txBox="1"/>
                  <p:nvPr/>
                </p:nvSpPr>
                <p:spPr>
                  <a:xfrm rot="20700000" flipH="1">
                    <a:off x="9989525" y="3259156"/>
                    <a:ext cx="671242" cy="62606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140000"/>
                      </a:lnSpc>
                    </a:pPr>
                    <a:r>
                      <a:rPr lang="en-US" sz="2800" b="1" spc="-150" dirty="0">
                        <a:solidFill>
                          <a:schemeClr val="bg1"/>
                        </a:solidFill>
                        <a:latin typeface="思源宋体 CN" panose="02020400000000000000" charset="-122"/>
                        <a:ea typeface="思源宋体 CN" panose="02020400000000000000" charset="-122"/>
                        <a:cs typeface="思源宋体 CN" panose="02020400000000000000" charset="-122"/>
                      </a:rPr>
                      <a:t>01</a:t>
                    </a:r>
                    <a:endParaRPr lang="en-US" sz="2800" b="1" spc="-150" dirty="0">
                      <a:solidFill>
                        <a:schemeClr val="bg1"/>
                      </a:solidFill>
                      <a:latin typeface="思源宋体 CN" panose="02020400000000000000" charset="-122"/>
                      <a:ea typeface="思源宋体 CN" panose="02020400000000000000" charset="-122"/>
                      <a:cs typeface="思源宋体 CN" panose="02020400000000000000" charset="-122"/>
                    </a:endParaRPr>
                  </a:p>
                </p:txBody>
              </p:sp>
            </p:grpSp>
          </p:grpSp>
          <p:grpSp>
            <p:nvGrpSpPr>
              <p:cNvPr id="44" name="Group 43"/>
              <p:cNvGrpSpPr/>
              <p:nvPr/>
            </p:nvGrpSpPr>
            <p:grpSpPr>
              <a:xfrm>
                <a:off x="6265171" y="4018353"/>
                <a:ext cx="4384673" cy="837398"/>
                <a:chOff x="5890247" y="3946163"/>
                <a:chExt cx="4384673" cy="837398"/>
              </a:xfrm>
            </p:grpSpPr>
            <p:sp>
              <p:nvSpPr>
                <p:cNvPr id="34" name="Rectangle 33"/>
                <p:cNvSpPr/>
                <p:nvPr/>
              </p:nvSpPr>
              <p:spPr>
                <a:xfrm>
                  <a:off x="5890247" y="3946163"/>
                  <a:ext cx="4384673" cy="837398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grpSp>
              <p:nvGrpSpPr>
                <p:cNvPr id="35" name="Group 34"/>
                <p:cNvGrpSpPr/>
                <p:nvPr/>
              </p:nvGrpSpPr>
              <p:grpSpPr>
                <a:xfrm>
                  <a:off x="7344542" y="3992700"/>
                  <a:ext cx="2795518" cy="632372"/>
                  <a:chOff x="7865249" y="3252853"/>
                  <a:chExt cx="2795518" cy="632372"/>
                </a:xfrm>
              </p:grpSpPr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7865249" y="3252853"/>
                    <a:ext cx="2525341" cy="6077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40000"/>
                      </a:lnSpc>
                    </a:pPr>
                    <a:r>
                      <a:rPr lang="en-US" sz="1200" dirty="0">
                        <a:solidFill>
                          <a:schemeClr val="bg1"/>
                        </a:solidFill>
                        <a:latin typeface="+mj-lt"/>
                        <a:ea typeface="思源宋体 CN" panose="02020400000000000000" charset="-122"/>
                        <a:cs typeface="思源宋体 CN" panose="02020400000000000000" charset="-122"/>
                      </a:rPr>
                      <a:t>单击此处输入你的正文，文字是您思想的提炼</a:t>
                    </a:r>
                    <a:r>
                      <a:rPr lang="zh-CN" altLang="en-US" sz="1200" dirty="0">
                        <a:solidFill>
                          <a:schemeClr val="bg1"/>
                        </a:solidFill>
                        <a:latin typeface="+mj-lt"/>
                        <a:ea typeface="思源宋体 CN" panose="02020400000000000000" charset="-122"/>
                        <a:cs typeface="思源宋体 CN" panose="02020400000000000000" charset="-122"/>
                      </a:rPr>
                      <a:t>。</a:t>
                    </a:r>
                    <a:endParaRPr lang="zh-CN" altLang="en-US" sz="1200" dirty="0">
                      <a:solidFill>
                        <a:schemeClr val="bg1"/>
                      </a:solidFill>
                      <a:latin typeface="+mj-lt"/>
                      <a:ea typeface="思源宋体 CN" panose="02020400000000000000" charset="-122"/>
                      <a:cs typeface="思源宋体 CN" panose="02020400000000000000" charset="-122"/>
                    </a:endParaRPr>
                  </a:p>
                </p:txBody>
              </p:sp>
              <p:sp>
                <p:nvSpPr>
                  <p:cNvPr id="37" name="TextBox 36"/>
                  <p:cNvSpPr txBox="1"/>
                  <p:nvPr/>
                </p:nvSpPr>
                <p:spPr>
                  <a:xfrm rot="20700000" flipH="1">
                    <a:off x="9989525" y="3259156"/>
                    <a:ext cx="671242" cy="62606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140000"/>
                      </a:lnSpc>
                    </a:pPr>
                    <a:r>
                      <a:rPr lang="en-US" sz="2800" b="1" spc="-150" dirty="0">
                        <a:solidFill>
                          <a:schemeClr val="bg1"/>
                        </a:solidFill>
                        <a:latin typeface="思源宋体 CN" panose="02020400000000000000" charset="-122"/>
                        <a:ea typeface="思源宋体 CN" panose="02020400000000000000" charset="-122"/>
                        <a:cs typeface="思源宋体 CN" panose="02020400000000000000" charset="-122"/>
                      </a:rPr>
                      <a:t>03</a:t>
                    </a:r>
                    <a:endParaRPr lang="en-US" sz="2800" b="1" spc="-150" dirty="0">
                      <a:solidFill>
                        <a:schemeClr val="bg1"/>
                      </a:solidFill>
                      <a:latin typeface="思源宋体 CN" panose="02020400000000000000" charset="-122"/>
                      <a:ea typeface="思源宋体 CN" panose="02020400000000000000" charset="-122"/>
                      <a:cs typeface="思源宋体 CN" panose="02020400000000000000" charset="-122"/>
                    </a:endParaRPr>
                  </a:p>
                </p:txBody>
              </p:sp>
            </p:grpSp>
          </p:grpSp>
          <p:grpSp>
            <p:nvGrpSpPr>
              <p:cNvPr id="45" name="Group 44"/>
              <p:cNvGrpSpPr/>
              <p:nvPr/>
            </p:nvGrpSpPr>
            <p:grpSpPr>
              <a:xfrm>
                <a:off x="1122503" y="4668165"/>
                <a:ext cx="3812062" cy="837398"/>
                <a:chOff x="5890248" y="4668165"/>
                <a:chExt cx="3812062" cy="837398"/>
              </a:xfrm>
            </p:grpSpPr>
            <p:sp>
              <p:nvSpPr>
                <p:cNvPr id="38" name="Rectangle 37"/>
                <p:cNvSpPr/>
                <p:nvPr/>
              </p:nvSpPr>
              <p:spPr>
                <a:xfrm>
                  <a:off x="5890248" y="4668165"/>
                  <a:ext cx="3812062" cy="837398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grpSp>
              <p:nvGrpSpPr>
                <p:cNvPr id="39" name="Group 38"/>
                <p:cNvGrpSpPr/>
                <p:nvPr/>
              </p:nvGrpSpPr>
              <p:grpSpPr>
                <a:xfrm>
                  <a:off x="5916390" y="4714702"/>
                  <a:ext cx="3177108" cy="632371"/>
                  <a:chOff x="6437097" y="3252853"/>
                  <a:chExt cx="3177108" cy="632371"/>
                </a:xfrm>
              </p:grpSpPr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7088864" y="3252853"/>
                    <a:ext cx="2525341" cy="6077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40000"/>
                      </a:lnSpc>
                    </a:pPr>
                    <a:r>
                      <a:rPr lang="en-US" sz="1200" dirty="0">
                        <a:solidFill>
                          <a:schemeClr val="bg1"/>
                        </a:solidFill>
                        <a:latin typeface="+mj-lt"/>
                        <a:ea typeface="思源宋体 CN" panose="02020400000000000000" charset="-122"/>
                        <a:cs typeface="思源宋体 CN" panose="02020400000000000000" charset="-122"/>
                      </a:rPr>
                      <a:t>单击此处输入你的正文，文字是您思想的提炼</a:t>
                    </a:r>
                    <a:r>
                      <a:rPr lang="zh-CN" altLang="en-US" sz="1200" dirty="0">
                        <a:solidFill>
                          <a:schemeClr val="bg1"/>
                        </a:solidFill>
                        <a:latin typeface="+mj-lt"/>
                        <a:ea typeface="思源宋体 CN" panose="02020400000000000000" charset="-122"/>
                        <a:cs typeface="思源宋体 CN" panose="02020400000000000000" charset="-122"/>
                      </a:rPr>
                      <a:t>。</a:t>
                    </a:r>
                    <a:endParaRPr lang="zh-CN" altLang="en-US" sz="1200" dirty="0">
                      <a:solidFill>
                        <a:schemeClr val="bg1"/>
                      </a:solidFill>
                      <a:latin typeface="+mj-lt"/>
                      <a:ea typeface="思源宋体 CN" panose="02020400000000000000" charset="-122"/>
                      <a:cs typeface="思源宋体 CN" panose="02020400000000000000" charset="-122"/>
                    </a:endParaRPr>
                  </a:p>
                </p:txBody>
              </p:sp>
              <p:sp>
                <p:nvSpPr>
                  <p:cNvPr id="41" name="TextBox 40"/>
                  <p:cNvSpPr txBox="1"/>
                  <p:nvPr/>
                </p:nvSpPr>
                <p:spPr>
                  <a:xfrm rot="20700000" flipH="1">
                    <a:off x="6437097" y="3259155"/>
                    <a:ext cx="671242" cy="62606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140000"/>
                      </a:lnSpc>
                    </a:pPr>
                    <a:r>
                      <a:rPr lang="en-US" sz="2800" b="1" spc="-150" dirty="0">
                        <a:solidFill>
                          <a:schemeClr val="bg1"/>
                        </a:solidFill>
                        <a:latin typeface="思源宋体 CN" panose="02020400000000000000" charset="-122"/>
                        <a:ea typeface="思源宋体 CN" panose="02020400000000000000" charset="-122"/>
                        <a:cs typeface="思源宋体 CN" panose="02020400000000000000" charset="-122"/>
                      </a:rPr>
                      <a:t>04</a:t>
                    </a:r>
                    <a:endParaRPr lang="en-US" sz="2800" b="1" spc="-150" dirty="0">
                      <a:solidFill>
                        <a:schemeClr val="bg1"/>
                      </a:solidFill>
                      <a:latin typeface="思源宋体 CN" panose="02020400000000000000" charset="-122"/>
                      <a:ea typeface="思源宋体 CN" panose="02020400000000000000" charset="-122"/>
                      <a:cs typeface="思源宋体 CN" panose="02020400000000000000" charset="-122"/>
                    </a:endParaRPr>
                  </a:p>
                </p:txBody>
              </p:sp>
            </p:grpSp>
          </p:grpSp>
          <p:grpSp>
            <p:nvGrpSpPr>
              <p:cNvPr id="2" name="Group 1"/>
              <p:cNvGrpSpPr/>
              <p:nvPr/>
            </p:nvGrpSpPr>
            <p:grpSpPr>
              <a:xfrm>
                <a:off x="5171379" y="1711373"/>
                <a:ext cx="1618752" cy="1676568"/>
                <a:chOff x="1998028" y="1265209"/>
                <a:chExt cx="608226" cy="629948"/>
              </a:xfrm>
              <a:effectLst>
                <a:outerShdw blurRad="393700" dist="228600" dir="2700000" algn="tl" rotWithShape="0">
                  <a:prstClr val="black">
                    <a:alpha val="19000"/>
                  </a:prstClr>
                </a:outerShdw>
              </a:effectLst>
            </p:grpSpPr>
            <p:sp>
              <p:nvSpPr>
                <p:cNvPr id="3" name="Freeform 2496"/>
                <p:cNvSpPr/>
                <p:nvPr/>
              </p:nvSpPr>
              <p:spPr bwMode="auto">
                <a:xfrm rot="10800000">
                  <a:off x="1998028" y="1265210"/>
                  <a:ext cx="275707" cy="511310"/>
                </a:xfrm>
                <a:custGeom>
                  <a:avLst/>
                  <a:gdLst>
                    <a:gd name="T0" fmla="*/ 0 w 165"/>
                    <a:gd name="T1" fmla="*/ 306 h 306"/>
                    <a:gd name="T2" fmla="*/ 0 w 165"/>
                    <a:gd name="T3" fmla="*/ 306 h 306"/>
                    <a:gd name="T4" fmla="*/ 165 w 165"/>
                    <a:gd name="T5" fmla="*/ 0 h 306"/>
                    <a:gd name="T6" fmla="*/ 83 w 165"/>
                    <a:gd name="T7" fmla="*/ 21 h 306"/>
                    <a:gd name="T8" fmla="*/ 0 w 165"/>
                    <a:gd name="T9" fmla="*/ 306 h 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5" h="306">
                      <a:moveTo>
                        <a:pt x="0" y="306"/>
                      </a:moveTo>
                      <a:lnTo>
                        <a:pt x="0" y="306"/>
                      </a:lnTo>
                      <a:lnTo>
                        <a:pt x="165" y="0"/>
                      </a:lnTo>
                      <a:lnTo>
                        <a:pt x="83" y="21"/>
                      </a:lnTo>
                      <a:lnTo>
                        <a:pt x="0" y="306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en-US" sz="3200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4" name="Freeform 14"/>
                <p:cNvSpPr/>
                <p:nvPr/>
              </p:nvSpPr>
              <p:spPr bwMode="auto">
                <a:xfrm rot="10800000">
                  <a:off x="2135046" y="1265209"/>
                  <a:ext cx="471208" cy="616581"/>
                </a:xfrm>
                <a:custGeom>
                  <a:avLst/>
                  <a:gdLst>
                    <a:gd name="T0" fmla="*/ 339 w 340"/>
                    <a:gd name="T1" fmla="*/ 102 h 446"/>
                    <a:gd name="T2" fmla="*/ 0 w 340"/>
                    <a:gd name="T3" fmla="*/ 21 h 446"/>
                    <a:gd name="T4" fmla="*/ 240 w 340"/>
                    <a:gd name="T5" fmla="*/ 446 h 446"/>
                    <a:gd name="T6" fmla="*/ 340 w 340"/>
                    <a:gd name="T7" fmla="*/ 102 h 446"/>
                    <a:gd name="T8" fmla="*/ 339 w 340"/>
                    <a:gd name="T9" fmla="*/ 102 h 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0" h="446">
                      <a:moveTo>
                        <a:pt x="339" y="102"/>
                      </a:moveTo>
                      <a:cubicBezTo>
                        <a:pt x="222" y="22"/>
                        <a:pt x="108" y="0"/>
                        <a:pt x="0" y="21"/>
                      </a:cubicBezTo>
                      <a:cubicBezTo>
                        <a:pt x="240" y="446"/>
                        <a:pt x="240" y="446"/>
                        <a:pt x="240" y="446"/>
                      </a:cubicBezTo>
                      <a:cubicBezTo>
                        <a:pt x="340" y="102"/>
                        <a:pt x="340" y="102"/>
                        <a:pt x="340" y="102"/>
                      </a:cubicBezTo>
                      <a:lnTo>
                        <a:pt x="339" y="10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en-US" sz="3200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5" name="Freeform 25"/>
                <p:cNvSpPr/>
                <p:nvPr/>
              </p:nvSpPr>
              <p:spPr bwMode="auto">
                <a:xfrm rot="10800000">
                  <a:off x="2123351" y="1741430"/>
                  <a:ext cx="467866" cy="153727"/>
                </a:xfrm>
                <a:custGeom>
                  <a:avLst/>
                  <a:gdLst>
                    <a:gd name="T0" fmla="*/ 339 w 339"/>
                    <a:gd name="T1" fmla="*/ 78 h 111"/>
                    <a:gd name="T2" fmla="*/ 175 w 339"/>
                    <a:gd name="T3" fmla="*/ 1 h 111"/>
                    <a:gd name="T4" fmla="*/ 0 w 339"/>
                    <a:gd name="T5" fmla="*/ 28 h 111"/>
                    <a:gd name="T6" fmla="*/ 329 w 339"/>
                    <a:gd name="T7" fmla="*/ 111 h 111"/>
                    <a:gd name="T8" fmla="*/ 330 w 339"/>
                    <a:gd name="T9" fmla="*/ 111 h 111"/>
                    <a:gd name="T10" fmla="*/ 339 w 339"/>
                    <a:gd name="T11" fmla="*/ 78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39" h="111">
                      <a:moveTo>
                        <a:pt x="339" y="78"/>
                      </a:moveTo>
                      <a:cubicBezTo>
                        <a:pt x="283" y="41"/>
                        <a:pt x="228" y="15"/>
                        <a:pt x="175" y="1"/>
                      </a:cubicBezTo>
                      <a:cubicBezTo>
                        <a:pt x="95" y="0"/>
                        <a:pt x="38" y="14"/>
                        <a:pt x="0" y="28"/>
                      </a:cubicBezTo>
                      <a:cubicBezTo>
                        <a:pt x="105" y="10"/>
                        <a:pt x="216" y="34"/>
                        <a:pt x="329" y="111"/>
                      </a:cubicBezTo>
                      <a:cubicBezTo>
                        <a:pt x="330" y="111"/>
                        <a:pt x="330" y="111"/>
                        <a:pt x="330" y="111"/>
                      </a:cubicBezTo>
                      <a:cubicBezTo>
                        <a:pt x="339" y="78"/>
                        <a:pt x="339" y="78"/>
                        <a:pt x="339" y="78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en-US" sz="3200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6" name="Freeform 29"/>
                <p:cNvSpPr/>
                <p:nvPr/>
              </p:nvSpPr>
              <p:spPr bwMode="auto">
                <a:xfrm rot="10800000">
                  <a:off x="1999698" y="1741430"/>
                  <a:ext cx="135347" cy="63496"/>
                </a:xfrm>
                <a:custGeom>
                  <a:avLst/>
                  <a:gdLst>
                    <a:gd name="T0" fmla="*/ 9 w 98"/>
                    <a:gd name="T1" fmla="*/ 13 h 46"/>
                    <a:gd name="T2" fmla="*/ 0 w 98"/>
                    <a:gd name="T3" fmla="*/ 46 h 46"/>
                    <a:gd name="T4" fmla="*/ 98 w 98"/>
                    <a:gd name="T5" fmla="*/ 20 h 46"/>
                    <a:gd name="T6" fmla="*/ 53 w 98"/>
                    <a:gd name="T7" fmla="*/ 0 h 46"/>
                    <a:gd name="T8" fmla="*/ 9 w 98"/>
                    <a:gd name="T9" fmla="*/ 13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46">
                      <a:moveTo>
                        <a:pt x="9" y="13"/>
                      </a:moveTo>
                      <a:cubicBezTo>
                        <a:pt x="0" y="46"/>
                        <a:pt x="0" y="46"/>
                        <a:pt x="0" y="46"/>
                      </a:cubicBezTo>
                      <a:cubicBezTo>
                        <a:pt x="98" y="20"/>
                        <a:pt x="98" y="20"/>
                        <a:pt x="98" y="20"/>
                      </a:cubicBezTo>
                      <a:cubicBezTo>
                        <a:pt x="86" y="14"/>
                        <a:pt x="62" y="4"/>
                        <a:pt x="53" y="0"/>
                      </a:cubicBezTo>
                      <a:lnTo>
                        <a:pt x="9" y="13"/>
                      </a:ln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en-US" sz="3200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</p:grpSp>
          <p:grpSp>
            <p:nvGrpSpPr>
              <p:cNvPr id="12" name="Group 11"/>
              <p:cNvGrpSpPr/>
              <p:nvPr/>
            </p:nvGrpSpPr>
            <p:grpSpPr>
              <a:xfrm>
                <a:off x="4740734" y="3086307"/>
                <a:ext cx="2499739" cy="1142928"/>
                <a:chOff x="1389803" y="2307882"/>
                <a:chExt cx="1874804" cy="857196"/>
              </a:xfrm>
              <a:solidFill>
                <a:schemeClr val="accent3"/>
              </a:solidFill>
              <a:effectLst>
                <a:outerShdw blurRad="444500" dist="228600" dir="8100000" algn="tr" rotWithShape="0">
                  <a:prstClr val="black">
                    <a:alpha val="12000"/>
                  </a:prstClr>
                </a:outerShdw>
              </a:effectLst>
            </p:grpSpPr>
            <p:sp>
              <p:nvSpPr>
                <p:cNvPr id="13" name="Freeform 9"/>
                <p:cNvSpPr/>
                <p:nvPr/>
              </p:nvSpPr>
              <p:spPr bwMode="auto">
                <a:xfrm rot="10800000">
                  <a:off x="1389803" y="2307882"/>
                  <a:ext cx="581490" cy="601542"/>
                </a:xfrm>
                <a:custGeom>
                  <a:avLst/>
                  <a:gdLst>
                    <a:gd name="T0" fmla="*/ 102 w 420"/>
                    <a:gd name="T1" fmla="*/ 84 h 435"/>
                    <a:gd name="T2" fmla="*/ 0 w 420"/>
                    <a:gd name="T3" fmla="*/ 435 h 435"/>
                    <a:gd name="T4" fmla="*/ 0 w 420"/>
                    <a:gd name="T5" fmla="*/ 435 h 435"/>
                    <a:gd name="T6" fmla="*/ 222 w 420"/>
                    <a:gd name="T7" fmla="*/ 369 h 435"/>
                    <a:gd name="T8" fmla="*/ 420 w 420"/>
                    <a:gd name="T9" fmla="*/ 0 h 435"/>
                    <a:gd name="T10" fmla="*/ 102 w 420"/>
                    <a:gd name="T11" fmla="*/ 84 h 435"/>
                    <a:gd name="T12" fmla="*/ 102 w 420"/>
                    <a:gd name="T13" fmla="*/ 84 h 4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0" h="435">
                      <a:moveTo>
                        <a:pt x="102" y="84"/>
                      </a:moveTo>
                      <a:cubicBezTo>
                        <a:pt x="0" y="435"/>
                        <a:pt x="0" y="435"/>
                        <a:pt x="0" y="435"/>
                      </a:cubicBezTo>
                      <a:cubicBezTo>
                        <a:pt x="0" y="435"/>
                        <a:pt x="0" y="435"/>
                        <a:pt x="0" y="435"/>
                      </a:cubicBezTo>
                      <a:cubicBezTo>
                        <a:pt x="222" y="369"/>
                        <a:pt x="222" y="369"/>
                        <a:pt x="222" y="369"/>
                      </a:cubicBezTo>
                      <a:cubicBezTo>
                        <a:pt x="420" y="0"/>
                        <a:pt x="420" y="0"/>
                        <a:pt x="420" y="0"/>
                      </a:cubicBezTo>
                      <a:cubicBezTo>
                        <a:pt x="102" y="84"/>
                        <a:pt x="102" y="84"/>
                        <a:pt x="102" y="84"/>
                      </a:cubicBezTo>
                      <a:cubicBezTo>
                        <a:pt x="102" y="84"/>
                        <a:pt x="102" y="84"/>
                        <a:pt x="102" y="84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en-US" sz="3200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14" name="Freeform 11"/>
                <p:cNvSpPr/>
                <p:nvPr/>
              </p:nvSpPr>
              <p:spPr bwMode="auto">
                <a:xfrm rot="10800000">
                  <a:off x="1829262" y="2307882"/>
                  <a:ext cx="1435345" cy="845500"/>
                </a:xfrm>
                <a:custGeom>
                  <a:avLst/>
                  <a:gdLst>
                    <a:gd name="T0" fmla="*/ 935 w 1037"/>
                    <a:gd name="T1" fmla="*/ 612 h 612"/>
                    <a:gd name="T2" fmla="*/ 1037 w 1037"/>
                    <a:gd name="T3" fmla="*/ 261 h 612"/>
                    <a:gd name="T4" fmla="*/ 0 w 1037"/>
                    <a:gd name="T5" fmla="*/ 94 h 612"/>
                    <a:gd name="T6" fmla="*/ 215 w 1037"/>
                    <a:gd name="T7" fmla="*/ 476 h 612"/>
                    <a:gd name="T8" fmla="*/ 935 w 1037"/>
                    <a:gd name="T9" fmla="*/ 612 h 6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37" h="612">
                      <a:moveTo>
                        <a:pt x="935" y="612"/>
                      </a:moveTo>
                      <a:cubicBezTo>
                        <a:pt x="1037" y="261"/>
                        <a:pt x="1037" y="261"/>
                        <a:pt x="1037" y="261"/>
                      </a:cubicBezTo>
                      <a:cubicBezTo>
                        <a:pt x="594" y="0"/>
                        <a:pt x="242" y="13"/>
                        <a:pt x="0" y="94"/>
                      </a:cubicBezTo>
                      <a:cubicBezTo>
                        <a:pt x="215" y="476"/>
                        <a:pt x="215" y="476"/>
                        <a:pt x="215" y="476"/>
                      </a:cubicBezTo>
                      <a:cubicBezTo>
                        <a:pt x="421" y="414"/>
                        <a:pt x="665" y="430"/>
                        <a:pt x="935" y="61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en-US" sz="3200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15" name="Freeform 2513"/>
                <p:cNvSpPr/>
                <p:nvPr/>
              </p:nvSpPr>
              <p:spPr bwMode="auto">
                <a:xfrm rot="10800000">
                  <a:off x="1815895" y="2792456"/>
                  <a:ext cx="1413623" cy="372622"/>
                </a:xfrm>
                <a:custGeom>
                  <a:avLst/>
                  <a:gdLst>
                    <a:gd name="T0" fmla="*/ 222 w 1022"/>
                    <a:gd name="T1" fmla="*/ 15 h 269"/>
                    <a:gd name="T2" fmla="*/ 0 w 1022"/>
                    <a:gd name="T3" fmla="*/ 94 h 269"/>
                    <a:gd name="T4" fmla="*/ 1012 w 1022"/>
                    <a:gd name="T5" fmla="*/ 269 h 269"/>
                    <a:gd name="T6" fmla="*/ 1022 w 1022"/>
                    <a:gd name="T7" fmla="*/ 236 h 269"/>
                    <a:gd name="T8" fmla="*/ 222 w 1022"/>
                    <a:gd name="T9" fmla="*/ 15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2" h="269">
                      <a:moveTo>
                        <a:pt x="222" y="15"/>
                      </a:moveTo>
                      <a:cubicBezTo>
                        <a:pt x="119" y="42"/>
                        <a:pt x="41" y="75"/>
                        <a:pt x="0" y="94"/>
                      </a:cubicBezTo>
                      <a:cubicBezTo>
                        <a:pt x="241" y="21"/>
                        <a:pt x="584" y="17"/>
                        <a:pt x="1012" y="269"/>
                      </a:cubicBezTo>
                      <a:cubicBezTo>
                        <a:pt x="1022" y="236"/>
                        <a:pt x="1022" y="236"/>
                        <a:pt x="1022" y="236"/>
                      </a:cubicBezTo>
                      <a:cubicBezTo>
                        <a:pt x="708" y="49"/>
                        <a:pt x="438" y="0"/>
                        <a:pt x="222" y="15"/>
                      </a:cubicBezTo>
                      <a:close/>
                    </a:path>
                  </a:pathLst>
                </a:custGeom>
                <a:solidFill>
                  <a:schemeClr val="accent2">
                    <a:lumMod val="50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en-US" sz="3200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16" name="Freeform 27"/>
                <p:cNvSpPr/>
                <p:nvPr/>
              </p:nvSpPr>
              <p:spPr bwMode="auto">
                <a:xfrm rot="10800000">
                  <a:off x="1389803" y="2792456"/>
                  <a:ext cx="439460" cy="152057"/>
                </a:xfrm>
                <a:custGeom>
                  <a:avLst/>
                  <a:gdLst>
                    <a:gd name="T0" fmla="*/ 10 w 318"/>
                    <a:gd name="T1" fmla="*/ 77 h 110"/>
                    <a:gd name="T2" fmla="*/ 10 w 318"/>
                    <a:gd name="T3" fmla="*/ 77 h 110"/>
                    <a:gd name="T4" fmla="*/ 0 w 318"/>
                    <a:gd name="T5" fmla="*/ 110 h 110"/>
                    <a:gd name="T6" fmla="*/ 0 w 318"/>
                    <a:gd name="T7" fmla="*/ 110 h 110"/>
                    <a:gd name="T8" fmla="*/ 318 w 318"/>
                    <a:gd name="T9" fmla="*/ 26 h 110"/>
                    <a:gd name="T10" fmla="*/ 268 w 318"/>
                    <a:gd name="T11" fmla="*/ 0 h 110"/>
                    <a:gd name="T12" fmla="*/ 10 w 318"/>
                    <a:gd name="T13" fmla="*/ 77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18" h="110">
                      <a:moveTo>
                        <a:pt x="10" y="77"/>
                      </a:moveTo>
                      <a:cubicBezTo>
                        <a:pt x="10" y="77"/>
                        <a:pt x="10" y="77"/>
                        <a:pt x="10" y="77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318" y="26"/>
                        <a:pt x="318" y="26"/>
                        <a:pt x="318" y="26"/>
                      </a:cubicBezTo>
                      <a:cubicBezTo>
                        <a:pt x="268" y="0"/>
                        <a:pt x="268" y="0"/>
                        <a:pt x="268" y="0"/>
                      </a:cubicBezTo>
                      <a:lnTo>
                        <a:pt x="10" y="77"/>
                      </a:lnTo>
                      <a:close/>
                    </a:path>
                  </a:pathLst>
                </a:custGeom>
                <a:solidFill>
                  <a:schemeClr val="accent2">
                    <a:lumMod val="50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en-US" sz="3200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</p:grpSp>
          <p:grpSp>
            <p:nvGrpSpPr>
              <p:cNvPr id="17" name="Group 16"/>
              <p:cNvGrpSpPr/>
              <p:nvPr/>
            </p:nvGrpSpPr>
            <p:grpSpPr>
              <a:xfrm>
                <a:off x="4333024" y="3794790"/>
                <a:ext cx="3328529" cy="1376861"/>
                <a:chOff x="1084020" y="2839244"/>
                <a:chExt cx="2496397" cy="1032646"/>
              </a:xfrm>
              <a:effectLst>
                <a:outerShdw blurRad="393700" dist="228600" dir="2700000" algn="tl" rotWithShape="0">
                  <a:prstClr val="black">
                    <a:alpha val="19000"/>
                  </a:prstClr>
                </a:outerShdw>
              </a:effectLst>
            </p:grpSpPr>
            <p:sp>
              <p:nvSpPr>
                <p:cNvPr id="18" name="Freeform 10"/>
                <p:cNvSpPr/>
                <p:nvPr/>
              </p:nvSpPr>
              <p:spPr bwMode="auto">
                <a:xfrm rot="10800000">
                  <a:off x="1084020" y="2839244"/>
                  <a:ext cx="731875" cy="634961"/>
                </a:xfrm>
                <a:custGeom>
                  <a:avLst/>
                  <a:gdLst>
                    <a:gd name="T0" fmla="*/ 101 w 528"/>
                    <a:gd name="T1" fmla="*/ 113 h 459"/>
                    <a:gd name="T2" fmla="*/ 0 w 528"/>
                    <a:gd name="T3" fmla="*/ 459 h 459"/>
                    <a:gd name="T4" fmla="*/ 0 w 528"/>
                    <a:gd name="T5" fmla="*/ 459 h 459"/>
                    <a:gd name="T6" fmla="*/ 335 w 528"/>
                    <a:gd name="T7" fmla="*/ 359 h 459"/>
                    <a:gd name="T8" fmla="*/ 528 w 528"/>
                    <a:gd name="T9" fmla="*/ 0 h 459"/>
                    <a:gd name="T10" fmla="*/ 101 w 528"/>
                    <a:gd name="T11" fmla="*/ 113 h 459"/>
                    <a:gd name="T12" fmla="*/ 101 w 528"/>
                    <a:gd name="T13" fmla="*/ 113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8" h="459">
                      <a:moveTo>
                        <a:pt x="101" y="113"/>
                      </a:moveTo>
                      <a:cubicBezTo>
                        <a:pt x="0" y="459"/>
                        <a:pt x="0" y="459"/>
                        <a:pt x="0" y="459"/>
                      </a:cubicBezTo>
                      <a:cubicBezTo>
                        <a:pt x="0" y="459"/>
                        <a:pt x="0" y="459"/>
                        <a:pt x="0" y="459"/>
                      </a:cubicBezTo>
                      <a:cubicBezTo>
                        <a:pt x="335" y="359"/>
                        <a:pt x="335" y="359"/>
                        <a:pt x="335" y="359"/>
                      </a:cubicBezTo>
                      <a:cubicBezTo>
                        <a:pt x="528" y="0"/>
                        <a:pt x="528" y="0"/>
                        <a:pt x="528" y="0"/>
                      </a:cubicBezTo>
                      <a:cubicBezTo>
                        <a:pt x="101" y="113"/>
                        <a:pt x="101" y="113"/>
                        <a:pt x="101" y="113"/>
                      </a:cubicBezTo>
                      <a:cubicBezTo>
                        <a:pt x="101" y="113"/>
                        <a:pt x="101" y="113"/>
                        <a:pt x="101" y="113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en-US" sz="3200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19" name="Freeform 13"/>
                <p:cNvSpPr/>
                <p:nvPr/>
              </p:nvSpPr>
              <p:spPr bwMode="auto">
                <a:xfrm rot="10800000">
                  <a:off x="1675536" y="2839244"/>
                  <a:ext cx="1904881" cy="1032646"/>
                </a:xfrm>
                <a:custGeom>
                  <a:avLst/>
                  <a:gdLst>
                    <a:gd name="T0" fmla="*/ 1275 w 1376"/>
                    <a:gd name="T1" fmla="*/ 747 h 747"/>
                    <a:gd name="T2" fmla="*/ 1376 w 1376"/>
                    <a:gd name="T3" fmla="*/ 401 h 747"/>
                    <a:gd name="T4" fmla="*/ 0 w 1376"/>
                    <a:gd name="T5" fmla="*/ 208 h 747"/>
                    <a:gd name="T6" fmla="*/ 210 w 1376"/>
                    <a:gd name="T7" fmla="*/ 580 h 747"/>
                    <a:gd name="T8" fmla="*/ 1275 w 1376"/>
                    <a:gd name="T9" fmla="*/ 747 h 7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76" h="747">
                      <a:moveTo>
                        <a:pt x="1275" y="747"/>
                      </a:moveTo>
                      <a:cubicBezTo>
                        <a:pt x="1376" y="401"/>
                        <a:pt x="1376" y="401"/>
                        <a:pt x="1376" y="401"/>
                      </a:cubicBezTo>
                      <a:cubicBezTo>
                        <a:pt x="646" y="0"/>
                        <a:pt x="142" y="150"/>
                        <a:pt x="0" y="208"/>
                      </a:cubicBezTo>
                      <a:cubicBezTo>
                        <a:pt x="210" y="580"/>
                        <a:pt x="210" y="580"/>
                        <a:pt x="210" y="580"/>
                      </a:cubicBezTo>
                      <a:cubicBezTo>
                        <a:pt x="453" y="495"/>
                        <a:pt x="816" y="474"/>
                        <a:pt x="1275" y="74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en-US" sz="3200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20" name="Freeform 22"/>
                <p:cNvSpPr/>
                <p:nvPr/>
              </p:nvSpPr>
              <p:spPr bwMode="auto">
                <a:xfrm rot="10800000">
                  <a:off x="1663838" y="3317135"/>
                  <a:ext cx="1904881" cy="544729"/>
                </a:xfrm>
                <a:custGeom>
                  <a:avLst/>
                  <a:gdLst>
                    <a:gd name="T0" fmla="*/ 208 w 1377"/>
                    <a:gd name="T1" fmla="*/ 102 h 394"/>
                    <a:gd name="T2" fmla="*/ 0 w 1377"/>
                    <a:gd name="T3" fmla="*/ 198 h 394"/>
                    <a:gd name="T4" fmla="*/ 1368 w 1377"/>
                    <a:gd name="T5" fmla="*/ 394 h 394"/>
                    <a:gd name="T6" fmla="*/ 1377 w 1377"/>
                    <a:gd name="T7" fmla="*/ 361 h 394"/>
                    <a:gd name="T8" fmla="*/ 208 w 1377"/>
                    <a:gd name="T9" fmla="*/ 102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77" h="394">
                      <a:moveTo>
                        <a:pt x="208" y="102"/>
                      </a:moveTo>
                      <a:cubicBezTo>
                        <a:pt x="109" y="137"/>
                        <a:pt x="27" y="182"/>
                        <a:pt x="0" y="198"/>
                      </a:cubicBezTo>
                      <a:cubicBezTo>
                        <a:pt x="151" y="138"/>
                        <a:pt x="650" y="0"/>
                        <a:pt x="1368" y="394"/>
                      </a:cubicBezTo>
                      <a:cubicBezTo>
                        <a:pt x="1377" y="361"/>
                        <a:pt x="1377" y="361"/>
                        <a:pt x="1377" y="361"/>
                      </a:cubicBezTo>
                      <a:cubicBezTo>
                        <a:pt x="880" y="71"/>
                        <a:pt x="459" y="64"/>
                        <a:pt x="208" y="102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en-US" sz="3200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21" name="Freeform 26"/>
                <p:cNvSpPr/>
                <p:nvPr/>
              </p:nvSpPr>
              <p:spPr bwMode="auto">
                <a:xfrm rot="10800000">
                  <a:off x="1085690" y="3317134"/>
                  <a:ext cx="589845" cy="198843"/>
                </a:xfrm>
                <a:custGeom>
                  <a:avLst/>
                  <a:gdLst>
                    <a:gd name="T0" fmla="*/ 10 w 426"/>
                    <a:gd name="T1" fmla="*/ 111 h 144"/>
                    <a:gd name="T2" fmla="*/ 9 w 426"/>
                    <a:gd name="T3" fmla="*/ 111 h 144"/>
                    <a:gd name="T4" fmla="*/ 0 w 426"/>
                    <a:gd name="T5" fmla="*/ 144 h 144"/>
                    <a:gd name="T6" fmla="*/ 0 w 426"/>
                    <a:gd name="T7" fmla="*/ 144 h 144"/>
                    <a:gd name="T8" fmla="*/ 426 w 426"/>
                    <a:gd name="T9" fmla="*/ 31 h 144"/>
                    <a:gd name="T10" fmla="*/ 379 w 426"/>
                    <a:gd name="T11" fmla="*/ 0 h 144"/>
                    <a:gd name="T12" fmla="*/ 10 w 426"/>
                    <a:gd name="T13" fmla="*/ 111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6" h="144">
                      <a:moveTo>
                        <a:pt x="10" y="111"/>
                      </a:moveTo>
                      <a:cubicBezTo>
                        <a:pt x="9" y="111"/>
                        <a:pt x="9" y="111"/>
                        <a:pt x="9" y="111"/>
                      </a:cubicBezTo>
                      <a:cubicBezTo>
                        <a:pt x="0" y="144"/>
                        <a:pt x="0" y="144"/>
                        <a:pt x="0" y="144"/>
                      </a:cubicBezTo>
                      <a:cubicBezTo>
                        <a:pt x="0" y="144"/>
                        <a:pt x="0" y="144"/>
                        <a:pt x="0" y="144"/>
                      </a:cubicBezTo>
                      <a:cubicBezTo>
                        <a:pt x="426" y="31"/>
                        <a:pt x="426" y="31"/>
                        <a:pt x="426" y="31"/>
                      </a:cubicBezTo>
                      <a:cubicBezTo>
                        <a:pt x="379" y="0"/>
                        <a:pt x="379" y="0"/>
                        <a:pt x="379" y="0"/>
                      </a:cubicBezTo>
                      <a:lnTo>
                        <a:pt x="10" y="111"/>
                      </a:ln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en-US" sz="3200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</p:grpSp>
        </p:grpSp>
        <p:grpSp>
          <p:nvGrpSpPr>
            <p:cNvPr id="7" name="Group 6"/>
            <p:cNvGrpSpPr/>
            <p:nvPr/>
          </p:nvGrpSpPr>
          <p:grpSpPr>
            <a:xfrm>
              <a:off x="3903664" y="4492131"/>
              <a:ext cx="4384673" cy="1994000"/>
              <a:chOff x="762000" y="3362250"/>
              <a:chExt cx="3288505" cy="1495500"/>
            </a:xfrm>
            <a:effectLst>
              <a:outerShdw blurRad="444500" dist="228600" dir="8100000" algn="tr" rotWithShape="0">
                <a:prstClr val="black">
                  <a:alpha val="12000"/>
                </a:prstClr>
              </a:outerShdw>
            </a:effectLst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2000" y="4095750"/>
                <a:ext cx="3288505" cy="719208"/>
              </a:xfrm>
              <a:prstGeom prst="rect">
                <a:avLst/>
              </a:prstGeom>
            </p:spPr>
          </p:pic>
          <p:sp>
            <p:nvSpPr>
              <p:cNvPr id="9" name="Freeform 20"/>
              <p:cNvSpPr/>
              <p:nvPr/>
            </p:nvSpPr>
            <p:spPr bwMode="auto">
              <a:xfrm rot="10800000">
                <a:off x="764868" y="3858523"/>
                <a:ext cx="3121332" cy="999227"/>
              </a:xfrm>
              <a:custGeom>
                <a:avLst/>
                <a:gdLst>
                  <a:gd name="T0" fmla="*/ 1710 w 2255"/>
                  <a:gd name="T1" fmla="*/ 722 h 722"/>
                  <a:gd name="T2" fmla="*/ 1711 w 2255"/>
                  <a:gd name="T3" fmla="*/ 722 h 722"/>
                  <a:gd name="T4" fmla="*/ 2255 w 2255"/>
                  <a:gd name="T5" fmla="*/ 571 h 722"/>
                  <a:gd name="T6" fmla="*/ 2255 w 2255"/>
                  <a:gd name="T7" fmla="*/ 571 h 722"/>
                  <a:gd name="T8" fmla="*/ 0 w 2255"/>
                  <a:gd name="T9" fmla="*/ 526 h 722"/>
                  <a:gd name="T10" fmla="*/ 2 w 2255"/>
                  <a:gd name="T11" fmla="*/ 530 h 722"/>
                  <a:gd name="T12" fmla="*/ 1710 w 2255"/>
                  <a:gd name="T13" fmla="*/ 722 h 7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55" h="722">
                    <a:moveTo>
                      <a:pt x="1710" y="722"/>
                    </a:moveTo>
                    <a:cubicBezTo>
                      <a:pt x="1711" y="722"/>
                      <a:pt x="1711" y="722"/>
                      <a:pt x="1711" y="722"/>
                    </a:cubicBezTo>
                    <a:cubicBezTo>
                      <a:pt x="2255" y="571"/>
                      <a:pt x="2255" y="571"/>
                      <a:pt x="2255" y="571"/>
                    </a:cubicBezTo>
                    <a:cubicBezTo>
                      <a:pt x="2255" y="571"/>
                      <a:pt x="2255" y="571"/>
                      <a:pt x="2255" y="571"/>
                    </a:cubicBezTo>
                    <a:cubicBezTo>
                      <a:pt x="1140" y="0"/>
                      <a:pt x="0" y="526"/>
                      <a:pt x="0" y="526"/>
                    </a:cubicBezTo>
                    <a:cubicBezTo>
                      <a:pt x="2" y="530"/>
                      <a:pt x="2" y="530"/>
                      <a:pt x="2" y="530"/>
                    </a:cubicBezTo>
                    <a:cubicBezTo>
                      <a:pt x="799" y="190"/>
                      <a:pt x="1646" y="683"/>
                      <a:pt x="1710" y="722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200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0" name="Freeform 6"/>
              <p:cNvSpPr/>
              <p:nvPr/>
            </p:nvSpPr>
            <p:spPr bwMode="auto">
              <a:xfrm rot="10800000">
                <a:off x="764868" y="3362250"/>
                <a:ext cx="898970" cy="705140"/>
              </a:xfrm>
              <a:custGeom>
                <a:avLst/>
                <a:gdLst>
                  <a:gd name="T0" fmla="*/ 105 w 649"/>
                  <a:gd name="T1" fmla="*/ 151 h 509"/>
                  <a:gd name="T2" fmla="*/ 104 w 649"/>
                  <a:gd name="T3" fmla="*/ 151 h 509"/>
                  <a:gd name="T4" fmla="*/ 0 w 649"/>
                  <a:gd name="T5" fmla="*/ 509 h 509"/>
                  <a:gd name="T6" fmla="*/ 1 w 649"/>
                  <a:gd name="T7" fmla="*/ 509 h 509"/>
                  <a:gd name="T8" fmla="*/ 447 w 649"/>
                  <a:gd name="T9" fmla="*/ 375 h 509"/>
                  <a:gd name="T10" fmla="*/ 649 w 649"/>
                  <a:gd name="T11" fmla="*/ 0 h 509"/>
                  <a:gd name="T12" fmla="*/ 105 w 649"/>
                  <a:gd name="T13" fmla="*/ 151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9" h="509">
                    <a:moveTo>
                      <a:pt x="105" y="151"/>
                    </a:moveTo>
                    <a:cubicBezTo>
                      <a:pt x="104" y="151"/>
                      <a:pt x="104" y="151"/>
                      <a:pt x="104" y="151"/>
                    </a:cubicBezTo>
                    <a:cubicBezTo>
                      <a:pt x="0" y="509"/>
                      <a:pt x="0" y="509"/>
                      <a:pt x="0" y="509"/>
                    </a:cubicBezTo>
                    <a:cubicBezTo>
                      <a:pt x="0" y="509"/>
                      <a:pt x="0" y="509"/>
                      <a:pt x="1" y="509"/>
                    </a:cubicBezTo>
                    <a:cubicBezTo>
                      <a:pt x="447" y="375"/>
                      <a:pt x="447" y="375"/>
                      <a:pt x="447" y="375"/>
                    </a:cubicBezTo>
                    <a:cubicBezTo>
                      <a:pt x="649" y="0"/>
                      <a:pt x="649" y="0"/>
                      <a:pt x="649" y="0"/>
                    </a:cubicBezTo>
                    <a:lnTo>
                      <a:pt x="105" y="151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200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1" name="Freeform 12"/>
              <p:cNvSpPr/>
              <p:nvPr/>
            </p:nvSpPr>
            <p:spPr bwMode="auto">
              <a:xfrm rot="10800000">
                <a:off x="1520137" y="3362250"/>
                <a:ext cx="2362721" cy="1231490"/>
              </a:xfrm>
              <a:custGeom>
                <a:avLst/>
                <a:gdLst>
                  <a:gd name="T0" fmla="*/ 1604 w 1708"/>
                  <a:gd name="T1" fmla="*/ 890 h 890"/>
                  <a:gd name="T2" fmla="*/ 1708 w 1708"/>
                  <a:gd name="T3" fmla="*/ 532 h 890"/>
                  <a:gd name="T4" fmla="*/ 0 w 1708"/>
                  <a:gd name="T5" fmla="*/ 340 h 890"/>
                  <a:gd name="T6" fmla="*/ 198 w 1708"/>
                  <a:gd name="T7" fmla="*/ 691 h 890"/>
                  <a:gd name="T8" fmla="*/ 1604 w 1708"/>
                  <a:gd name="T9" fmla="*/ 890 h 8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08" h="890">
                    <a:moveTo>
                      <a:pt x="1604" y="890"/>
                    </a:moveTo>
                    <a:cubicBezTo>
                      <a:pt x="1708" y="532"/>
                      <a:pt x="1708" y="532"/>
                      <a:pt x="1708" y="532"/>
                    </a:cubicBezTo>
                    <a:cubicBezTo>
                      <a:pt x="1644" y="493"/>
                      <a:pt x="797" y="0"/>
                      <a:pt x="0" y="340"/>
                    </a:cubicBezTo>
                    <a:cubicBezTo>
                      <a:pt x="198" y="691"/>
                      <a:pt x="198" y="691"/>
                      <a:pt x="198" y="691"/>
                    </a:cubicBezTo>
                    <a:cubicBezTo>
                      <a:pt x="278" y="659"/>
                      <a:pt x="854" y="453"/>
                      <a:pt x="1604" y="89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200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</p:grpSp>
      <p:sp>
        <p:nvSpPr>
          <p:cNvPr id="87" name="TextBox 86"/>
          <p:cNvSpPr txBox="1"/>
          <p:nvPr/>
        </p:nvSpPr>
        <p:spPr>
          <a:xfrm>
            <a:off x="1979930" y="549275"/>
            <a:ext cx="82321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单击此处添加大标题内容</a:t>
            </a: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思源宋体 CN" panose="02020400000000000000" charset="-122"/>
              <a:ea typeface="思源宋体 CN" panose="02020400000000000000" charset="-122"/>
              <a:cs typeface="思源宋体 CN" panose="02020400000000000000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 rot="0">
            <a:off x="1284606" y="1762125"/>
            <a:ext cx="10513694" cy="4306570"/>
            <a:chOff x="1008279" y="1275704"/>
            <a:chExt cx="10513787" cy="4306592"/>
          </a:xfrm>
        </p:grpSpPr>
        <p:grpSp>
          <p:nvGrpSpPr>
            <p:cNvPr id="51" name="Group 50"/>
            <p:cNvGrpSpPr/>
            <p:nvPr/>
          </p:nvGrpSpPr>
          <p:grpSpPr>
            <a:xfrm>
              <a:off x="3679195" y="1275704"/>
              <a:ext cx="4833610" cy="4306592"/>
              <a:chOff x="3445790" y="1706370"/>
              <a:chExt cx="5300421" cy="4722505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3445790" y="4194550"/>
                <a:ext cx="5300421" cy="2234325"/>
                <a:chOff x="3195638" y="2954338"/>
                <a:chExt cx="2749550" cy="1159037"/>
              </a:xfrm>
            </p:grpSpPr>
            <p:sp>
              <p:nvSpPr>
                <p:cNvPr id="68" name="Freeform 5"/>
                <p:cNvSpPr/>
                <p:nvPr/>
              </p:nvSpPr>
              <p:spPr bwMode="auto">
                <a:xfrm>
                  <a:off x="3527426" y="2954338"/>
                  <a:ext cx="2119313" cy="547688"/>
                </a:xfrm>
                <a:custGeom>
                  <a:avLst/>
                  <a:gdLst/>
                  <a:ahLst/>
                  <a:cxnLst>
                    <a:cxn ang="0">
                      <a:pos x="699" y="0"/>
                    </a:cxn>
                    <a:cxn ang="0">
                      <a:pos x="1335" y="157"/>
                    </a:cxn>
                    <a:cxn ang="0">
                      <a:pos x="699" y="345"/>
                    </a:cxn>
                    <a:cxn ang="0">
                      <a:pos x="0" y="134"/>
                    </a:cxn>
                    <a:cxn ang="0">
                      <a:pos x="699" y="0"/>
                    </a:cxn>
                  </a:cxnLst>
                  <a:rect l="0" t="0" r="r" b="b"/>
                  <a:pathLst>
                    <a:path w="1335" h="345">
                      <a:moveTo>
                        <a:pt x="699" y="0"/>
                      </a:moveTo>
                      <a:lnTo>
                        <a:pt x="1335" y="157"/>
                      </a:lnTo>
                      <a:lnTo>
                        <a:pt x="699" y="345"/>
                      </a:lnTo>
                      <a:lnTo>
                        <a:pt x="0" y="134"/>
                      </a:lnTo>
                      <a:lnTo>
                        <a:pt x="699" y="0"/>
                      </a:ln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69" name="Freeform 17"/>
                <p:cNvSpPr/>
                <p:nvPr/>
              </p:nvSpPr>
              <p:spPr bwMode="auto">
                <a:xfrm>
                  <a:off x="3195638" y="3159287"/>
                  <a:ext cx="1441450" cy="954088"/>
                </a:xfrm>
                <a:custGeom>
                  <a:avLst/>
                  <a:gdLst/>
                  <a:ahLst/>
                  <a:cxnLst>
                    <a:cxn ang="0">
                      <a:pos x="908" y="211"/>
                    </a:cxn>
                    <a:cxn ang="0">
                      <a:pos x="908" y="601"/>
                    </a:cxn>
                    <a:cxn ang="0">
                      <a:pos x="0" y="294"/>
                    </a:cxn>
                    <a:cxn ang="0">
                      <a:pos x="209" y="0"/>
                    </a:cxn>
                    <a:cxn ang="0">
                      <a:pos x="908" y="211"/>
                    </a:cxn>
                  </a:cxnLst>
                  <a:rect l="0" t="0" r="r" b="b"/>
                  <a:pathLst>
                    <a:path w="908" h="601">
                      <a:moveTo>
                        <a:pt x="908" y="211"/>
                      </a:moveTo>
                      <a:lnTo>
                        <a:pt x="908" y="601"/>
                      </a:lnTo>
                      <a:lnTo>
                        <a:pt x="0" y="294"/>
                      </a:lnTo>
                      <a:lnTo>
                        <a:pt x="209" y="0"/>
                      </a:lnTo>
                      <a:lnTo>
                        <a:pt x="908" y="211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70" name="Freeform 18"/>
                <p:cNvSpPr/>
                <p:nvPr/>
              </p:nvSpPr>
              <p:spPr bwMode="auto">
                <a:xfrm>
                  <a:off x="4637088" y="3195799"/>
                  <a:ext cx="1308100" cy="917575"/>
                </a:xfrm>
                <a:custGeom>
                  <a:avLst/>
                  <a:gdLst/>
                  <a:ahLst/>
                  <a:cxnLst>
                    <a:cxn ang="0">
                      <a:pos x="0" y="188"/>
                    </a:cxn>
                    <a:cxn ang="0">
                      <a:pos x="636" y="0"/>
                    </a:cxn>
                    <a:cxn ang="0">
                      <a:pos x="824" y="298"/>
                    </a:cxn>
                    <a:cxn ang="0">
                      <a:pos x="0" y="578"/>
                    </a:cxn>
                    <a:cxn ang="0">
                      <a:pos x="0" y="188"/>
                    </a:cxn>
                  </a:cxnLst>
                  <a:rect l="0" t="0" r="r" b="b"/>
                  <a:pathLst>
                    <a:path w="824" h="578">
                      <a:moveTo>
                        <a:pt x="0" y="188"/>
                      </a:moveTo>
                      <a:lnTo>
                        <a:pt x="636" y="0"/>
                      </a:lnTo>
                      <a:lnTo>
                        <a:pt x="824" y="298"/>
                      </a:lnTo>
                      <a:lnTo>
                        <a:pt x="0" y="578"/>
                      </a:lnTo>
                      <a:lnTo>
                        <a:pt x="0" y="188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</p:grpSp>
          <p:grpSp>
            <p:nvGrpSpPr>
              <p:cNvPr id="53" name="Group 52"/>
              <p:cNvGrpSpPr/>
              <p:nvPr/>
            </p:nvGrpSpPr>
            <p:grpSpPr>
              <a:xfrm>
                <a:off x="4213923" y="3404995"/>
                <a:ext cx="3843724" cy="1634195"/>
                <a:chOff x="3594101" y="2544763"/>
                <a:chExt cx="1993900" cy="847725"/>
              </a:xfrm>
            </p:grpSpPr>
            <p:sp>
              <p:nvSpPr>
                <p:cNvPr id="65" name="Freeform 6"/>
                <p:cNvSpPr/>
                <p:nvPr/>
              </p:nvSpPr>
              <p:spPr bwMode="auto">
                <a:xfrm>
                  <a:off x="3857626" y="2544763"/>
                  <a:ext cx="1508125" cy="409575"/>
                </a:xfrm>
                <a:custGeom>
                  <a:avLst/>
                  <a:gdLst/>
                  <a:ahLst/>
                  <a:cxnLst>
                    <a:cxn ang="0">
                      <a:pos x="491" y="0"/>
                    </a:cxn>
                    <a:cxn ang="0">
                      <a:pos x="491" y="0"/>
                    </a:cxn>
                    <a:cxn ang="0">
                      <a:pos x="946" y="133"/>
                    </a:cxn>
                    <a:cxn ang="0">
                      <a:pos x="950" y="137"/>
                    </a:cxn>
                    <a:cxn ang="0">
                      <a:pos x="491" y="258"/>
                    </a:cxn>
                    <a:cxn ang="0">
                      <a:pos x="0" y="102"/>
                    </a:cxn>
                    <a:cxn ang="0">
                      <a:pos x="491" y="0"/>
                    </a:cxn>
                    <a:cxn ang="0">
                      <a:pos x="491" y="0"/>
                    </a:cxn>
                  </a:cxnLst>
                  <a:rect l="0" t="0" r="r" b="b"/>
                  <a:pathLst>
                    <a:path w="950" h="258">
                      <a:moveTo>
                        <a:pt x="491" y="0"/>
                      </a:moveTo>
                      <a:lnTo>
                        <a:pt x="491" y="0"/>
                      </a:lnTo>
                      <a:lnTo>
                        <a:pt x="946" y="133"/>
                      </a:lnTo>
                      <a:lnTo>
                        <a:pt x="950" y="137"/>
                      </a:lnTo>
                      <a:lnTo>
                        <a:pt x="491" y="258"/>
                      </a:lnTo>
                      <a:lnTo>
                        <a:pt x="0" y="102"/>
                      </a:lnTo>
                      <a:lnTo>
                        <a:pt x="491" y="0"/>
                      </a:lnTo>
                      <a:lnTo>
                        <a:pt x="491" y="0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66" name="Freeform 9"/>
                <p:cNvSpPr/>
                <p:nvPr/>
              </p:nvSpPr>
              <p:spPr bwMode="auto">
                <a:xfrm>
                  <a:off x="4637088" y="2762250"/>
                  <a:ext cx="950913" cy="630238"/>
                </a:xfrm>
                <a:custGeom>
                  <a:avLst/>
                  <a:gdLst/>
                  <a:ahLst/>
                  <a:cxnLst>
                    <a:cxn ang="0">
                      <a:pos x="0" y="121"/>
                    </a:cxn>
                    <a:cxn ang="0">
                      <a:pos x="459" y="0"/>
                    </a:cxn>
                    <a:cxn ang="0">
                      <a:pos x="599" y="220"/>
                    </a:cxn>
                    <a:cxn ang="0">
                      <a:pos x="0" y="397"/>
                    </a:cxn>
                    <a:cxn ang="0">
                      <a:pos x="0" y="121"/>
                    </a:cxn>
                  </a:cxnLst>
                  <a:rect l="0" t="0" r="r" b="b"/>
                  <a:pathLst>
                    <a:path w="599" h="397">
                      <a:moveTo>
                        <a:pt x="0" y="121"/>
                      </a:moveTo>
                      <a:lnTo>
                        <a:pt x="459" y="0"/>
                      </a:lnTo>
                      <a:lnTo>
                        <a:pt x="599" y="220"/>
                      </a:lnTo>
                      <a:lnTo>
                        <a:pt x="0" y="397"/>
                      </a:lnTo>
                      <a:lnTo>
                        <a:pt x="0" y="12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67" name="Freeform 10"/>
                <p:cNvSpPr/>
                <p:nvPr/>
              </p:nvSpPr>
              <p:spPr bwMode="auto">
                <a:xfrm>
                  <a:off x="3594101" y="2706688"/>
                  <a:ext cx="1042988" cy="685800"/>
                </a:xfrm>
                <a:custGeom>
                  <a:avLst/>
                  <a:gdLst/>
                  <a:ahLst/>
                  <a:cxnLst>
                    <a:cxn ang="0">
                      <a:pos x="657" y="432"/>
                    </a:cxn>
                    <a:cxn ang="0">
                      <a:pos x="0" y="230"/>
                    </a:cxn>
                    <a:cxn ang="0">
                      <a:pos x="166" y="0"/>
                    </a:cxn>
                    <a:cxn ang="0">
                      <a:pos x="657" y="156"/>
                    </a:cxn>
                    <a:cxn ang="0">
                      <a:pos x="657" y="432"/>
                    </a:cxn>
                  </a:cxnLst>
                  <a:rect l="0" t="0" r="r" b="b"/>
                  <a:pathLst>
                    <a:path w="657" h="432">
                      <a:moveTo>
                        <a:pt x="657" y="432"/>
                      </a:moveTo>
                      <a:lnTo>
                        <a:pt x="0" y="230"/>
                      </a:lnTo>
                      <a:lnTo>
                        <a:pt x="166" y="0"/>
                      </a:lnTo>
                      <a:lnTo>
                        <a:pt x="657" y="156"/>
                      </a:lnTo>
                      <a:lnTo>
                        <a:pt x="657" y="432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</p:grpSp>
          <p:grpSp>
            <p:nvGrpSpPr>
              <p:cNvPr id="54" name="Group 53"/>
              <p:cNvGrpSpPr/>
              <p:nvPr/>
            </p:nvGrpSpPr>
            <p:grpSpPr>
              <a:xfrm>
                <a:off x="4832103" y="2667464"/>
                <a:ext cx="2693055" cy="1318986"/>
                <a:chOff x="3914776" y="2162175"/>
                <a:chExt cx="1397000" cy="684213"/>
              </a:xfrm>
            </p:grpSpPr>
            <p:sp>
              <p:nvSpPr>
                <p:cNvPr id="62" name="Freeform 7"/>
                <p:cNvSpPr/>
                <p:nvPr/>
              </p:nvSpPr>
              <p:spPr bwMode="auto">
                <a:xfrm>
                  <a:off x="4090988" y="2162175"/>
                  <a:ext cx="1062038" cy="382588"/>
                </a:xfrm>
                <a:custGeom>
                  <a:avLst/>
                  <a:gdLst/>
                  <a:ahLst/>
                  <a:cxnLst>
                    <a:cxn ang="0">
                      <a:pos x="344" y="241"/>
                    </a:cxn>
                    <a:cxn ang="0">
                      <a:pos x="344" y="241"/>
                    </a:cxn>
                    <a:cxn ang="0">
                      <a:pos x="0" y="136"/>
                    </a:cxn>
                    <a:cxn ang="0">
                      <a:pos x="344" y="0"/>
                    </a:cxn>
                    <a:cxn ang="0">
                      <a:pos x="669" y="167"/>
                    </a:cxn>
                    <a:cxn ang="0">
                      <a:pos x="344" y="241"/>
                    </a:cxn>
                  </a:cxnLst>
                  <a:rect l="0" t="0" r="r" b="b"/>
                  <a:pathLst>
                    <a:path w="669" h="241">
                      <a:moveTo>
                        <a:pt x="344" y="241"/>
                      </a:moveTo>
                      <a:lnTo>
                        <a:pt x="344" y="241"/>
                      </a:lnTo>
                      <a:lnTo>
                        <a:pt x="0" y="136"/>
                      </a:lnTo>
                      <a:lnTo>
                        <a:pt x="344" y="0"/>
                      </a:lnTo>
                      <a:lnTo>
                        <a:pt x="669" y="167"/>
                      </a:lnTo>
                      <a:lnTo>
                        <a:pt x="344" y="241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63" name="Freeform 11"/>
                <p:cNvSpPr/>
                <p:nvPr/>
              </p:nvSpPr>
              <p:spPr bwMode="auto">
                <a:xfrm>
                  <a:off x="4637088" y="2427288"/>
                  <a:ext cx="674688" cy="419100"/>
                </a:xfrm>
                <a:custGeom>
                  <a:avLst/>
                  <a:gdLst/>
                  <a:ahLst/>
                  <a:cxnLst>
                    <a:cxn ang="0">
                      <a:pos x="0" y="74"/>
                    </a:cxn>
                    <a:cxn ang="0">
                      <a:pos x="325" y="0"/>
                    </a:cxn>
                    <a:cxn ang="0">
                      <a:pos x="425" y="157"/>
                    </a:cxn>
                    <a:cxn ang="0">
                      <a:pos x="0" y="264"/>
                    </a:cxn>
                    <a:cxn ang="0">
                      <a:pos x="0" y="74"/>
                    </a:cxn>
                  </a:cxnLst>
                  <a:rect l="0" t="0" r="r" b="b"/>
                  <a:pathLst>
                    <a:path w="425" h="264">
                      <a:moveTo>
                        <a:pt x="0" y="74"/>
                      </a:moveTo>
                      <a:lnTo>
                        <a:pt x="325" y="0"/>
                      </a:lnTo>
                      <a:lnTo>
                        <a:pt x="425" y="157"/>
                      </a:lnTo>
                      <a:lnTo>
                        <a:pt x="0" y="264"/>
                      </a:lnTo>
                      <a:lnTo>
                        <a:pt x="0" y="7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64" name="Freeform 12"/>
                <p:cNvSpPr/>
                <p:nvPr/>
              </p:nvSpPr>
              <p:spPr bwMode="auto">
                <a:xfrm>
                  <a:off x="3914776" y="2378075"/>
                  <a:ext cx="722313" cy="468313"/>
                </a:xfrm>
                <a:custGeom>
                  <a:avLst/>
                  <a:gdLst/>
                  <a:ahLst/>
                  <a:cxnLst>
                    <a:cxn ang="0">
                      <a:pos x="455" y="295"/>
                    </a:cxn>
                    <a:cxn ang="0">
                      <a:pos x="0" y="155"/>
                    </a:cxn>
                    <a:cxn ang="0">
                      <a:pos x="111" y="0"/>
                    </a:cxn>
                    <a:cxn ang="0">
                      <a:pos x="455" y="105"/>
                    </a:cxn>
                    <a:cxn ang="0">
                      <a:pos x="455" y="295"/>
                    </a:cxn>
                  </a:cxnLst>
                  <a:rect l="0" t="0" r="r" b="b"/>
                  <a:pathLst>
                    <a:path w="455" h="295">
                      <a:moveTo>
                        <a:pt x="455" y="295"/>
                      </a:moveTo>
                      <a:lnTo>
                        <a:pt x="0" y="155"/>
                      </a:lnTo>
                      <a:lnTo>
                        <a:pt x="111" y="0"/>
                      </a:lnTo>
                      <a:lnTo>
                        <a:pt x="455" y="105"/>
                      </a:lnTo>
                      <a:lnTo>
                        <a:pt x="455" y="295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</p:grpSp>
          <p:grpSp>
            <p:nvGrpSpPr>
              <p:cNvPr id="55" name="Group 54"/>
              <p:cNvGrpSpPr/>
              <p:nvPr/>
            </p:nvGrpSpPr>
            <p:grpSpPr>
              <a:xfrm>
                <a:off x="5351846" y="1706370"/>
                <a:ext cx="1711905" cy="1518412"/>
                <a:chOff x="4371976" y="1616075"/>
                <a:chExt cx="522622" cy="463550"/>
              </a:xfrm>
            </p:grpSpPr>
            <p:sp>
              <p:nvSpPr>
                <p:cNvPr id="60" name="Freeform 15"/>
                <p:cNvSpPr/>
                <p:nvPr/>
              </p:nvSpPr>
              <p:spPr bwMode="auto">
                <a:xfrm>
                  <a:off x="4637088" y="1616075"/>
                  <a:ext cx="257510" cy="463550"/>
                </a:xfrm>
                <a:custGeom>
                  <a:avLst/>
                  <a:gdLst>
                    <a:gd name="connsiteX0" fmla="*/ 0 w 9486"/>
                    <a:gd name="connsiteY0" fmla="*/ 10000 h 10000"/>
                    <a:gd name="connsiteX1" fmla="*/ 0 w 9486"/>
                    <a:gd name="connsiteY1" fmla="*/ 0 h 10000"/>
                    <a:gd name="connsiteX2" fmla="*/ 9486 w 9486"/>
                    <a:gd name="connsiteY2" fmla="*/ 8743 h 10000"/>
                    <a:gd name="connsiteX3" fmla="*/ 0 w 9486"/>
                    <a:gd name="connsiteY3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486" h="10000">
                      <a:moveTo>
                        <a:pt x="0" y="10000"/>
                      </a:moveTo>
                      <a:lnTo>
                        <a:pt x="0" y="0"/>
                      </a:lnTo>
                      <a:lnTo>
                        <a:pt x="9486" y="8743"/>
                      </a:lnTo>
                      <a:lnTo>
                        <a:pt x="0" y="1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61" name="Freeform 16"/>
                <p:cNvSpPr/>
                <p:nvPr/>
              </p:nvSpPr>
              <p:spPr bwMode="auto">
                <a:xfrm>
                  <a:off x="4371976" y="1616075"/>
                  <a:ext cx="265113" cy="463550"/>
                </a:xfrm>
                <a:custGeom>
                  <a:avLst/>
                  <a:gdLst/>
                  <a:ahLst/>
                  <a:cxnLst>
                    <a:cxn ang="0">
                      <a:pos x="167" y="292"/>
                    </a:cxn>
                    <a:cxn ang="0">
                      <a:pos x="0" y="232"/>
                    </a:cxn>
                    <a:cxn ang="0">
                      <a:pos x="167" y="0"/>
                    </a:cxn>
                    <a:cxn ang="0">
                      <a:pos x="167" y="292"/>
                    </a:cxn>
                  </a:cxnLst>
                  <a:rect l="0" t="0" r="r" b="b"/>
                  <a:pathLst>
                    <a:path w="167" h="292">
                      <a:moveTo>
                        <a:pt x="167" y="292"/>
                      </a:moveTo>
                      <a:lnTo>
                        <a:pt x="0" y="232"/>
                      </a:lnTo>
                      <a:lnTo>
                        <a:pt x="167" y="0"/>
                      </a:lnTo>
                      <a:lnTo>
                        <a:pt x="167" y="292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</p:grpSp>
        </p:grpSp>
        <p:cxnSp>
          <p:nvCxnSpPr>
            <p:cNvPr id="71" name="Elbow Connector 253"/>
            <p:cNvCxnSpPr/>
            <p:nvPr/>
          </p:nvCxnSpPr>
          <p:spPr>
            <a:xfrm flipV="1">
              <a:off x="8214418" y="3511444"/>
              <a:ext cx="1196398" cy="787196"/>
            </a:xfrm>
            <a:prstGeom prst="bentConnector3">
              <a:avLst>
                <a:gd name="adj1" fmla="val 13665"/>
              </a:avLst>
            </a:prstGeom>
            <a:ln>
              <a:solidFill>
                <a:schemeClr val="accent3"/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/>
            <p:cNvGrpSpPr/>
            <p:nvPr/>
          </p:nvGrpSpPr>
          <p:grpSpPr>
            <a:xfrm>
              <a:off x="9496951" y="3282149"/>
              <a:ext cx="2025115" cy="1400034"/>
              <a:chOff x="9637092" y="2949993"/>
              <a:chExt cx="2025115" cy="1400034"/>
            </a:xfrm>
          </p:grpSpPr>
          <p:sp>
            <p:nvSpPr>
              <p:cNvPr id="72" name="TextBox 71"/>
              <p:cNvSpPr txBox="1"/>
              <p:nvPr/>
            </p:nvSpPr>
            <p:spPr>
              <a:xfrm>
                <a:off x="9637094" y="3354977"/>
                <a:ext cx="1800928" cy="9950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+mn-lt"/>
                    <a:cs typeface="思源宋体 CN" panose="02020400000000000000" charset="-122"/>
                    <a:sym typeface="+mn-ea"/>
                  </a:rPr>
                  <a:t>单击此处输入你的正文，文字是您思想的提炼。</a:t>
                </a:r>
                <a:endPara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9637092" y="2949993"/>
                <a:ext cx="2025115" cy="435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600" b="1" dirty="0">
                    <a:solidFill>
                      <a:schemeClr val="accent3"/>
                    </a:solidFill>
                    <a:ea typeface="思源宋体 CN" panose="02020400000000000000" charset="-122"/>
                    <a:cs typeface="思源宋体 CN" panose="02020400000000000000" charset="-122"/>
                  </a:rPr>
                  <a:t>单击添加副标题</a:t>
                </a:r>
                <a:endParaRPr lang="en-US" sz="1600" b="1" dirty="0">
                  <a:solidFill>
                    <a:schemeClr val="accent3"/>
                  </a:solidFill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  <p:cxnSp>
          <p:nvCxnSpPr>
            <p:cNvPr id="74" name="Elbow Connector 253"/>
            <p:cNvCxnSpPr/>
            <p:nvPr/>
          </p:nvCxnSpPr>
          <p:spPr>
            <a:xfrm flipV="1">
              <a:off x="7201860" y="1950074"/>
              <a:ext cx="1196398" cy="787196"/>
            </a:xfrm>
            <a:prstGeom prst="bentConnector3">
              <a:avLst>
                <a:gd name="adj1" fmla="val 13665"/>
              </a:avLst>
            </a:prstGeom>
            <a:ln>
              <a:solidFill>
                <a:schemeClr val="accent2"/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74"/>
            <p:cNvGrpSpPr/>
            <p:nvPr/>
          </p:nvGrpSpPr>
          <p:grpSpPr>
            <a:xfrm>
              <a:off x="8544324" y="1720779"/>
              <a:ext cx="2025115" cy="1653669"/>
              <a:chOff x="9637092" y="2949993"/>
              <a:chExt cx="2025115" cy="1653669"/>
            </a:xfrm>
          </p:grpSpPr>
          <p:sp>
            <p:nvSpPr>
              <p:cNvPr id="76" name="TextBox 75"/>
              <p:cNvSpPr txBox="1"/>
              <p:nvPr/>
            </p:nvSpPr>
            <p:spPr>
              <a:xfrm>
                <a:off x="9637094" y="3354977"/>
                <a:ext cx="1800928" cy="12486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+mn-lt"/>
                    <a:cs typeface="思源宋体 CN" panose="02020400000000000000" charset="-122"/>
                    <a:sym typeface="+mn-ea"/>
                  </a:rPr>
                  <a:t>单击此处输入你的正文，文字是您思想的提炼。</a:t>
                </a:r>
                <a:endPara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9637092" y="2949993"/>
                <a:ext cx="2025115" cy="435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600" b="1" dirty="0">
                    <a:solidFill>
                      <a:schemeClr val="accent2"/>
                    </a:solidFill>
                    <a:ea typeface="思源宋体 CN" panose="02020400000000000000" charset="-122"/>
                    <a:cs typeface="思源宋体 CN" panose="02020400000000000000" charset="-122"/>
                  </a:rPr>
                  <a:t>单击添加副标题</a:t>
                </a:r>
                <a:endParaRPr lang="en-US" sz="1600" b="1" dirty="0">
                  <a:solidFill>
                    <a:schemeClr val="accent2"/>
                  </a:solidFill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2399592" y="1668655"/>
              <a:ext cx="3448799" cy="1508736"/>
              <a:chOff x="2399592" y="1668655"/>
              <a:chExt cx="3448799" cy="1508736"/>
            </a:xfrm>
          </p:grpSpPr>
          <p:cxnSp>
            <p:nvCxnSpPr>
              <p:cNvPr id="78" name="Elbow Connector 253"/>
              <p:cNvCxnSpPr/>
              <p:nvPr/>
            </p:nvCxnSpPr>
            <p:spPr>
              <a:xfrm rot="10800000" flipV="1">
                <a:off x="4063349" y="1668655"/>
                <a:ext cx="1785042" cy="336053"/>
              </a:xfrm>
              <a:prstGeom prst="bentConnector3">
                <a:avLst>
                  <a:gd name="adj1" fmla="val 50000"/>
                </a:avLst>
              </a:prstGeom>
              <a:ln>
                <a:solidFill>
                  <a:schemeClr val="accent1"/>
                </a:solidFill>
                <a:prstDash val="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9" name="Group 78"/>
              <p:cNvGrpSpPr/>
              <p:nvPr/>
            </p:nvGrpSpPr>
            <p:grpSpPr>
              <a:xfrm>
                <a:off x="2399592" y="1752592"/>
                <a:ext cx="2434642" cy="1424799"/>
                <a:chOff x="9003380" y="2925228"/>
                <a:chExt cx="2434642" cy="1424799"/>
              </a:xfrm>
            </p:grpSpPr>
            <p:sp>
              <p:nvSpPr>
                <p:cNvPr id="80" name="TextBox 79"/>
                <p:cNvSpPr txBox="1"/>
                <p:nvPr/>
              </p:nvSpPr>
              <p:spPr>
                <a:xfrm>
                  <a:off x="9637094" y="3354977"/>
                  <a:ext cx="1800928" cy="9950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40000"/>
                    </a:lnSpc>
                  </a:pPr>
                  <a:r>
                    <a:rPr lang="en-US" sz="1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a typeface="+mn-lt"/>
                      <a:cs typeface="思源宋体 CN" panose="02020400000000000000" charset="-122"/>
                    </a:rPr>
                    <a:t>单击此处输入你的正文，文字是您思想的提炼。</a:t>
                  </a:r>
                  <a:endPara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+mn-lt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9003380" y="2925228"/>
                  <a:ext cx="2025115" cy="4356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40000"/>
                    </a:lnSpc>
                  </a:pPr>
                  <a:r>
                    <a:rPr lang="en-US" sz="1600" b="1" dirty="0">
                      <a:solidFill>
                        <a:schemeClr val="accent1"/>
                      </a:solidFill>
                      <a:ea typeface="思源宋体 CN" panose="02020400000000000000" charset="-122"/>
                      <a:cs typeface="思源宋体 CN" panose="02020400000000000000" charset="-122"/>
                    </a:rPr>
                    <a:t>单击添加副标题</a:t>
                  </a:r>
                  <a:endParaRPr lang="en-US" sz="1600" b="1" dirty="0">
                    <a:solidFill>
                      <a:schemeClr val="accent1"/>
                    </a:solidFill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</p:grpSp>
        </p:grpSp>
        <p:grpSp>
          <p:nvGrpSpPr>
            <p:cNvPr id="82" name="Group 81"/>
            <p:cNvGrpSpPr/>
            <p:nvPr/>
          </p:nvGrpSpPr>
          <p:grpSpPr>
            <a:xfrm>
              <a:off x="1008279" y="3429000"/>
              <a:ext cx="3592865" cy="1508736"/>
              <a:chOff x="2255526" y="1668655"/>
              <a:chExt cx="3592865" cy="1508736"/>
            </a:xfrm>
          </p:grpSpPr>
          <p:cxnSp>
            <p:nvCxnSpPr>
              <p:cNvPr id="83" name="Elbow Connector 253"/>
              <p:cNvCxnSpPr/>
              <p:nvPr/>
            </p:nvCxnSpPr>
            <p:spPr>
              <a:xfrm rot="10800000" flipV="1">
                <a:off x="4063349" y="1668655"/>
                <a:ext cx="1785042" cy="336053"/>
              </a:xfrm>
              <a:prstGeom prst="bentConnector3">
                <a:avLst>
                  <a:gd name="adj1" fmla="val 50000"/>
                </a:avLst>
              </a:prstGeom>
              <a:ln>
                <a:solidFill>
                  <a:schemeClr val="accent2"/>
                </a:solidFill>
                <a:prstDash val="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/>
            </p:nvGrpSpPr>
            <p:grpSpPr>
              <a:xfrm>
                <a:off x="2255526" y="1734177"/>
                <a:ext cx="2446730" cy="1443214"/>
                <a:chOff x="8859314" y="2906813"/>
                <a:chExt cx="2446730" cy="1443214"/>
              </a:xfrm>
            </p:grpSpPr>
            <p:sp>
              <p:nvSpPr>
                <p:cNvPr id="85" name="TextBox 84"/>
                <p:cNvSpPr txBox="1"/>
                <p:nvPr/>
              </p:nvSpPr>
              <p:spPr>
                <a:xfrm>
                  <a:off x="9505116" y="3354977"/>
                  <a:ext cx="1800928" cy="9950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40000"/>
                    </a:lnSpc>
                  </a:pPr>
                  <a:r>
                    <a:rPr lang="en-US" sz="1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a typeface="+mn-lt"/>
                      <a:cs typeface="思源宋体 CN" panose="02020400000000000000" charset="-122"/>
                      <a:sym typeface="+mn-ea"/>
                    </a:rPr>
                    <a:t>单击此处输入你的正文，文字是您思想的提炼。</a:t>
                  </a:r>
                  <a:endPara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8859314" y="2906813"/>
                  <a:ext cx="2025115" cy="4356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40000"/>
                    </a:lnSpc>
                  </a:pPr>
                  <a:r>
                    <a:rPr lang="en-US" sz="1600" b="1" dirty="0">
                      <a:solidFill>
                        <a:schemeClr val="accent2"/>
                      </a:solidFill>
                      <a:ea typeface="思源宋体 CN" panose="02020400000000000000" charset="-122"/>
                      <a:cs typeface="思源宋体 CN" panose="02020400000000000000" charset="-122"/>
                    </a:rPr>
                    <a:t>单击添加副标题</a:t>
                  </a:r>
                  <a:endParaRPr lang="en-US" sz="1600" b="1" dirty="0">
                    <a:solidFill>
                      <a:schemeClr val="accent2"/>
                    </a:solidFill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</p:grpSp>
        </p:grpSp>
      </p:grpSp>
      <p:sp>
        <p:nvSpPr>
          <p:cNvPr id="87" name="TextBox 86"/>
          <p:cNvSpPr txBox="1"/>
          <p:nvPr/>
        </p:nvSpPr>
        <p:spPr>
          <a:xfrm>
            <a:off x="1979930" y="549275"/>
            <a:ext cx="82321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单击此处添加大标题内容</a:t>
            </a: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思源宋体 CN" panose="02020400000000000000" charset="-122"/>
              <a:ea typeface="思源宋体 CN" panose="02020400000000000000" charset="-122"/>
              <a:cs typeface="思源宋体 CN" panose="02020400000000000000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8"/>
          <p:cNvSpPr/>
          <p:nvPr/>
        </p:nvSpPr>
        <p:spPr bwMode="auto">
          <a:xfrm>
            <a:off x="0" y="2399540"/>
            <a:ext cx="8496323" cy="4458460"/>
          </a:xfrm>
          <a:custGeom>
            <a:avLst/>
            <a:gdLst>
              <a:gd name="connsiteX0" fmla="*/ 8496323 w 8496323"/>
              <a:gd name="connsiteY0" fmla="*/ 0 h 4458460"/>
              <a:gd name="connsiteX1" fmla="*/ 8496323 w 8496323"/>
              <a:gd name="connsiteY1" fmla="*/ 355318 h 4458460"/>
              <a:gd name="connsiteX2" fmla="*/ 8202941 w 8496323"/>
              <a:gd name="connsiteY2" fmla="*/ 1626639 h 4458460"/>
              <a:gd name="connsiteX3" fmla="*/ 7705279 w 8496323"/>
              <a:gd name="connsiteY3" fmla="*/ 1153969 h 4458460"/>
              <a:gd name="connsiteX4" fmla="*/ 6146008 w 8496323"/>
              <a:gd name="connsiteY4" fmla="*/ 2694766 h 4458460"/>
              <a:gd name="connsiteX5" fmla="*/ 5658125 w 8496323"/>
              <a:gd name="connsiteY5" fmla="*/ 2222096 h 4458460"/>
              <a:gd name="connsiteX6" fmla="*/ 3861976 w 8496323"/>
              <a:gd name="connsiteY6" fmla="*/ 4054102 h 4458460"/>
              <a:gd name="connsiteX7" fmla="*/ 2847092 w 8496323"/>
              <a:gd name="connsiteY7" fmla="*/ 3332600 h 4458460"/>
              <a:gd name="connsiteX8" fmla="*/ 1430331 w 8496323"/>
              <a:gd name="connsiteY8" fmla="*/ 4458460 h 4458460"/>
              <a:gd name="connsiteX9" fmla="*/ 0 w 8496323"/>
              <a:gd name="connsiteY9" fmla="*/ 4458460 h 4458460"/>
              <a:gd name="connsiteX10" fmla="*/ 0 w 8496323"/>
              <a:gd name="connsiteY10" fmla="*/ 4248064 h 4458460"/>
              <a:gd name="connsiteX11" fmla="*/ 2806888 w 8496323"/>
              <a:gd name="connsiteY11" fmla="*/ 2430723 h 4458460"/>
              <a:gd name="connsiteX12" fmla="*/ 3739191 w 8496323"/>
              <a:gd name="connsiteY12" fmla="*/ 3221767 h 4458460"/>
              <a:gd name="connsiteX13" fmla="*/ 5652692 w 8496323"/>
              <a:gd name="connsiteY13" fmla="*/ 1374548 h 4458460"/>
              <a:gd name="connsiteX14" fmla="*/ 6146008 w 8496323"/>
              <a:gd name="connsiteY14" fmla="*/ 1780936 h 4458460"/>
              <a:gd name="connsiteX15" fmla="*/ 7257600 w 8496323"/>
              <a:gd name="connsiteY15" fmla="*/ 824729 h 4458460"/>
              <a:gd name="connsiteX16" fmla="*/ 7050059 w 8496323"/>
              <a:gd name="connsiteY16" fmla="*/ 876886 h 4458460"/>
              <a:gd name="connsiteX17" fmla="*/ 7050059 w 8496323"/>
              <a:gd name="connsiteY17" fmla="*/ 521568 h 4458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496323" h="4458460">
                <a:moveTo>
                  <a:pt x="8496323" y="0"/>
                </a:moveTo>
                <a:lnTo>
                  <a:pt x="8496323" y="355318"/>
                </a:lnTo>
                <a:lnTo>
                  <a:pt x="8202941" y="1626639"/>
                </a:lnTo>
                <a:lnTo>
                  <a:pt x="7705279" y="1153969"/>
                </a:lnTo>
                <a:lnTo>
                  <a:pt x="6146008" y="2694766"/>
                </a:lnTo>
                <a:lnTo>
                  <a:pt x="5658125" y="2222096"/>
                </a:lnTo>
                <a:lnTo>
                  <a:pt x="3861976" y="4054102"/>
                </a:lnTo>
                <a:lnTo>
                  <a:pt x="2847092" y="3332600"/>
                </a:lnTo>
                <a:lnTo>
                  <a:pt x="1430331" y="4458460"/>
                </a:lnTo>
                <a:lnTo>
                  <a:pt x="0" y="4458460"/>
                </a:lnTo>
                <a:lnTo>
                  <a:pt x="0" y="4248064"/>
                </a:lnTo>
                <a:lnTo>
                  <a:pt x="2806888" y="2430723"/>
                </a:lnTo>
                <a:lnTo>
                  <a:pt x="3739191" y="3221767"/>
                </a:lnTo>
                <a:lnTo>
                  <a:pt x="5652692" y="1374548"/>
                </a:lnTo>
                <a:lnTo>
                  <a:pt x="6146008" y="1780936"/>
                </a:lnTo>
                <a:lnTo>
                  <a:pt x="7257600" y="824729"/>
                </a:lnTo>
                <a:lnTo>
                  <a:pt x="7050059" y="876886"/>
                </a:lnTo>
                <a:lnTo>
                  <a:pt x="7050059" y="52156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en-US">
              <a:ea typeface="思源宋体 CN" panose="02020400000000000000" charset="-122"/>
              <a:cs typeface="思源宋体 CN" panose="02020400000000000000" charset="-122"/>
            </a:endParaRPr>
          </a:p>
        </p:txBody>
      </p:sp>
      <p:sp>
        <p:nvSpPr>
          <p:cNvPr id="3" name="Freeform 114"/>
          <p:cNvSpPr/>
          <p:nvPr/>
        </p:nvSpPr>
        <p:spPr bwMode="auto">
          <a:xfrm>
            <a:off x="222155" y="2754859"/>
            <a:ext cx="8274168" cy="4103141"/>
          </a:xfrm>
          <a:custGeom>
            <a:avLst/>
            <a:gdLst>
              <a:gd name="connsiteX0" fmla="*/ 8274168 w 8274168"/>
              <a:gd name="connsiteY0" fmla="*/ 0 h 4103141"/>
              <a:gd name="connsiteX1" fmla="*/ 7980786 w 8274168"/>
              <a:gd name="connsiteY1" fmla="*/ 1625553 h 4103141"/>
              <a:gd name="connsiteX2" fmla="*/ 7483124 w 8274168"/>
              <a:gd name="connsiteY2" fmla="*/ 1152882 h 4103141"/>
              <a:gd name="connsiteX3" fmla="*/ 5923853 w 8274168"/>
              <a:gd name="connsiteY3" fmla="*/ 2694767 h 4103141"/>
              <a:gd name="connsiteX4" fmla="*/ 5435970 w 8274168"/>
              <a:gd name="connsiteY4" fmla="*/ 2222096 h 4103141"/>
              <a:gd name="connsiteX5" fmla="*/ 3639821 w 8274168"/>
              <a:gd name="connsiteY5" fmla="*/ 4053016 h 4103141"/>
              <a:gd name="connsiteX6" fmla="*/ 2547789 w 8274168"/>
              <a:gd name="connsiteY6" fmla="*/ 3205468 h 4103141"/>
              <a:gd name="connsiteX7" fmla="*/ 1333642 w 8274168"/>
              <a:gd name="connsiteY7" fmla="*/ 4103141 h 4103141"/>
              <a:gd name="connsiteX8" fmla="*/ 0 w 8274168"/>
              <a:gd name="connsiteY8" fmla="*/ 4103141 h 4103141"/>
              <a:gd name="connsiteX9" fmla="*/ 2584733 w 8274168"/>
              <a:gd name="connsiteY9" fmla="*/ 2429636 h 4103141"/>
              <a:gd name="connsiteX10" fmla="*/ 3517036 w 8274168"/>
              <a:gd name="connsiteY10" fmla="*/ 3220681 h 4103141"/>
              <a:gd name="connsiteX11" fmla="*/ 5430537 w 8274168"/>
              <a:gd name="connsiteY11" fmla="*/ 1373462 h 4103141"/>
              <a:gd name="connsiteX12" fmla="*/ 5923853 w 8274168"/>
              <a:gd name="connsiteY12" fmla="*/ 1779850 h 4103141"/>
              <a:gd name="connsiteX13" fmla="*/ 7120200 w 8274168"/>
              <a:gd name="connsiteY13" fmla="*/ 751927 h 4103141"/>
              <a:gd name="connsiteX14" fmla="*/ 6827904 w 8274168"/>
              <a:gd name="connsiteY14" fmla="*/ 521568 h 4103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274168" h="4103141">
                <a:moveTo>
                  <a:pt x="8274168" y="0"/>
                </a:moveTo>
                <a:lnTo>
                  <a:pt x="7980786" y="1625553"/>
                </a:lnTo>
                <a:lnTo>
                  <a:pt x="7483124" y="1152882"/>
                </a:lnTo>
                <a:lnTo>
                  <a:pt x="5923853" y="2694767"/>
                </a:lnTo>
                <a:lnTo>
                  <a:pt x="5435970" y="2222096"/>
                </a:lnTo>
                <a:lnTo>
                  <a:pt x="3639821" y="4053016"/>
                </a:lnTo>
                <a:lnTo>
                  <a:pt x="2547789" y="3205468"/>
                </a:lnTo>
                <a:lnTo>
                  <a:pt x="1333642" y="4103141"/>
                </a:lnTo>
                <a:lnTo>
                  <a:pt x="0" y="4103141"/>
                </a:lnTo>
                <a:lnTo>
                  <a:pt x="2584733" y="2429636"/>
                </a:lnTo>
                <a:lnTo>
                  <a:pt x="3517036" y="3220681"/>
                </a:lnTo>
                <a:lnTo>
                  <a:pt x="5430537" y="1373462"/>
                </a:lnTo>
                <a:lnTo>
                  <a:pt x="5923853" y="1779850"/>
                </a:lnTo>
                <a:lnTo>
                  <a:pt x="7120200" y="751927"/>
                </a:lnTo>
                <a:lnTo>
                  <a:pt x="6827904" y="52156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en-US">
              <a:ea typeface="思源宋体 CN" panose="02020400000000000000" charset="-122"/>
              <a:cs typeface="思源宋体 CN" panose="02020400000000000000" charset="-122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593352" y="3005257"/>
            <a:ext cx="3304673" cy="1660358"/>
          </a:xfrm>
          <a:prstGeom prst="roundRect">
            <a:avLst>
              <a:gd name="adj" fmla="val 615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思源宋体 CN" panose="02020400000000000000" charset="-122"/>
              <a:cs typeface="思源宋体 CN" panose="02020400000000000000" charset="-12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77024" y="3299167"/>
            <a:ext cx="2737327" cy="1099038"/>
            <a:chOff x="2103872" y="2892731"/>
            <a:chExt cx="2737327" cy="1099038"/>
          </a:xfrm>
        </p:grpSpPr>
        <p:grpSp>
          <p:nvGrpSpPr>
            <p:cNvPr id="7" name="Group 6"/>
            <p:cNvGrpSpPr/>
            <p:nvPr/>
          </p:nvGrpSpPr>
          <p:grpSpPr>
            <a:xfrm>
              <a:off x="2103872" y="2892731"/>
              <a:ext cx="2220381" cy="1099038"/>
              <a:chOff x="2159114" y="2914167"/>
              <a:chExt cx="2220381" cy="1099038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2162289" y="2914167"/>
                <a:ext cx="1931670" cy="435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600" b="1" dirty="0">
                    <a:solidFill>
                      <a:schemeClr val="bg1"/>
                    </a:solidFill>
                    <a:ea typeface="思源宋体 CN" panose="02020400000000000000" charset="-122"/>
                    <a:cs typeface="思源宋体 CN" panose="02020400000000000000" charset="-122"/>
                  </a:rPr>
                  <a:t>单击添加副标题</a:t>
                </a:r>
                <a:endParaRPr lang="en-US" sz="1600" b="1" dirty="0">
                  <a:solidFill>
                    <a:schemeClr val="bg1"/>
                  </a:solidFill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2159114" y="3319150"/>
                <a:ext cx="2220381" cy="694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400" dirty="0">
                    <a:solidFill>
                      <a:schemeClr val="bg1"/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单击此处输入你的正文，文字是您思想的提炼</a:t>
                </a:r>
                <a:endParaRPr lang="en-US" sz="1400" dirty="0">
                  <a:solidFill>
                    <a:schemeClr val="bg1"/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  <p:sp>
          <p:nvSpPr>
            <p:cNvPr id="8" name="AutoShape 59"/>
            <p:cNvSpPr/>
            <p:nvPr/>
          </p:nvSpPr>
          <p:spPr bwMode="auto">
            <a:xfrm>
              <a:off x="4481223" y="2998510"/>
              <a:ext cx="359976" cy="359362"/>
            </a:xfrm>
            <a:custGeom>
              <a:avLst/>
              <a:gdLst>
                <a:gd name="T0" fmla="+- 0 10794 23"/>
                <a:gd name="T1" fmla="*/ T0 w 21543"/>
                <a:gd name="T2" fmla="*/ 10800 h 21600"/>
                <a:gd name="T3" fmla="+- 0 10794 23"/>
                <a:gd name="T4" fmla="*/ T3 w 21543"/>
                <a:gd name="T5" fmla="*/ 10800 h 21600"/>
                <a:gd name="T6" fmla="+- 0 10794 23"/>
                <a:gd name="T7" fmla="*/ T6 w 21543"/>
                <a:gd name="T8" fmla="*/ 10800 h 21600"/>
                <a:gd name="T9" fmla="+- 0 10794 23"/>
                <a:gd name="T10" fmla="*/ T9 w 21543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43" h="21600">
                  <a:moveTo>
                    <a:pt x="16976" y="19986"/>
                  </a:moveTo>
                  <a:lnTo>
                    <a:pt x="11226" y="17680"/>
                  </a:lnTo>
                  <a:cubicBezTo>
                    <a:pt x="11088" y="17626"/>
                    <a:pt x="10946" y="17608"/>
                    <a:pt x="10806" y="17600"/>
                  </a:cubicBezTo>
                  <a:lnTo>
                    <a:pt x="19660" y="3837"/>
                  </a:lnTo>
                  <a:cubicBezTo>
                    <a:pt x="19660" y="3837"/>
                    <a:pt x="16976" y="19986"/>
                    <a:pt x="16976" y="19986"/>
                  </a:cubicBezTo>
                  <a:close/>
                  <a:moveTo>
                    <a:pt x="6859" y="16244"/>
                  </a:moveTo>
                  <a:cubicBezTo>
                    <a:pt x="6858" y="16242"/>
                    <a:pt x="6855" y="16240"/>
                    <a:pt x="6854" y="16238"/>
                  </a:cubicBezTo>
                  <a:lnTo>
                    <a:pt x="19606" y="2552"/>
                  </a:lnTo>
                  <a:lnTo>
                    <a:pt x="8735" y="19536"/>
                  </a:lnTo>
                  <a:cubicBezTo>
                    <a:pt x="8735" y="19536"/>
                    <a:pt x="6859" y="16244"/>
                    <a:pt x="6859" y="16244"/>
                  </a:cubicBezTo>
                  <a:close/>
                  <a:moveTo>
                    <a:pt x="2111" y="14024"/>
                  </a:moveTo>
                  <a:lnTo>
                    <a:pt x="17712" y="3595"/>
                  </a:lnTo>
                  <a:lnTo>
                    <a:pt x="6369" y="15770"/>
                  </a:lnTo>
                  <a:cubicBezTo>
                    <a:pt x="6309" y="15734"/>
                    <a:pt x="6256" y="15687"/>
                    <a:pt x="6190" y="15660"/>
                  </a:cubicBezTo>
                  <a:cubicBezTo>
                    <a:pt x="6190" y="15660"/>
                    <a:pt x="2111" y="14024"/>
                    <a:pt x="2111" y="14024"/>
                  </a:cubicBezTo>
                  <a:close/>
                  <a:moveTo>
                    <a:pt x="21234" y="108"/>
                  </a:moveTo>
                  <a:cubicBezTo>
                    <a:pt x="21123" y="35"/>
                    <a:pt x="20996" y="0"/>
                    <a:pt x="20868" y="0"/>
                  </a:cubicBezTo>
                  <a:cubicBezTo>
                    <a:pt x="20738" y="0"/>
                    <a:pt x="20608" y="36"/>
                    <a:pt x="20495" y="113"/>
                  </a:cubicBezTo>
                  <a:lnTo>
                    <a:pt x="299" y="13613"/>
                  </a:lnTo>
                  <a:cubicBezTo>
                    <a:pt x="91" y="13751"/>
                    <a:pt x="-23" y="13995"/>
                    <a:pt x="3" y="14244"/>
                  </a:cubicBezTo>
                  <a:cubicBezTo>
                    <a:pt x="28" y="14494"/>
                    <a:pt x="190" y="14708"/>
                    <a:pt x="422" y="14801"/>
                  </a:cubicBezTo>
                  <a:lnTo>
                    <a:pt x="5689" y="16914"/>
                  </a:lnTo>
                  <a:lnTo>
                    <a:pt x="8166" y="21259"/>
                  </a:lnTo>
                  <a:cubicBezTo>
                    <a:pt x="8284" y="21468"/>
                    <a:pt x="8505" y="21597"/>
                    <a:pt x="8743" y="21599"/>
                  </a:cubicBezTo>
                  <a:lnTo>
                    <a:pt x="8751" y="21599"/>
                  </a:lnTo>
                  <a:cubicBezTo>
                    <a:pt x="8987" y="21599"/>
                    <a:pt x="9206" y="21474"/>
                    <a:pt x="9328" y="21271"/>
                  </a:cubicBezTo>
                  <a:lnTo>
                    <a:pt x="10726" y="18934"/>
                  </a:lnTo>
                  <a:lnTo>
                    <a:pt x="17253" y="21551"/>
                  </a:lnTo>
                  <a:cubicBezTo>
                    <a:pt x="17332" y="21584"/>
                    <a:pt x="17418" y="21599"/>
                    <a:pt x="17502" y="21599"/>
                  </a:cubicBezTo>
                  <a:cubicBezTo>
                    <a:pt x="17617" y="21599"/>
                    <a:pt x="17731" y="21571"/>
                    <a:pt x="17832" y="21512"/>
                  </a:cubicBezTo>
                  <a:cubicBezTo>
                    <a:pt x="18010" y="21412"/>
                    <a:pt x="18133" y="21238"/>
                    <a:pt x="18167" y="21035"/>
                  </a:cubicBezTo>
                  <a:lnTo>
                    <a:pt x="21533" y="785"/>
                  </a:lnTo>
                  <a:cubicBezTo>
                    <a:pt x="21576" y="520"/>
                    <a:pt x="21459" y="254"/>
                    <a:pt x="21234" y="108"/>
                  </a:cubicBezTo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  <a:sym typeface="思源宋体 CN" panose="02020400000000000000" charset="-122"/>
              </a:endParaRPr>
            </a:p>
          </p:txBody>
        </p:sp>
      </p:grpSp>
      <p:sp>
        <p:nvSpPr>
          <p:cNvPr id="10" name="Isosceles Triangle 9"/>
          <p:cNvSpPr/>
          <p:nvPr/>
        </p:nvSpPr>
        <p:spPr>
          <a:xfrm rot="10800000">
            <a:off x="877024" y="4554156"/>
            <a:ext cx="401053" cy="34573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思源宋体 CN" panose="02020400000000000000" charset="-122"/>
              <a:cs typeface="思源宋体 CN" panose="02020400000000000000" charset="-122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3898025" y="1102563"/>
            <a:ext cx="3304673" cy="1660358"/>
          </a:xfrm>
          <a:prstGeom prst="roundRect">
            <a:avLst>
              <a:gd name="adj" fmla="val 615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思源宋体 CN" panose="02020400000000000000" charset="-122"/>
              <a:cs typeface="思源宋体 CN" panose="02020400000000000000" charset="-122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181697" y="1396473"/>
            <a:ext cx="2220381" cy="1099038"/>
            <a:chOff x="2159114" y="2914167"/>
            <a:chExt cx="2220381" cy="1099038"/>
          </a:xfrm>
        </p:grpSpPr>
        <p:sp>
          <p:nvSpPr>
            <p:cNvPr id="15" name="TextBox 14"/>
            <p:cNvSpPr txBox="1"/>
            <p:nvPr/>
          </p:nvSpPr>
          <p:spPr>
            <a:xfrm>
              <a:off x="2162289" y="2914167"/>
              <a:ext cx="1804035" cy="435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1600" b="1" dirty="0">
                  <a:solidFill>
                    <a:schemeClr val="bg1"/>
                  </a:solidFill>
                  <a:ea typeface="思源宋体 CN" panose="02020400000000000000" charset="-122"/>
                  <a:cs typeface="思源宋体 CN" panose="02020400000000000000" charset="-122"/>
                </a:rPr>
                <a:t>单击添加副标题</a:t>
              </a:r>
              <a:endParaRPr lang="en-US" sz="1600" b="1" dirty="0">
                <a:solidFill>
                  <a:schemeClr val="bg1"/>
                </a:solidFill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159114" y="3319150"/>
              <a:ext cx="2220381" cy="694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1400" dirty="0">
                  <a:solidFill>
                    <a:schemeClr val="bg1"/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rPr>
                <a:t>单击此处输入你的正文，文字是您思想的提炼</a:t>
              </a:r>
              <a:endParaRPr lang="en-US" sz="1400" dirty="0">
                <a:solidFill>
                  <a:schemeClr val="bg1"/>
                </a:solidFill>
                <a:latin typeface="+mj-lt"/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</p:grpSp>
      <p:sp>
        <p:nvSpPr>
          <p:cNvPr id="17" name="Isosceles Triangle 16"/>
          <p:cNvSpPr/>
          <p:nvPr/>
        </p:nvSpPr>
        <p:spPr>
          <a:xfrm rot="10800000">
            <a:off x="4181697" y="2651462"/>
            <a:ext cx="401053" cy="345735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思源宋体 CN" panose="02020400000000000000" charset="-122"/>
              <a:cs typeface="思源宋体 CN" panose="02020400000000000000" charset="-122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623384" y="1393835"/>
            <a:ext cx="283671" cy="413510"/>
            <a:chOff x="3582988" y="3510757"/>
            <a:chExt cx="319088" cy="465138"/>
          </a:xfrm>
          <a:solidFill>
            <a:schemeClr val="bg1">
              <a:alpha val="50000"/>
            </a:schemeClr>
          </a:solidFill>
        </p:grpSpPr>
        <p:sp>
          <p:nvSpPr>
            <p:cNvPr id="19" name="AutoShape 113"/>
            <p:cNvSpPr/>
            <p:nvPr/>
          </p:nvSpPr>
          <p:spPr bwMode="auto">
            <a:xfrm>
              <a:off x="3582988" y="3510757"/>
              <a:ext cx="319088" cy="4651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86" y="14175"/>
                  </a:moveTo>
                  <a:lnTo>
                    <a:pt x="6223" y="14175"/>
                  </a:lnTo>
                  <a:cubicBezTo>
                    <a:pt x="5734" y="13446"/>
                    <a:pt x="5147" y="12716"/>
                    <a:pt x="4568" y="12003"/>
                  </a:cubicBezTo>
                  <a:cubicBezTo>
                    <a:pt x="3287" y="10427"/>
                    <a:pt x="1963" y="8797"/>
                    <a:pt x="1963" y="7425"/>
                  </a:cubicBezTo>
                  <a:cubicBezTo>
                    <a:pt x="1963" y="4075"/>
                    <a:pt x="5927" y="1350"/>
                    <a:pt x="10800" y="1350"/>
                  </a:cubicBezTo>
                  <a:cubicBezTo>
                    <a:pt x="15672" y="1350"/>
                    <a:pt x="19636" y="4075"/>
                    <a:pt x="19636" y="7425"/>
                  </a:cubicBezTo>
                  <a:cubicBezTo>
                    <a:pt x="19636" y="8787"/>
                    <a:pt x="18312" y="10425"/>
                    <a:pt x="17029" y="12011"/>
                  </a:cubicBezTo>
                  <a:cubicBezTo>
                    <a:pt x="16455" y="12723"/>
                    <a:pt x="15873" y="13449"/>
                    <a:pt x="15386" y="14175"/>
                  </a:cubicBezTo>
                  <a:moveTo>
                    <a:pt x="10800" y="20249"/>
                  </a:moveTo>
                  <a:cubicBezTo>
                    <a:pt x="9805" y="20249"/>
                    <a:pt x="9347" y="20171"/>
                    <a:pt x="8839" y="19406"/>
                  </a:cubicBezTo>
                  <a:lnTo>
                    <a:pt x="13000" y="19048"/>
                  </a:lnTo>
                  <a:cubicBezTo>
                    <a:pt x="12398" y="20164"/>
                    <a:pt x="11959" y="20249"/>
                    <a:pt x="10800" y="20249"/>
                  </a:cubicBezTo>
                  <a:moveTo>
                    <a:pt x="7595" y="16813"/>
                  </a:moveTo>
                  <a:cubicBezTo>
                    <a:pt x="7417" y="16407"/>
                    <a:pt x="7215" y="15978"/>
                    <a:pt x="6991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0" y="16239"/>
                  </a:cubicBezTo>
                  <a:cubicBezTo>
                    <a:pt x="14270" y="16239"/>
                    <a:pt x="7595" y="16813"/>
                    <a:pt x="7595" y="16813"/>
                  </a:cubicBezTo>
                  <a:close/>
                  <a:moveTo>
                    <a:pt x="13345" y="18343"/>
                  </a:moveTo>
                  <a:lnTo>
                    <a:pt x="8476" y="18762"/>
                  </a:lnTo>
                  <a:cubicBezTo>
                    <a:pt x="8303" y="18416"/>
                    <a:pt x="8116" y="18011"/>
                    <a:pt x="7890" y="17483"/>
                  </a:cubicBezTo>
                  <a:cubicBezTo>
                    <a:pt x="7887" y="17477"/>
                    <a:pt x="7883" y="17469"/>
                    <a:pt x="7881" y="17462"/>
                  </a:cubicBezTo>
                  <a:lnTo>
                    <a:pt x="13957" y="16941"/>
                  </a:lnTo>
                  <a:cubicBezTo>
                    <a:pt x="13871" y="17140"/>
                    <a:pt x="13778" y="17350"/>
                    <a:pt x="13698" y="17537"/>
                  </a:cubicBezTo>
                  <a:cubicBezTo>
                    <a:pt x="13569" y="17841"/>
                    <a:pt x="13453" y="18104"/>
                    <a:pt x="13345" y="18343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29"/>
                    <a:pt x="4939" y="15562"/>
                  </a:cubicBezTo>
                  <a:cubicBezTo>
                    <a:pt x="6906" y="19339"/>
                    <a:pt x="6688" y="21599"/>
                    <a:pt x="10800" y="21599"/>
                  </a:cubicBezTo>
                  <a:cubicBezTo>
                    <a:pt x="14972" y="21599"/>
                    <a:pt x="14692" y="19349"/>
                    <a:pt x="16660" y="15577"/>
                  </a:cubicBezTo>
                  <a:cubicBezTo>
                    <a:pt x="17983" y="13039"/>
                    <a:pt x="21600" y="10124"/>
                    <a:pt x="21600" y="7425"/>
                  </a:cubicBezTo>
                  <a:cubicBezTo>
                    <a:pt x="21600" y="332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  <a:sym typeface="思源宋体 CN" panose="02020400000000000000" charset="-122"/>
              </a:endParaRPr>
            </a:p>
          </p:txBody>
        </p:sp>
        <p:sp>
          <p:nvSpPr>
            <p:cNvPr id="20" name="AutoShape 114"/>
            <p:cNvSpPr/>
            <p:nvPr/>
          </p:nvSpPr>
          <p:spPr bwMode="auto">
            <a:xfrm>
              <a:off x="3655219" y="3583782"/>
              <a:ext cx="94456" cy="944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38" y="0"/>
                  </a:moveTo>
                  <a:cubicBezTo>
                    <a:pt x="8943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1" y="21600"/>
                  </a:cubicBezTo>
                  <a:cubicBezTo>
                    <a:pt x="2579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6" y="3323"/>
                    <a:pt x="21600" y="2578"/>
                    <a:pt x="21600" y="1661"/>
                  </a:cubicBezTo>
                  <a:cubicBezTo>
                    <a:pt x="21600" y="744"/>
                    <a:pt x="20856" y="0"/>
                    <a:pt x="19938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  <a:sym typeface="思源宋体 CN" panose="02020400000000000000" charset="-122"/>
              </a:endParaRPr>
            </a:p>
          </p:txBody>
        </p:sp>
      </p:grpSp>
      <p:sp>
        <p:nvSpPr>
          <p:cNvPr id="21" name="Rectangle: Rounded Corners 20"/>
          <p:cNvSpPr/>
          <p:nvPr/>
        </p:nvSpPr>
        <p:spPr>
          <a:xfrm>
            <a:off x="6927669" y="4732421"/>
            <a:ext cx="3304673" cy="1660358"/>
          </a:xfrm>
          <a:prstGeom prst="roundRect">
            <a:avLst>
              <a:gd name="adj" fmla="val 615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思源宋体 CN" panose="02020400000000000000" charset="-122"/>
              <a:cs typeface="思源宋体 CN" panose="02020400000000000000" charset="-122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211341" y="5026331"/>
            <a:ext cx="2725358" cy="1099038"/>
            <a:chOff x="2159114" y="2914167"/>
            <a:chExt cx="2220381" cy="1099038"/>
          </a:xfrm>
        </p:grpSpPr>
        <p:sp>
          <p:nvSpPr>
            <p:cNvPr id="23" name="TextBox 22"/>
            <p:cNvSpPr txBox="1"/>
            <p:nvPr/>
          </p:nvSpPr>
          <p:spPr>
            <a:xfrm>
              <a:off x="2162218" y="2914167"/>
              <a:ext cx="1566511" cy="435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1600" b="1" dirty="0">
                  <a:solidFill>
                    <a:schemeClr val="bg1"/>
                  </a:solidFill>
                  <a:ea typeface="思源宋体 CN" panose="02020400000000000000" charset="-122"/>
                  <a:cs typeface="思源宋体 CN" panose="02020400000000000000" charset="-122"/>
                </a:rPr>
                <a:t>单击添加副标题</a:t>
              </a:r>
              <a:endParaRPr lang="en-US" sz="1600" b="1" dirty="0">
                <a:solidFill>
                  <a:schemeClr val="bg1"/>
                </a:solidFill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159114" y="3319150"/>
              <a:ext cx="2220381" cy="694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1400" dirty="0">
                  <a:solidFill>
                    <a:schemeClr val="bg1"/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rPr>
                <a:t>单击此处输入你的正文，文字是您思想的提炼</a:t>
              </a:r>
              <a:endParaRPr lang="en-US" sz="1400" dirty="0">
                <a:solidFill>
                  <a:schemeClr val="bg1"/>
                </a:solidFill>
                <a:latin typeface="+mj-lt"/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</p:grpSp>
      <p:sp>
        <p:nvSpPr>
          <p:cNvPr id="25" name="Isosceles Triangle 24"/>
          <p:cNvSpPr/>
          <p:nvPr/>
        </p:nvSpPr>
        <p:spPr>
          <a:xfrm>
            <a:off x="7211341" y="4464952"/>
            <a:ext cx="401053" cy="34573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思源宋体 CN" panose="02020400000000000000" charset="-122"/>
              <a:cs typeface="思源宋体 CN" panose="02020400000000000000" charset="-122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9653028" y="5023693"/>
            <a:ext cx="283671" cy="413510"/>
            <a:chOff x="3582988" y="3510757"/>
            <a:chExt cx="319088" cy="465138"/>
          </a:xfrm>
          <a:solidFill>
            <a:schemeClr val="bg1">
              <a:alpha val="50000"/>
            </a:schemeClr>
          </a:solidFill>
        </p:grpSpPr>
        <p:sp>
          <p:nvSpPr>
            <p:cNvPr id="27" name="AutoShape 113"/>
            <p:cNvSpPr/>
            <p:nvPr/>
          </p:nvSpPr>
          <p:spPr bwMode="auto">
            <a:xfrm>
              <a:off x="3582988" y="3510757"/>
              <a:ext cx="319088" cy="4651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86" y="14175"/>
                  </a:moveTo>
                  <a:lnTo>
                    <a:pt x="6223" y="14175"/>
                  </a:lnTo>
                  <a:cubicBezTo>
                    <a:pt x="5734" y="13446"/>
                    <a:pt x="5147" y="12716"/>
                    <a:pt x="4568" y="12003"/>
                  </a:cubicBezTo>
                  <a:cubicBezTo>
                    <a:pt x="3287" y="10427"/>
                    <a:pt x="1963" y="8797"/>
                    <a:pt x="1963" y="7425"/>
                  </a:cubicBezTo>
                  <a:cubicBezTo>
                    <a:pt x="1963" y="4075"/>
                    <a:pt x="5927" y="1350"/>
                    <a:pt x="10800" y="1350"/>
                  </a:cubicBezTo>
                  <a:cubicBezTo>
                    <a:pt x="15672" y="1350"/>
                    <a:pt x="19636" y="4075"/>
                    <a:pt x="19636" y="7425"/>
                  </a:cubicBezTo>
                  <a:cubicBezTo>
                    <a:pt x="19636" y="8787"/>
                    <a:pt x="18312" y="10425"/>
                    <a:pt x="17029" y="12011"/>
                  </a:cubicBezTo>
                  <a:cubicBezTo>
                    <a:pt x="16455" y="12723"/>
                    <a:pt x="15873" y="13449"/>
                    <a:pt x="15386" y="14175"/>
                  </a:cubicBezTo>
                  <a:moveTo>
                    <a:pt x="10800" y="20249"/>
                  </a:moveTo>
                  <a:cubicBezTo>
                    <a:pt x="9805" y="20249"/>
                    <a:pt x="9347" y="20171"/>
                    <a:pt x="8839" y="19406"/>
                  </a:cubicBezTo>
                  <a:lnTo>
                    <a:pt x="13000" y="19048"/>
                  </a:lnTo>
                  <a:cubicBezTo>
                    <a:pt x="12398" y="20164"/>
                    <a:pt x="11959" y="20249"/>
                    <a:pt x="10800" y="20249"/>
                  </a:cubicBezTo>
                  <a:moveTo>
                    <a:pt x="7595" y="16813"/>
                  </a:moveTo>
                  <a:cubicBezTo>
                    <a:pt x="7417" y="16407"/>
                    <a:pt x="7215" y="15978"/>
                    <a:pt x="6991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0" y="16239"/>
                  </a:cubicBezTo>
                  <a:cubicBezTo>
                    <a:pt x="14270" y="16239"/>
                    <a:pt x="7595" y="16813"/>
                    <a:pt x="7595" y="16813"/>
                  </a:cubicBezTo>
                  <a:close/>
                  <a:moveTo>
                    <a:pt x="13345" y="18343"/>
                  </a:moveTo>
                  <a:lnTo>
                    <a:pt x="8476" y="18762"/>
                  </a:lnTo>
                  <a:cubicBezTo>
                    <a:pt x="8303" y="18416"/>
                    <a:pt x="8116" y="18011"/>
                    <a:pt x="7890" y="17483"/>
                  </a:cubicBezTo>
                  <a:cubicBezTo>
                    <a:pt x="7887" y="17477"/>
                    <a:pt x="7883" y="17469"/>
                    <a:pt x="7881" y="17462"/>
                  </a:cubicBezTo>
                  <a:lnTo>
                    <a:pt x="13957" y="16941"/>
                  </a:lnTo>
                  <a:cubicBezTo>
                    <a:pt x="13871" y="17140"/>
                    <a:pt x="13778" y="17350"/>
                    <a:pt x="13698" y="17537"/>
                  </a:cubicBezTo>
                  <a:cubicBezTo>
                    <a:pt x="13569" y="17841"/>
                    <a:pt x="13453" y="18104"/>
                    <a:pt x="13345" y="18343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29"/>
                    <a:pt x="4939" y="15562"/>
                  </a:cubicBezTo>
                  <a:cubicBezTo>
                    <a:pt x="6906" y="19339"/>
                    <a:pt x="6688" y="21599"/>
                    <a:pt x="10800" y="21599"/>
                  </a:cubicBezTo>
                  <a:cubicBezTo>
                    <a:pt x="14972" y="21599"/>
                    <a:pt x="14692" y="19349"/>
                    <a:pt x="16660" y="15577"/>
                  </a:cubicBezTo>
                  <a:cubicBezTo>
                    <a:pt x="17983" y="13039"/>
                    <a:pt x="21600" y="10124"/>
                    <a:pt x="21600" y="7425"/>
                  </a:cubicBezTo>
                  <a:cubicBezTo>
                    <a:pt x="21600" y="332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  <a:sym typeface="思源宋体 CN" panose="02020400000000000000" charset="-122"/>
              </a:endParaRPr>
            </a:p>
          </p:txBody>
        </p:sp>
        <p:sp>
          <p:nvSpPr>
            <p:cNvPr id="28" name="AutoShape 114"/>
            <p:cNvSpPr/>
            <p:nvPr/>
          </p:nvSpPr>
          <p:spPr bwMode="auto">
            <a:xfrm>
              <a:off x="3655219" y="3583782"/>
              <a:ext cx="94456" cy="944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38" y="0"/>
                  </a:moveTo>
                  <a:cubicBezTo>
                    <a:pt x="8943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1" y="21600"/>
                  </a:cubicBezTo>
                  <a:cubicBezTo>
                    <a:pt x="2579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6" y="3323"/>
                    <a:pt x="21600" y="2578"/>
                    <a:pt x="21600" y="1661"/>
                  </a:cubicBezTo>
                  <a:cubicBezTo>
                    <a:pt x="21600" y="744"/>
                    <a:pt x="20856" y="0"/>
                    <a:pt x="19938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  <a:sym typeface="思源宋体 CN" panose="02020400000000000000" charset="-122"/>
              </a:endParaRPr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2307590" y="221615"/>
            <a:ext cx="82321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单击此处添加大标题内容</a:t>
            </a: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思源宋体 CN" panose="02020400000000000000" charset="-122"/>
              <a:ea typeface="思源宋体 CN" panose="02020400000000000000" charset="-122"/>
              <a:cs typeface="思源宋体 CN" panose="02020400000000000000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0"/>
          <p:cNvSpPr/>
          <p:nvPr/>
        </p:nvSpPr>
        <p:spPr>
          <a:xfrm>
            <a:off x="4732019" y="1194057"/>
            <a:ext cx="411480" cy="556260"/>
          </a:xfrm>
          <a:custGeom>
            <a:avLst/>
            <a:gdLst>
              <a:gd name="connsiteX0" fmla="*/ 388620 w 411480"/>
              <a:gd name="connsiteY0" fmla="*/ 0 h 556260"/>
              <a:gd name="connsiteX1" fmla="*/ 411480 w 411480"/>
              <a:gd name="connsiteY1" fmla="*/ 365760 h 556260"/>
              <a:gd name="connsiteX2" fmla="*/ 335280 w 411480"/>
              <a:gd name="connsiteY2" fmla="*/ 556260 h 556260"/>
              <a:gd name="connsiteX3" fmla="*/ 0 w 411480"/>
              <a:gd name="connsiteY3" fmla="*/ 495300 h 556260"/>
              <a:gd name="connsiteX4" fmla="*/ 388620 w 411480"/>
              <a:gd name="connsiteY4" fmla="*/ 0 h 556260"/>
              <a:gd name="connsiteX0-1" fmla="*/ 403860 w 411480"/>
              <a:gd name="connsiteY0-2" fmla="*/ 0 h 556260"/>
              <a:gd name="connsiteX1-3" fmla="*/ 411480 w 411480"/>
              <a:gd name="connsiteY1-4" fmla="*/ 365760 h 556260"/>
              <a:gd name="connsiteX2-5" fmla="*/ 335280 w 411480"/>
              <a:gd name="connsiteY2-6" fmla="*/ 556260 h 556260"/>
              <a:gd name="connsiteX3-7" fmla="*/ 0 w 411480"/>
              <a:gd name="connsiteY3-8" fmla="*/ 495300 h 556260"/>
              <a:gd name="connsiteX4-9" fmla="*/ 403860 w 411480"/>
              <a:gd name="connsiteY4-10" fmla="*/ 0 h 55626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11480" h="556260">
                <a:moveTo>
                  <a:pt x="403860" y="0"/>
                </a:moveTo>
                <a:lnTo>
                  <a:pt x="411480" y="365760"/>
                </a:lnTo>
                <a:lnTo>
                  <a:pt x="335280" y="556260"/>
                </a:lnTo>
                <a:lnTo>
                  <a:pt x="0" y="495300"/>
                </a:lnTo>
                <a:lnTo>
                  <a:pt x="40386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思源宋体 CN" panose="02020400000000000000" charset="-122"/>
              <a:cs typeface="思源宋体 CN" panose="02020400000000000000" charset="-122"/>
            </a:endParaRPr>
          </a:p>
        </p:txBody>
      </p:sp>
      <p:sp>
        <p:nvSpPr>
          <p:cNvPr id="5" name="Freeform 125"/>
          <p:cNvSpPr/>
          <p:nvPr/>
        </p:nvSpPr>
        <p:spPr>
          <a:xfrm>
            <a:off x="3012621" y="1639284"/>
            <a:ext cx="9179379" cy="3969275"/>
          </a:xfrm>
          <a:custGeom>
            <a:avLst/>
            <a:gdLst>
              <a:gd name="connsiteX0" fmla="*/ 0 w 9179379"/>
              <a:gd name="connsiteY0" fmla="*/ 0 h 3969275"/>
              <a:gd name="connsiteX1" fmla="*/ 9142929 w 9179379"/>
              <a:gd name="connsiteY1" fmla="*/ 2811648 h 3969275"/>
              <a:gd name="connsiteX2" fmla="*/ 9179379 w 9179379"/>
              <a:gd name="connsiteY2" fmla="*/ 2856176 h 3969275"/>
              <a:gd name="connsiteX3" fmla="*/ 9179379 w 9179379"/>
              <a:gd name="connsiteY3" fmla="*/ 3969275 h 3969275"/>
              <a:gd name="connsiteX4" fmla="*/ 8981089 w 9179379"/>
              <a:gd name="connsiteY4" fmla="*/ 3822276 h 3969275"/>
              <a:gd name="connsiteX5" fmla="*/ 1719036 w 9179379"/>
              <a:gd name="connsiteY5" fmla="*/ 885371 h 3969275"/>
              <a:gd name="connsiteX6" fmla="*/ 1588408 w 9179379"/>
              <a:gd name="connsiteY6" fmla="*/ 1306285 h 3969275"/>
              <a:gd name="connsiteX7" fmla="*/ 64408 w 9179379"/>
              <a:gd name="connsiteY7" fmla="*/ 304800 h 396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79379" h="3969275">
                <a:moveTo>
                  <a:pt x="0" y="0"/>
                </a:moveTo>
                <a:cubicBezTo>
                  <a:pt x="4764695" y="270460"/>
                  <a:pt x="8083176" y="1681615"/>
                  <a:pt x="9142929" y="2811648"/>
                </a:cubicBezTo>
                <a:lnTo>
                  <a:pt x="9179379" y="2856176"/>
                </a:lnTo>
                <a:lnTo>
                  <a:pt x="9179379" y="3969275"/>
                </a:lnTo>
                <a:lnTo>
                  <a:pt x="8981089" y="3822276"/>
                </a:lnTo>
                <a:cubicBezTo>
                  <a:pt x="7263618" y="2580818"/>
                  <a:pt x="4543176" y="1091453"/>
                  <a:pt x="1719036" y="885371"/>
                </a:cubicBezTo>
                <a:lnTo>
                  <a:pt x="1588408" y="1306285"/>
                </a:lnTo>
                <a:lnTo>
                  <a:pt x="64408" y="30480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思源宋体 CN" panose="02020400000000000000" charset="-122"/>
              <a:cs typeface="思源宋体 CN" panose="02020400000000000000" charset="-122"/>
            </a:endParaRPr>
          </a:p>
        </p:txBody>
      </p:sp>
      <p:sp>
        <p:nvSpPr>
          <p:cNvPr id="6" name="Freeform 124"/>
          <p:cNvSpPr/>
          <p:nvPr/>
        </p:nvSpPr>
        <p:spPr>
          <a:xfrm>
            <a:off x="4615541" y="1639284"/>
            <a:ext cx="7576458" cy="3579431"/>
          </a:xfrm>
          <a:custGeom>
            <a:avLst/>
            <a:gdLst>
              <a:gd name="connsiteX0" fmla="*/ 246744 w 7576458"/>
              <a:gd name="connsiteY0" fmla="*/ 0 h 3579431"/>
              <a:gd name="connsiteX1" fmla="*/ 7421392 w 7576458"/>
              <a:gd name="connsiteY1" fmla="*/ 1428349 h 3579431"/>
              <a:gd name="connsiteX2" fmla="*/ 7576458 w 7576458"/>
              <a:gd name="connsiteY2" fmla="*/ 1534008 h 3579431"/>
              <a:gd name="connsiteX3" fmla="*/ 7576458 w 7576458"/>
              <a:gd name="connsiteY3" fmla="*/ 3579431 h 3579431"/>
              <a:gd name="connsiteX4" fmla="*/ 7323088 w 7576458"/>
              <a:gd name="connsiteY4" fmla="*/ 3407862 h 3579431"/>
              <a:gd name="connsiteX5" fmla="*/ 0 w 7576458"/>
              <a:gd name="connsiteY5" fmla="*/ 609601 h 357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76458" h="3579431">
                <a:moveTo>
                  <a:pt x="246744" y="0"/>
                </a:moveTo>
                <a:cubicBezTo>
                  <a:pt x="4090610" y="105833"/>
                  <a:pt x="6556705" y="897179"/>
                  <a:pt x="7421392" y="1428349"/>
                </a:cubicBezTo>
                <a:lnTo>
                  <a:pt x="7576458" y="1534008"/>
                </a:lnTo>
                <a:lnTo>
                  <a:pt x="7576458" y="3579431"/>
                </a:lnTo>
                <a:lnTo>
                  <a:pt x="7323088" y="3407862"/>
                </a:lnTo>
                <a:cubicBezTo>
                  <a:pt x="5650651" y="2282430"/>
                  <a:pt x="3329214" y="861334"/>
                  <a:pt x="0" y="6096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思源宋体 CN" panose="02020400000000000000" charset="-122"/>
              <a:cs typeface="思源宋体 CN" panose="02020400000000000000" charset="-122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074965" y="1959382"/>
            <a:ext cx="1407886" cy="1407886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dist="190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思源宋体 CN" panose="02020400000000000000" charset="-122"/>
              <a:cs typeface="思源宋体 CN" panose="02020400000000000000" charset="-122"/>
            </a:endParaRPr>
          </a:p>
        </p:txBody>
      </p:sp>
      <p:sp>
        <p:nvSpPr>
          <p:cNvPr id="8" name="Oval 7"/>
          <p:cNvSpPr/>
          <p:nvPr/>
        </p:nvSpPr>
        <p:spPr>
          <a:xfrm>
            <a:off x="7789897" y="1214549"/>
            <a:ext cx="1037772" cy="1037772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dist="190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思源宋体 CN" panose="02020400000000000000" charset="-122"/>
              <a:cs typeface="思源宋体 CN" panose="02020400000000000000" charset="-122"/>
            </a:endParaRPr>
          </a:p>
        </p:txBody>
      </p:sp>
      <p:sp>
        <p:nvSpPr>
          <p:cNvPr id="9" name="Oval 8"/>
          <p:cNvSpPr/>
          <p:nvPr/>
        </p:nvSpPr>
        <p:spPr>
          <a:xfrm>
            <a:off x="5472619" y="899007"/>
            <a:ext cx="924486" cy="924486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dist="190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思源宋体 CN" panose="02020400000000000000" charset="-122"/>
              <a:cs typeface="思源宋体 CN" panose="02020400000000000000" charset="-122"/>
            </a:endParaRPr>
          </a:p>
        </p:txBody>
      </p:sp>
      <p:sp>
        <p:nvSpPr>
          <p:cNvPr id="21" name="Freeform 28"/>
          <p:cNvSpPr/>
          <p:nvPr/>
        </p:nvSpPr>
        <p:spPr>
          <a:xfrm>
            <a:off x="2996003" y="1202204"/>
            <a:ext cx="2148114" cy="1436914"/>
          </a:xfrm>
          <a:custGeom>
            <a:avLst/>
            <a:gdLst>
              <a:gd name="connsiteX0" fmla="*/ 0 w 2148114"/>
              <a:gd name="connsiteY0" fmla="*/ 580571 h 1436914"/>
              <a:gd name="connsiteX1" fmla="*/ 1567542 w 2148114"/>
              <a:gd name="connsiteY1" fmla="*/ 1436914 h 1436914"/>
              <a:gd name="connsiteX2" fmla="*/ 2148114 w 2148114"/>
              <a:gd name="connsiteY2" fmla="*/ 0 h 1436914"/>
              <a:gd name="connsiteX3" fmla="*/ 0 w 2148114"/>
              <a:gd name="connsiteY3" fmla="*/ 580571 h 1436914"/>
              <a:gd name="connsiteX0-1" fmla="*/ 0 w 2148114"/>
              <a:gd name="connsiteY0-2" fmla="*/ 435428 h 1436914"/>
              <a:gd name="connsiteX1-3" fmla="*/ 1567542 w 2148114"/>
              <a:gd name="connsiteY1-4" fmla="*/ 1436914 h 1436914"/>
              <a:gd name="connsiteX2-5" fmla="*/ 2148114 w 2148114"/>
              <a:gd name="connsiteY2-6" fmla="*/ 0 h 1436914"/>
              <a:gd name="connsiteX3-7" fmla="*/ 0 w 2148114"/>
              <a:gd name="connsiteY3-8" fmla="*/ 435428 h 14369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2148114" h="1436914">
                <a:moveTo>
                  <a:pt x="0" y="435428"/>
                </a:moveTo>
                <a:lnTo>
                  <a:pt x="1567542" y="1436914"/>
                </a:lnTo>
                <a:lnTo>
                  <a:pt x="2148114" y="0"/>
                </a:lnTo>
                <a:lnTo>
                  <a:pt x="0" y="43542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思源宋体 CN" panose="02020400000000000000" charset="-122"/>
              <a:cs typeface="思源宋体 CN" panose="02020400000000000000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 rot="20700000" flipH="1">
            <a:off x="5360569" y="948475"/>
            <a:ext cx="1129538" cy="717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3200" b="1" spc="-150" dirty="0">
                <a:solidFill>
                  <a:schemeClr val="bg1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01</a:t>
            </a:r>
            <a:endParaRPr lang="en-US" sz="3200" b="1" spc="-150" dirty="0">
              <a:solidFill>
                <a:schemeClr val="bg1"/>
              </a:solidFill>
              <a:latin typeface="思源宋体 CN" panose="02020400000000000000" charset="-122"/>
              <a:ea typeface="思源宋体 CN" panose="02020400000000000000" charset="-122"/>
              <a:cs typeface="思源宋体 CN" panose="02020400000000000000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 rot="20700000" flipH="1">
            <a:off x="7724964" y="1288177"/>
            <a:ext cx="1129538" cy="778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3600" b="1" spc="-150" dirty="0">
                <a:solidFill>
                  <a:schemeClr val="bg1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02</a:t>
            </a:r>
            <a:endParaRPr lang="en-US" sz="3600" b="1" spc="-150" dirty="0">
              <a:solidFill>
                <a:schemeClr val="bg1"/>
              </a:solidFill>
              <a:latin typeface="思源宋体 CN" panose="02020400000000000000" charset="-122"/>
              <a:ea typeface="思源宋体 CN" panose="02020400000000000000" charset="-122"/>
              <a:cs typeface="思源宋体 CN" panose="02020400000000000000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 rot="20700000" flipH="1">
            <a:off x="10204009" y="2211694"/>
            <a:ext cx="1129538" cy="854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4000" b="1" spc="-150" dirty="0">
                <a:solidFill>
                  <a:schemeClr val="bg1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03</a:t>
            </a:r>
            <a:endParaRPr lang="en-US" sz="4000" b="1" spc="-150" dirty="0">
              <a:solidFill>
                <a:schemeClr val="bg1"/>
              </a:solidFill>
              <a:latin typeface="思源宋体 CN" panose="02020400000000000000" charset="-122"/>
              <a:ea typeface="思源宋体 CN" panose="02020400000000000000" charset="-122"/>
              <a:cs typeface="思源宋体 CN" panose="02020400000000000000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89481" y="3367269"/>
            <a:ext cx="1725229" cy="995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思源宋体 CN" panose="02020400000000000000" charset="-122"/>
                <a:cs typeface="思源宋体 CN" panose="02020400000000000000" charset="-122"/>
              </a:rPr>
              <a:t>单击此处输入你的正文，文字是您思想的提炼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思源宋体 CN" panose="02020400000000000000" charset="-122"/>
              <a:cs typeface="思源宋体 CN" panose="02020400000000000000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89500" y="2962275"/>
            <a:ext cx="2226945" cy="435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600" b="1" dirty="0">
                <a:solidFill>
                  <a:schemeClr val="accent2"/>
                </a:solidFill>
                <a:ea typeface="思源宋体 CN" panose="02020400000000000000" charset="-122"/>
                <a:cs typeface="思源宋体 CN" panose="02020400000000000000" charset="-122"/>
              </a:rPr>
              <a:t>单击添加副标题</a:t>
            </a:r>
            <a:endParaRPr lang="en-US" sz="1600" b="1" dirty="0">
              <a:solidFill>
                <a:schemeClr val="accent2"/>
              </a:solidFill>
              <a:ea typeface="思源宋体 CN" panose="02020400000000000000" charset="-122"/>
              <a:cs typeface="思源宋体 CN" panose="02020400000000000000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36085" y="3900547"/>
            <a:ext cx="1725229" cy="995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思源宋体 CN" panose="02020400000000000000" charset="-122"/>
                <a:cs typeface="思源宋体 CN" panose="02020400000000000000" charset="-122"/>
              </a:rPr>
              <a:t>单击此处输入你的正文，文字是您思想的提炼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思源宋体 CN" panose="02020400000000000000" charset="-122"/>
              <a:cs typeface="思源宋体 CN" panose="02020400000000000000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35800" y="3495675"/>
            <a:ext cx="2026920" cy="435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600" b="1" dirty="0">
                <a:solidFill>
                  <a:srgbClr val="F82E4B"/>
                </a:solidFill>
                <a:ea typeface="思源宋体 CN" panose="02020400000000000000" charset="-122"/>
                <a:cs typeface="思源宋体 CN" panose="02020400000000000000" charset="-122"/>
              </a:rPr>
              <a:t>单击添加副标题</a:t>
            </a:r>
            <a:endParaRPr lang="en-US" sz="1600" b="1" dirty="0">
              <a:solidFill>
                <a:srgbClr val="F82E4B"/>
              </a:solidFill>
              <a:ea typeface="思源宋体 CN" panose="02020400000000000000" charset="-122"/>
              <a:cs typeface="思源宋体 CN" panose="02020400000000000000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179377" y="4971467"/>
            <a:ext cx="1725229" cy="995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思源宋体 CN" panose="02020400000000000000" charset="-122"/>
                <a:cs typeface="思源宋体 CN" panose="02020400000000000000" charset="-122"/>
              </a:rPr>
              <a:t>单击此处输入你的正文，文字是您思想的提炼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思源宋体 CN" panose="02020400000000000000" charset="-122"/>
              <a:cs typeface="思源宋体 CN" panose="02020400000000000000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179560" y="4566285"/>
            <a:ext cx="1910715" cy="435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600" b="1" dirty="0">
                <a:solidFill>
                  <a:schemeClr val="accent4"/>
                </a:solidFill>
                <a:ea typeface="思源宋体 CN" panose="02020400000000000000" charset="-122"/>
                <a:cs typeface="思源宋体 CN" panose="02020400000000000000" charset="-122"/>
              </a:rPr>
              <a:t>单击添加副标题</a:t>
            </a:r>
            <a:endParaRPr lang="en-US" sz="1600" b="1" dirty="0">
              <a:solidFill>
                <a:schemeClr val="accent4"/>
              </a:solidFill>
              <a:ea typeface="思源宋体 CN" panose="02020400000000000000" charset="-122"/>
              <a:cs typeface="思源宋体 CN" panose="02020400000000000000" charset="-122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240030" y="4163060"/>
            <a:ext cx="823214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单击此处</a:t>
            </a: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思源宋体 CN" panose="02020400000000000000" charset="-122"/>
              <a:ea typeface="思源宋体 CN" panose="02020400000000000000" charset="-122"/>
              <a:cs typeface="思源宋体 CN" panose="02020400000000000000" charset="-122"/>
            </a:endParaRPr>
          </a:p>
          <a:p>
            <a:pPr algn="l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添加大标题内容</a:t>
            </a: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思源宋体 CN" panose="02020400000000000000" charset="-122"/>
              <a:ea typeface="思源宋体 CN" panose="02020400000000000000" charset="-122"/>
              <a:cs typeface="思源宋体 CN" panose="02020400000000000000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oup 89"/>
          <p:cNvGrpSpPr/>
          <p:nvPr/>
        </p:nvGrpSpPr>
        <p:grpSpPr>
          <a:xfrm>
            <a:off x="804730" y="1532912"/>
            <a:ext cx="10582540" cy="4672957"/>
            <a:chOff x="757246" y="1361726"/>
            <a:chExt cx="10582540" cy="4672957"/>
          </a:xfrm>
        </p:grpSpPr>
        <p:grpSp>
          <p:nvGrpSpPr>
            <p:cNvPr id="2" name="Group 1"/>
            <p:cNvGrpSpPr/>
            <p:nvPr/>
          </p:nvGrpSpPr>
          <p:grpSpPr>
            <a:xfrm>
              <a:off x="3231185" y="2205444"/>
              <a:ext cx="5566024" cy="3829239"/>
              <a:chOff x="3231185" y="2205444"/>
              <a:chExt cx="5566024" cy="3829239"/>
            </a:xfrm>
          </p:grpSpPr>
          <p:sp>
            <p:nvSpPr>
              <p:cNvPr id="3" name="Freeform 5"/>
              <p:cNvSpPr/>
              <p:nvPr/>
            </p:nvSpPr>
            <p:spPr bwMode="auto">
              <a:xfrm flipH="1">
                <a:off x="6308694" y="2588221"/>
                <a:ext cx="38100" cy="692150"/>
              </a:xfrm>
              <a:custGeom>
                <a:avLst/>
                <a:gdLst>
                  <a:gd name="T0" fmla="*/ 24 w 24"/>
                  <a:gd name="T1" fmla="*/ 0 h 436"/>
                  <a:gd name="T2" fmla="*/ 19 w 24"/>
                  <a:gd name="T3" fmla="*/ 263 h 436"/>
                  <a:gd name="T4" fmla="*/ 0 w 24"/>
                  <a:gd name="T5" fmla="*/ 436 h 436"/>
                  <a:gd name="T6" fmla="*/ 5 w 24"/>
                  <a:gd name="T7" fmla="*/ 173 h 436"/>
                  <a:gd name="T8" fmla="*/ 24 w 24"/>
                  <a:gd name="T9" fmla="*/ 0 h 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436">
                    <a:moveTo>
                      <a:pt x="24" y="0"/>
                    </a:moveTo>
                    <a:lnTo>
                      <a:pt x="19" y="263"/>
                    </a:lnTo>
                    <a:lnTo>
                      <a:pt x="0" y="436"/>
                    </a:lnTo>
                    <a:lnTo>
                      <a:pt x="5" y="17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4" name="Freeform 6"/>
              <p:cNvSpPr/>
              <p:nvPr/>
            </p:nvSpPr>
            <p:spPr bwMode="auto">
              <a:xfrm flipH="1">
                <a:off x="6338856" y="2810471"/>
                <a:ext cx="530225" cy="688975"/>
              </a:xfrm>
              <a:custGeom>
                <a:avLst/>
                <a:gdLst>
                  <a:gd name="T0" fmla="*/ 72 w 141"/>
                  <a:gd name="T1" fmla="*/ 119 h 183"/>
                  <a:gd name="T2" fmla="*/ 139 w 141"/>
                  <a:gd name="T3" fmla="*/ 125 h 183"/>
                  <a:gd name="T4" fmla="*/ 141 w 141"/>
                  <a:gd name="T5" fmla="*/ 14 h 183"/>
                  <a:gd name="T6" fmla="*/ 29 w 141"/>
                  <a:gd name="T7" fmla="*/ 25 h 183"/>
                  <a:gd name="T8" fmla="*/ 2 w 141"/>
                  <a:gd name="T9" fmla="*/ 69 h 183"/>
                  <a:gd name="T10" fmla="*/ 1 w 141"/>
                  <a:gd name="T11" fmla="*/ 183 h 183"/>
                  <a:gd name="T12" fmla="*/ 72 w 141"/>
                  <a:gd name="T13" fmla="*/ 119 h 183"/>
                  <a:gd name="T14" fmla="*/ 72 w 141"/>
                  <a:gd name="T15" fmla="*/ 119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1" h="183">
                    <a:moveTo>
                      <a:pt x="72" y="119"/>
                    </a:moveTo>
                    <a:cubicBezTo>
                      <a:pt x="94" y="115"/>
                      <a:pt x="118" y="117"/>
                      <a:pt x="139" y="125"/>
                    </a:cubicBezTo>
                    <a:cubicBezTo>
                      <a:pt x="141" y="14"/>
                      <a:pt x="141" y="14"/>
                      <a:pt x="141" y="14"/>
                    </a:cubicBezTo>
                    <a:cubicBezTo>
                      <a:pt x="106" y="0"/>
                      <a:pt x="60" y="3"/>
                      <a:pt x="29" y="25"/>
                    </a:cubicBezTo>
                    <a:cubicBezTo>
                      <a:pt x="14" y="35"/>
                      <a:pt x="3" y="51"/>
                      <a:pt x="2" y="69"/>
                    </a:cubicBezTo>
                    <a:cubicBezTo>
                      <a:pt x="0" y="107"/>
                      <a:pt x="1" y="145"/>
                      <a:pt x="1" y="183"/>
                    </a:cubicBezTo>
                    <a:cubicBezTo>
                      <a:pt x="1" y="146"/>
                      <a:pt x="40" y="124"/>
                      <a:pt x="72" y="119"/>
                    </a:cubicBezTo>
                    <a:cubicBezTo>
                      <a:pt x="72" y="119"/>
                      <a:pt x="68" y="120"/>
                      <a:pt x="72" y="119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5" name="Freeform 7"/>
              <p:cNvSpPr/>
              <p:nvPr/>
            </p:nvSpPr>
            <p:spPr bwMode="auto">
              <a:xfrm flipH="1">
                <a:off x="4335431" y="2969221"/>
                <a:ext cx="750888" cy="703262"/>
              </a:xfrm>
              <a:custGeom>
                <a:avLst/>
                <a:gdLst>
                  <a:gd name="T0" fmla="*/ 473 w 473"/>
                  <a:gd name="T1" fmla="*/ 0 h 443"/>
                  <a:gd name="T2" fmla="*/ 454 w 473"/>
                  <a:gd name="T3" fmla="*/ 263 h 443"/>
                  <a:gd name="T4" fmla="*/ 0 w 473"/>
                  <a:gd name="T5" fmla="*/ 443 h 443"/>
                  <a:gd name="T6" fmla="*/ 14 w 473"/>
                  <a:gd name="T7" fmla="*/ 180 h 443"/>
                  <a:gd name="T8" fmla="*/ 473 w 473"/>
                  <a:gd name="T9" fmla="*/ 0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3" h="443">
                    <a:moveTo>
                      <a:pt x="473" y="0"/>
                    </a:moveTo>
                    <a:lnTo>
                      <a:pt x="454" y="263"/>
                    </a:lnTo>
                    <a:lnTo>
                      <a:pt x="0" y="443"/>
                    </a:lnTo>
                    <a:lnTo>
                      <a:pt x="14" y="180"/>
                    </a:lnTo>
                    <a:lnTo>
                      <a:pt x="473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6" name="Freeform 8"/>
              <p:cNvSpPr/>
              <p:nvPr/>
            </p:nvSpPr>
            <p:spPr bwMode="auto">
              <a:xfrm flipH="1">
                <a:off x="6319806" y="3077171"/>
                <a:ext cx="485775" cy="628650"/>
              </a:xfrm>
              <a:custGeom>
                <a:avLst/>
                <a:gdLst>
                  <a:gd name="T0" fmla="*/ 126 w 129"/>
                  <a:gd name="T1" fmla="*/ 45 h 167"/>
                  <a:gd name="T2" fmla="*/ 90 w 129"/>
                  <a:gd name="T3" fmla="*/ 55 h 167"/>
                  <a:gd name="T4" fmla="*/ 0 w 129"/>
                  <a:gd name="T5" fmla="*/ 0 h 167"/>
                  <a:gd name="T6" fmla="*/ 0 w 129"/>
                  <a:gd name="T7" fmla="*/ 111 h 167"/>
                  <a:gd name="T8" fmla="*/ 54 w 129"/>
                  <a:gd name="T9" fmla="*/ 164 h 167"/>
                  <a:gd name="T10" fmla="*/ 82 w 129"/>
                  <a:gd name="T11" fmla="*/ 167 h 167"/>
                  <a:gd name="T12" fmla="*/ 98 w 129"/>
                  <a:gd name="T13" fmla="*/ 165 h 167"/>
                  <a:gd name="T14" fmla="*/ 110 w 129"/>
                  <a:gd name="T15" fmla="*/ 162 h 167"/>
                  <a:gd name="T16" fmla="*/ 110 w 129"/>
                  <a:gd name="T17" fmla="*/ 162 h 167"/>
                  <a:gd name="T18" fmla="*/ 127 w 129"/>
                  <a:gd name="T19" fmla="*/ 155 h 167"/>
                  <a:gd name="T20" fmla="*/ 129 w 129"/>
                  <a:gd name="T21" fmla="*/ 44 h 167"/>
                  <a:gd name="T22" fmla="*/ 126 w 129"/>
                  <a:gd name="T23" fmla="*/ 45 h 167"/>
                  <a:gd name="T24" fmla="*/ 126 w 129"/>
                  <a:gd name="T25" fmla="*/ 45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9" h="167">
                    <a:moveTo>
                      <a:pt x="126" y="45"/>
                    </a:moveTo>
                    <a:cubicBezTo>
                      <a:pt x="115" y="51"/>
                      <a:pt x="103" y="54"/>
                      <a:pt x="90" y="55"/>
                    </a:cubicBezTo>
                    <a:cubicBezTo>
                      <a:pt x="56" y="59"/>
                      <a:pt x="0" y="43"/>
                      <a:pt x="0" y="0"/>
                    </a:cubicBezTo>
                    <a:cubicBezTo>
                      <a:pt x="0" y="37"/>
                      <a:pt x="0" y="74"/>
                      <a:pt x="0" y="111"/>
                    </a:cubicBezTo>
                    <a:cubicBezTo>
                      <a:pt x="0" y="139"/>
                      <a:pt x="28" y="159"/>
                      <a:pt x="54" y="164"/>
                    </a:cubicBezTo>
                    <a:cubicBezTo>
                      <a:pt x="63" y="166"/>
                      <a:pt x="73" y="167"/>
                      <a:pt x="82" y="167"/>
                    </a:cubicBezTo>
                    <a:cubicBezTo>
                      <a:pt x="87" y="167"/>
                      <a:pt x="93" y="166"/>
                      <a:pt x="98" y="165"/>
                    </a:cubicBezTo>
                    <a:cubicBezTo>
                      <a:pt x="101" y="165"/>
                      <a:pt x="107" y="162"/>
                      <a:pt x="110" y="162"/>
                    </a:cubicBezTo>
                    <a:cubicBezTo>
                      <a:pt x="110" y="162"/>
                      <a:pt x="110" y="162"/>
                      <a:pt x="110" y="162"/>
                    </a:cubicBezTo>
                    <a:cubicBezTo>
                      <a:pt x="116" y="160"/>
                      <a:pt x="122" y="158"/>
                      <a:pt x="127" y="155"/>
                    </a:cubicBezTo>
                    <a:cubicBezTo>
                      <a:pt x="129" y="44"/>
                      <a:pt x="129" y="44"/>
                      <a:pt x="129" y="44"/>
                    </a:cubicBezTo>
                    <a:cubicBezTo>
                      <a:pt x="128" y="44"/>
                      <a:pt x="127" y="45"/>
                      <a:pt x="126" y="45"/>
                    </a:cubicBezTo>
                    <a:cubicBezTo>
                      <a:pt x="125" y="46"/>
                      <a:pt x="127" y="45"/>
                      <a:pt x="126" y="45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7" name="Freeform 9"/>
              <p:cNvSpPr/>
              <p:nvPr/>
            </p:nvSpPr>
            <p:spPr bwMode="auto">
              <a:xfrm flipH="1">
                <a:off x="5027581" y="3274021"/>
                <a:ext cx="739775" cy="698500"/>
              </a:xfrm>
              <a:custGeom>
                <a:avLst/>
                <a:gdLst>
                  <a:gd name="T0" fmla="*/ 194 w 197"/>
                  <a:gd name="T1" fmla="*/ 65 h 186"/>
                  <a:gd name="T2" fmla="*/ 123 w 197"/>
                  <a:gd name="T3" fmla="*/ 5 h 186"/>
                  <a:gd name="T4" fmla="*/ 55 w 197"/>
                  <a:gd name="T5" fmla="*/ 9 h 186"/>
                  <a:gd name="T6" fmla="*/ 4 w 197"/>
                  <a:gd name="T7" fmla="*/ 64 h 186"/>
                  <a:gd name="T8" fmla="*/ 2 w 197"/>
                  <a:gd name="T9" fmla="*/ 118 h 186"/>
                  <a:gd name="T10" fmla="*/ 0 w 197"/>
                  <a:gd name="T11" fmla="*/ 178 h 186"/>
                  <a:gd name="T12" fmla="*/ 91 w 197"/>
                  <a:gd name="T13" fmla="*/ 114 h 186"/>
                  <a:gd name="T14" fmla="*/ 189 w 197"/>
                  <a:gd name="T15" fmla="*/ 186 h 186"/>
                  <a:gd name="T16" fmla="*/ 192 w 197"/>
                  <a:gd name="T17" fmla="*/ 123 h 186"/>
                  <a:gd name="T18" fmla="*/ 194 w 197"/>
                  <a:gd name="T19" fmla="*/ 6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186">
                    <a:moveTo>
                      <a:pt x="194" y="65"/>
                    </a:moveTo>
                    <a:cubicBezTo>
                      <a:pt x="189" y="31"/>
                      <a:pt x="154" y="11"/>
                      <a:pt x="123" y="5"/>
                    </a:cubicBezTo>
                    <a:cubicBezTo>
                      <a:pt x="101" y="0"/>
                      <a:pt x="76" y="2"/>
                      <a:pt x="55" y="9"/>
                    </a:cubicBezTo>
                    <a:cubicBezTo>
                      <a:pt x="31" y="17"/>
                      <a:pt x="7" y="36"/>
                      <a:pt x="4" y="64"/>
                    </a:cubicBezTo>
                    <a:cubicBezTo>
                      <a:pt x="2" y="82"/>
                      <a:pt x="3" y="100"/>
                      <a:pt x="2" y="118"/>
                    </a:cubicBezTo>
                    <a:cubicBezTo>
                      <a:pt x="1" y="138"/>
                      <a:pt x="0" y="158"/>
                      <a:pt x="0" y="178"/>
                    </a:cubicBezTo>
                    <a:cubicBezTo>
                      <a:pt x="2" y="134"/>
                      <a:pt x="53" y="114"/>
                      <a:pt x="91" y="114"/>
                    </a:cubicBezTo>
                    <a:cubicBezTo>
                      <a:pt x="131" y="113"/>
                      <a:pt x="191" y="137"/>
                      <a:pt x="189" y="186"/>
                    </a:cubicBezTo>
                    <a:cubicBezTo>
                      <a:pt x="190" y="165"/>
                      <a:pt x="191" y="144"/>
                      <a:pt x="192" y="123"/>
                    </a:cubicBezTo>
                    <a:cubicBezTo>
                      <a:pt x="193" y="105"/>
                      <a:pt x="197" y="84"/>
                      <a:pt x="194" y="65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8" name="Freeform 10"/>
              <p:cNvSpPr/>
              <p:nvPr/>
            </p:nvSpPr>
            <p:spPr bwMode="auto">
              <a:xfrm flipH="1">
                <a:off x="7918418" y="2972396"/>
                <a:ext cx="417513" cy="963612"/>
              </a:xfrm>
              <a:custGeom>
                <a:avLst/>
                <a:gdLst>
                  <a:gd name="T0" fmla="*/ 256 w 263"/>
                  <a:gd name="T1" fmla="*/ 344 h 607"/>
                  <a:gd name="T2" fmla="*/ 263 w 263"/>
                  <a:gd name="T3" fmla="*/ 607 h 607"/>
                  <a:gd name="T4" fmla="*/ 10 w 263"/>
                  <a:gd name="T5" fmla="*/ 265 h 607"/>
                  <a:gd name="T6" fmla="*/ 0 w 263"/>
                  <a:gd name="T7" fmla="*/ 0 h 607"/>
                  <a:gd name="T8" fmla="*/ 256 w 263"/>
                  <a:gd name="T9" fmla="*/ 344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3" h="607">
                    <a:moveTo>
                      <a:pt x="256" y="344"/>
                    </a:moveTo>
                    <a:lnTo>
                      <a:pt x="263" y="607"/>
                    </a:lnTo>
                    <a:lnTo>
                      <a:pt x="10" y="265"/>
                    </a:lnTo>
                    <a:lnTo>
                      <a:pt x="0" y="0"/>
                    </a:lnTo>
                    <a:lnTo>
                      <a:pt x="256" y="344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9" name="Freeform 11"/>
              <p:cNvSpPr/>
              <p:nvPr/>
            </p:nvSpPr>
            <p:spPr bwMode="auto">
              <a:xfrm flipH="1">
                <a:off x="4733893" y="3653433"/>
                <a:ext cx="357188" cy="417512"/>
              </a:xfrm>
              <a:custGeom>
                <a:avLst/>
                <a:gdLst>
                  <a:gd name="T0" fmla="*/ 225 w 225"/>
                  <a:gd name="T1" fmla="*/ 0 h 263"/>
                  <a:gd name="T2" fmla="*/ 209 w 225"/>
                  <a:gd name="T3" fmla="*/ 263 h 263"/>
                  <a:gd name="T4" fmla="*/ 0 w 225"/>
                  <a:gd name="T5" fmla="*/ 263 h 263"/>
                  <a:gd name="T6" fmla="*/ 14 w 225"/>
                  <a:gd name="T7" fmla="*/ 0 h 263"/>
                  <a:gd name="T8" fmla="*/ 225 w 225"/>
                  <a:gd name="T9" fmla="*/ 0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5" h="263">
                    <a:moveTo>
                      <a:pt x="225" y="0"/>
                    </a:moveTo>
                    <a:lnTo>
                      <a:pt x="209" y="263"/>
                    </a:lnTo>
                    <a:lnTo>
                      <a:pt x="0" y="263"/>
                    </a:lnTo>
                    <a:lnTo>
                      <a:pt x="14" y="0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0" name="Freeform 12"/>
              <p:cNvSpPr/>
              <p:nvPr/>
            </p:nvSpPr>
            <p:spPr bwMode="auto">
              <a:xfrm flipH="1">
                <a:off x="5714969" y="3645496"/>
                <a:ext cx="657225" cy="422275"/>
              </a:xfrm>
              <a:custGeom>
                <a:avLst/>
                <a:gdLst>
                  <a:gd name="T0" fmla="*/ 414 w 414"/>
                  <a:gd name="T1" fmla="*/ 3 h 266"/>
                  <a:gd name="T2" fmla="*/ 407 w 414"/>
                  <a:gd name="T3" fmla="*/ 266 h 266"/>
                  <a:gd name="T4" fmla="*/ 0 w 414"/>
                  <a:gd name="T5" fmla="*/ 263 h 266"/>
                  <a:gd name="T6" fmla="*/ 4 w 414"/>
                  <a:gd name="T7" fmla="*/ 0 h 266"/>
                  <a:gd name="T8" fmla="*/ 414 w 414"/>
                  <a:gd name="T9" fmla="*/ 3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4" h="266">
                    <a:moveTo>
                      <a:pt x="414" y="3"/>
                    </a:moveTo>
                    <a:lnTo>
                      <a:pt x="407" y="266"/>
                    </a:lnTo>
                    <a:lnTo>
                      <a:pt x="0" y="263"/>
                    </a:lnTo>
                    <a:lnTo>
                      <a:pt x="4" y="0"/>
                    </a:lnTo>
                    <a:lnTo>
                      <a:pt x="414" y="3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1" name="Freeform 13"/>
              <p:cNvSpPr/>
              <p:nvPr/>
            </p:nvSpPr>
            <p:spPr bwMode="auto">
              <a:xfrm flipH="1">
                <a:off x="6388069" y="3315296"/>
                <a:ext cx="44450" cy="747712"/>
              </a:xfrm>
              <a:custGeom>
                <a:avLst/>
                <a:gdLst>
                  <a:gd name="T0" fmla="*/ 28 w 28"/>
                  <a:gd name="T1" fmla="*/ 0 h 471"/>
                  <a:gd name="T2" fmla="*/ 23 w 28"/>
                  <a:gd name="T3" fmla="*/ 265 h 471"/>
                  <a:gd name="T4" fmla="*/ 0 w 28"/>
                  <a:gd name="T5" fmla="*/ 471 h 471"/>
                  <a:gd name="T6" fmla="*/ 4 w 28"/>
                  <a:gd name="T7" fmla="*/ 208 h 471"/>
                  <a:gd name="T8" fmla="*/ 28 w 28"/>
                  <a:gd name="T9" fmla="*/ 0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471">
                    <a:moveTo>
                      <a:pt x="28" y="0"/>
                    </a:moveTo>
                    <a:lnTo>
                      <a:pt x="23" y="265"/>
                    </a:lnTo>
                    <a:lnTo>
                      <a:pt x="0" y="471"/>
                    </a:lnTo>
                    <a:lnTo>
                      <a:pt x="4" y="208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2" name="Freeform 14"/>
              <p:cNvSpPr/>
              <p:nvPr/>
            </p:nvSpPr>
            <p:spPr bwMode="auto">
              <a:xfrm flipH="1">
                <a:off x="6426168" y="3645496"/>
                <a:ext cx="303213" cy="417512"/>
              </a:xfrm>
              <a:custGeom>
                <a:avLst/>
                <a:gdLst>
                  <a:gd name="T0" fmla="*/ 52 w 191"/>
                  <a:gd name="T1" fmla="*/ 0 h 263"/>
                  <a:gd name="T2" fmla="*/ 0 w 191"/>
                  <a:gd name="T3" fmla="*/ 0 h 263"/>
                  <a:gd name="T4" fmla="*/ 0 w 191"/>
                  <a:gd name="T5" fmla="*/ 263 h 263"/>
                  <a:gd name="T6" fmla="*/ 49 w 191"/>
                  <a:gd name="T7" fmla="*/ 263 h 263"/>
                  <a:gd name="T8" fmla="*/ 187 w 191"/>
                  <a:gd name="T9" fmla="*/ 263 h 263"/>
                  <a:gd name="T10" fmla="*/ 191 w 191"/>
                  <a:gd name="T11" fmla="*/ 0 h 263"/>
                  <a:gd name="T12" fmla="*/ 52 w 191"/>
                  <a:gd name="T13" fmla="*/ 0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1" h="263">
                    <a:moveTo>
                      <a:pt x="52" y="0"/>
                    </a:moveTo>
                    <a:lnTo>
                      <a:pt x="0" y="0"/>
                    </a:lnTo>
                    <a:lnTo>
                      <a:pt x="0" y="263"/>
                    </a:lnTo>
                    <a:lnTo>
                      <a:pt x="49" y="263"/>
                    </a:lnTo>
                    <a:lnTo>
                      <a:pt x="187" y="263"/>
                    </a:lnTo>
                    <a:lnTo>
                      <a:pt x="191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3" name="Freeform 15"/>
              <p:cNvSpPr/>
              <p:nvPr/>
            </p:nvSpPr>
            <p:spPr bwMode="auto">
              <a:xfrm flipH="1">
                <a:off x="7132606" y="3637558"/>
                <a:ext cx="852488" cy="422275"/>
              </a:xfrm>
              <a:custGeom>
                <a:avLst/>
                <a:gdLst>
                  <a:gd name="T0" fmla="*/ 535 w 537"/>
                  <a:gd name="T1" fmla="*/ 3 h 266"/>
                  <a:gd name="T2" fmla="*/ 483 w 537"/>
                  <a:gd name="T3" fmla="*/ 3 h 266"/>
                  <a:gd name="T4" fmla="*/ 0 w 537"/>
                  <a:gd name="T5" fmla="*/ 0 h 266"/>
                  <a:gd name="T6" fmla="*/ 7 w 537"/>
                  <a:gd name="T7" fmla="*/ 263 h 266"/>
                  <a:gd name="T8" fmla="*/ 485 w 537"/>
                  <a:gd name="T9" fmla="*/ 266 h 266"/>
                  <a:gd name="T10" fmla="*/ 537 w 537"/>
                  <a:gd name="T11" fmla="*/ 266 h 266"/>
                  <a:gd name="T12" fmla="*/ 535 w 537"/>
                  <a:gd name="T13" fmla="*/ 3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7" h="266">
                    <a:moveTo>
                      <a:pt x="535" y="3"/>
                    </a:moveTo>
                    <a:lnTo>
                      <a:pt x="483" y="3"/>
                    </a:lnTo>
                    <a:lnTo>
                      <a:pt x="0" y="0"/>
                    </a:lnTo>
                    <a:lnTo>
                      <a:pt x="7" y="263"/>
                    </a:lnTo>
                    <a:lnTo>
                      <a:pt x="485" y="266"/>
                    </a:lnTo>
                    <a:lnTo>
                      <a:pt x="537" y="266"/>
                    </a:lnTo>
                    <a:lnTo>
                      <a:pt x="535" y="3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4" name="Freeform 16"/>
              <p:cNvSpPr/>
              <p:nvPr/>
            </p:nvSpPr>
            <p:spPr bwMode="auto">
              <a:xfrm flipH="1">
                <a:off x="5094256" y="3551833"/>
                <a:ext cx="112713" cy="560387"/>
              </a:xfrm>
              <a:custGeom>
                <a:avLst/>
                <a:gdLst>
                  <a:gd name="T0" fmla="*/ 29 w 30"/>
                  <a:gd name="T1" fmla="*/ 7 h 149"/>
                  <a:gd name="T2" fmla="*/ 5 w 30"/>
                  <a:gd name="T3" fmla="*/ 38 h 149"/>
                  <a:gd name="T4" fmla="*/ 0 w 30"/>
                  <a:gd name="T5" fmla="*/ 149 h 149"/>
                  <a:gd name="T6" fmla="*/ 24 w 30"/>
                  <a:gd name="T7" fmla="*/ 113 h 149"/>
                  <a:gd name="T8" fmla="*/ 30 w 30"/>
                  <a:gd name="T9" fmla="*/ 0 h 149"/>
                  <a:gd name="T10" fmla="*/ 29 w 30"/>
                  <a:gd name="T11" fmla="*/ 7 h 149"/>
                  <a:gd name="T12" fmla="*/ 29 w 30"/>
                  <a:gd name="T13" fmla="*/ 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49">
                    <a:moveTo>
                      <a:pt x="29" y="7"/>
                    </a:moveTo>
                    <a:cubicBezTo>
                      <a:pt x="26" y="20"/>
                      <a:pt x="16" y="31"/>
                      <a:pt x="5" y="38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12" y="140"/>
                      <a:pt x="22" y="128"/>
                      <a:pt x="24" y="113"/>
                    </a:cubicBezTo>
                    <a:cubicBezTo>
                      <a:pt x="28" y="75"/>
                      <a:pt x="28" y="37"/>
                      <a:pt x="30" y="0"/>
                    </a:cubicBezTo>
                    <a:cubicBezTo>
                      <a:pt x="30" y="2"/>
                      <a:pt x="29" y="4"/>
                      <a:pt x="29" y="7"/>
                    </a:cubicBezTo>
                    <a:cubicBezTo>
                      <a:pt x="29" y="7"/>
                      <a:pt x="29" y="4"/>
                      <a:pt x="29" y="7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5" name="Freeform 17"/>
              <p:cNvSpPr/>
              <p:nvPr/>
            </p:nvSpPr>
            <p:spPr bwMode="auto">
              <a:xfrm flipH="1">
                <a:off x="5591144" y="3524846"/>
                <a:ext cx="120650" cy="584200"/>
              </a:xfrm>
              <a:custGeom>
                <a:avLst/>
                <a:gdLst>
                  <a:gd name="T0" fmla="*/ 28 w 32"/>
                  <a:gd name="T1" fmla="*/ 42 h 155"/>
                  <a:gd name="T2" fmla="*/ 4 w 32"/>
                  <a:gd name="T3" fmla="*/ 0 h 155"/>
                  <a:gd name="T4" fmla="*/ 1 w 32"/>
                  <a:gd name="T5" fmla="*/ 102 h 155"/>
                  <a:gd name="T6" fmla="*/ 27 w 32"/>
                  <a:gd name="T7" fmla="*/ 155 h 155"/>
                  <a:gd name="T8" fmla="*/ 32 w 32"/>
                  <a:gd name="T9" fmla="*/ 44 h 155"/>
                  <a:gd name="T10" fmla="*/ 28 w 32"/>
                  <a:gd name="T11" fmla="*/ 42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155">
                    <a:moveTo>
                      <a:pt x="28" y="42"/>
                    </a:moveTo>
                    <a:cubicBezTo>
                      <a:pt x="14" y="32"/>
                      <a:pt x="4" y="17"/>
                      <a:pt x="4" y="0"/>
                    </a:cubicBezTo>
                    <a:cubicBezTo>
                      <a:pt x="3" y="34"/>
                      <a:pt x="2" y="68"/>
                      <a:pt x="1" y="102"/>
                    </a:cubicBezTo>
                    <a:cubicBezTo>
                      <a:pt x="0" y="125"/>
                      <a:pt x="8" y="143"/>
                      <a:pt x="27" y="155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0" y="44"/>
                      <a:pt x="29" y="43"/>
                      <a:pt x="28" y="42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6" name="Freeform 18"/>
              <p:cNvSpPr/>
              <p:nvPr/>
            </p:nvSpPr>
            <p:spPr bwMode="auto">
              <a:xfrm flipH="1">
                <a:off x="6564281" y="3686771"/>
                <a:ext cx="49213" cy="534987"/>
              </a:xfrm>
              <a:custGeom>
                <a:avLst/>
                <a:gdLst>
                  <a:gd name="T0" fmla="*/ 10 w 13"/>
                  <a:gd name="T1" fmla="*/ 23 h 142"/>
                  <a:gd name="T2" fmla="*/ 1 w 13"/>
                  <a:gd name="T3" fmla="*/ 0 h 142"/>
                  <a:gd name="T4" fmla="*/ 0 w 13"/>
                  <a:gd name="T5" fmla="*/ 111 h 142"/>
                  <a:gd name="T6" fmla="*/ 10 w 13"/>
                  <a:gd name="T7" fmla="*/ 142 h 142"/>
                  <a:gd name="T8" fmla="*/ 10 w 13"/>
                  <a:gd name="T9" fmla="*/ 86 h 142"/>
                  <a:gd name="T10" fmla="*/ 10 w 13"/>
                  <a:gd name="T11" fmla="*/ 23 h 142"/>
                  <a:gd name="T12" fmla="*/ 10 w 13"/>
                  <a:gd name="T13" fmla="*/ 2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42">
                    <a:moveTo>
                      <a:pt x="10" y="23"/>
                    </a:moveTo>
                    <a:cubicBezTo>
                      <a:pt x="9" y="15"/>
                      <a:pt x="6" y="7"/>
                      <a:pt x="1" y="0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6" y="120"/>
                      <a:pt x="10" y="131"/>
                      <a:pt x="10" y="142"/>
                    </a:cubicBezTo>
                    <a:cubicBezTo>
                      <a:pt x="10" y="123"/>
                      <a:pt x="10" y="104"/>
                      <a:pt x="10" y="86"/>
                    </a:cubicBezTo>
                    <a:cubicBezTo>
                      <a:pt x="11" y="65"/>
                      <a:pt x="13" y="43"/>
                      <a:pt x="10" y="23"/>
                    </a:cubicBezTo>
                    <a:cubicBezTo>
                      <a:pt x="10" y="21"/>
                      <a:pt x="11" y="26"/>
                      <a:pt x="10" y="23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7" name="Freeform 19"/>
              <p:cNvSpPr/>
              <p:nvPr/>
            </p:nvSpPr>
            <p:spPr bwMode="auto">
              <a:xfrm flipH="1">
                <a:off x="7253256" y="3683596"/>
                <a:ext cx="44450" cy="541337"/>
              </a:xfrm>
              <a:custGeom>
                <a:avLst/>
                <a:gdLst>
                  <a:gd name="T0" fmla="*/ 2 w 12"/>
                  <a:gd name="T1" fmla="*/ 135 h 144"/>
                  <a:gd name="T2" fmla="*/ 12 w 12"/>
                  <a:gd name="T3" fmla="*/ 112 h 144"/>
                  <a:gd name="T4" fmla="*/ 11 w 12"/>
                  <a:gd name="T5" fmla="*/ 0 h 144"/>
                  <a:gd name="T6" fmla="*/ 0 w 12"/>
                  <a:gd name="T7" fmla="*/ 33 h 144"/>
                  <a:gd name="T8" fmla="*/ 2 w 12"/>
                  <a:gd name="T9" fmla="*/ 144 h 144"/>
                  <a:gd name="T10" fmla="*/ 2 w 12"/>
                  <a:gd name="T11" fmla="*/ 135 h 144"/>
                  <a:gd name="T12" fmla="*/ 2 w 12"/>
                  <a:gd name="T13" fmla="*/ 135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44">
                    <a:moveTo>
                      <a:pt x="2" y="135"/>
                    </a:moveTo>
                    <a:cubicBezTo>
                      <a:pt x="4" y="127"/>
                      <a:pt x="7" y="119"/>
                      <a:pt x="12" y="11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4" y="10"/>
                      <a:pt x="0" y="21"/>
                      <a:pt x="0" y="33"/>
                    </a:cubicBezTo>
                    <a:cubicBezTo>
                      <a:pt x="1" y="70"/>
                      <a:pt x="1" y="107"/>
                      <a:pt x="2" y="144"/>
                    </a:cubicBezTo>
                    <a:cubicBezTo>
                      <a:pt x="2" y="141"/>
                      <a:pt x="2" y="138"/>
                      <a:pt x="2" y="135"/>
                    </a:cubicBezTo>
                    <a:cubicBezTo>
                      <a:pt x="3" y="133"/>
                      <a:pt x="2" y="135"/>
                      <a:pt x="2" y="135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8" name="Freeform 20"/>
              <p:cNvSpPr/>
              <p:nvPr/>
            </p:nvSpPr>
            <p:spPr bwMode="auto">
              <a:xfrm flipH="1">
                <a:off x="6632543" y="3804246"/>
                <a:ext cx="604838" cy="635000"/>
              </a:xfrm>
              <a:custGeom>
                <a:avLst/>
                <a:gdLst>
                  <a:gd name="T0" fmla="*/ 160 w 161"/>
                  <a:gd name="T1" fmla="*/ 7 h 169"/>
                  <a:gd name="T2" fmla="*/ 58 w 161"/>
                  <a:gd name="T3" fmla="*/ 55 h 169"/>
                  <a:gd name="T4" fmla="*/ 58 w 161"/>
                  <a:gd name="T5" fmla="*/ 55 h 169"/>
                  <a:gd name="T6" fmla="*/ 0 w 161"/>
                  <a:gd name="T7" fmla="*/ 0 h 169"/>
                  <a:gd name="T8" fmla="*/ 1 w 161"/>
                  <a:gd name="T9" fmla="*/ 101 h 169"/>
                  <a:gd name="T10" fmla="*/ 28 w 161"/>
                  <a:gd name="T11" fmla="*/ 153 h 169"/>
                  <a:gd name="T12" fmla="*/ 89 w 161"/>
                  <a:gd name="T13" fmla="*/ 168 h 169"/>
                  <a:gd name="T14" fmla="*/ 160 w 161"/>
                  <a:gd name="T15" fmla="*/ 106 h 169"/>
                  <a:gd name="T16" fmla="*/ 161 w 161"/>
                  <a:gd name="T17" fmla="*/ 0 h 169"/>
                  <a:gd name="T18" fmla="*/ 160 w 161"/>
                  <a:gd name="T19" fmla="*/ 7 h 169"/>
                  <a:gd name="T20" fmla="*/ 160 w 161"/>
                  <a:gd name="T21" fmla="*/ 7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1" h="169">
                    <a:moveTo>
                      <a:pt x="160" y="7"/>
                    </a:moveTo>
                    <a:cubicBezTo>
                      <a:pt x="150" y="50"/>
                      <a:pt x="96" y="62"/>
                      <a:pt x="58" y="55"/>
                    </a:cubicBezTo>
                    <a:cubicBezTo>
                      <a:pt x="58" y="55"/>
                      <a:pt x="58" y="55"/>
                      <a:pt x="58" y="55"/>
                    </a:cubicBezTo>
                    <a:cubicBezTo>
                      <a:pt x="32" y="49"/>
                      <a:pt x="1" y="31"/>
                      <a:pt x="0" y="0"/>
                    </a:cubicBezTo>
                    <a:cubicBezTo>
                      <a:pt x="1" y="34"/>
                      <a:pt x="1" y="68"/>
                      <a:pt x="1" y="101"/>
                    </a:cubicBezTo>
                    <a:cubicBezTo>
                      <a:pt x="2" y="123"/>
                      <a:pt x="8" y="141"/>
                      <a:pt x="28" y="153"/>
                    </a:cubicBezTo>
                    <a:cubicBezTo>
                      <a:pt x="46" y="165"/>
                      <a:pt x="68" y="169"/>
                      <a:pt x="89" y="168"/>
                    </a:cubicBezTo>
                    <a:cubicBezTo>
                      <a:pt x="124" y="168"/>
                      <a:pt x="160" y="143"/>
                      <a:pt x="160" y="106"/>
                    </a:cubicBezTo>
                    <a:cubicBezTo>
                      <a:pt x="160" y="71"/>
                      <a:pt x="161" y="35"/>
                      <a:pt x="161" y="0"/>
                    </a:cubicBezTo>
                    <a:cubicBezTo>
                      <a:pt x="161" y="2"/>
                      <a:pt x="161" y="5"/>
                      <a:pt x="160" y="7"/>
                    </a:cubicBezTo>
                    <a:cubicBezTo>
                      <a:pt x="160" y="7"/>
                      <a:pt x="161" y="5"/>
                      <a:pt x="160" y="7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9" name="Freeform 21"/>
              <p:cNvSpPr/>
              <p:nvPr/>
            </p:nvSpPr>
            <p:spPr bwMode="auto">
              <a:xfrm flipH="1">
                <a:off x="5959443" y="3691533"/>
                <a:ext cx="417513" cy="995362"/>
              </a:xfrm>
              <a:custGeom>
                <a:avLst/>
                <a:gdLst>
                  <a:gd name="T0" fmla="*/ 33 w 263"/>
                  <a:gd name="T1" fmla="*/ 322 h 627"/>
                  <a:gd name="T2" fmla="*/ 5 w 263"/>
                  <a:gd name="T3" fmla="*/ 364 h 627"/>
                  <a:gd name="T4" fmla="*/ 0 w 263"/>
                  <a:gd name="T5" fmla="*/ 627 h 627"/>
                  <a:gd name="T6" fmla="*/ 29 w 263"/>
                  <a:gd name="T7" fmla="*/ 585 h 627"/>
                  <a:gd name="T8" fmla="*/ 256 w 263"/>
                  <a:gd name="T9" fmla="*/ 263 h 627"/>
                  <a:gd name="T10" fmla="*/ 263 w 263"/>
                  <a:gd name="T11" fmla="*/ 0 h 627"/>
                  <a:gd name="T12" fmla="*/ 33 w 263"/>
                  <a:gd name="T13" fmla="*/ 322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627">
                    <a:moveTo>
                      <a:pt x="33" y="322"/>
                    </a:moveTo>
                    <a:lnTo>
                      <a:pt x="5" y="364"/>
                    </a:lnTo>
                    <a:lnTo>
                      <a:pt x="0" y="627"/>
                    </a:lnTo>
                    <a:lnTo>
                      <a:pt x="29" y="585"/>
                    </a:lnTo>
                    <a:lnTo>
                      <a:pt x="256" y="263"/>
                    </a:lnTo>
                    <a:lnTo>
                      <a:pt x="263" y="0"/>
                    </a:lnTo>
                    <a:lnTo>
                      <a:pt x="33" y="322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20" name="Freeform 22"/>
              <p:cNvSpPr/>
              <p:nvPr/>
            </p:nvSpPr>
            <p:spPr bwMode="auto">
              <a:xfrm flipH="1">
                <a:off x="5819743" y="4172546"/>
                <a:ext cx="433388" cy="711200"/>
              </a:xfrm>
              <a:custGeom>
                <a:avLst/>
                <a:gdLst>
                  <a:gd name="T0" fmla="*/ 112 w 115"/>
                  <a:gd name="T1" fmla="*/ 69 h 189"/>
                  <a:gd name="T2" fmla="*/ 2 w 115"/>
                  <a:gd name="T3" fmla="*/ 5 h 189"/>
                  <a:gd name="T4" fmla="*/ 0 w 115"/>
                  <a:gd name="T5" fmla="*/ 116 h 189"/>
                  <a:gd name="T6" fmla="*/ 109 w 115"/>
                  <a:gd name="T7" fmla="*/ 189 h 189"/>
                  <a:gd name="T8" fmla="*/ 111 w 115"/>
                  <a:gd name="T9" fmla="*/ 130 h 189"/>
                  <a:gd name="T10" fmla="*/ 112 w 115"/>
                  <a:gd name="T11" fmla="*/ 69 h 189"/>
                  <a:gd name="T12" fmla="*/ 112 w 115"/>
                  <a:gd name="T13" fmla="*/ 69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5" h="189">
                    <a:moveTo>
                      <a:pt x="112" y="69"/>
                    </a:moveTo>
                    <a:cubicBezTo>
                      <a:pt x="104" y="21"/>
                      <a:pt x="44" y="0"/>
                      <a:pt x="2" y="5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44" y="112"/>
                      <a:pt x="110" y="135"/>
                      <a:pt x="109" y="189"/>
                    </a:cubicBezTo>
                    <a:cubicBezTo>
                      <a:pt x="109" y="169"/>
                      <a:pt x="110" y="150"/>
                      <a:pt x="111" y="130"/>
                    </a:cubicBezTo>
                    <a:cubicBezTo>
                      <a:pt x="111" y="110"/>
                      <a:pt x="115" y="88"/>
                      <a:pt x="112" y="69"/>
                    </a:cubicBezTo>
                    <a:cubicBezTo>
                      <a:pt x="111" y="65"/>
                      <a:pt x="112" y="72"/>
                      <a:pt x="112" y="6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21" name="Freeform 23"/>
              <p:cNvSpPr/>
              <p:nvPr/>
            </p:nvSpPr>
            <p:spPr bwMode="auto">
              <a:xfrm flipH="1">
                <a:off x="7621556" y="4266208"/>
                <a:ext cx="792163" cy="725487"/>
              </a:xfrm>
              <a:custGeom>
                <a:avLst/>
                <a:gdLst>
                  <a:gd name="T0" fmla="*/ 495 w 499"/>
                  <a:gd name="T1" fmla="*/ 0 h 457"/>
                  <a:gd name="T2" fmla="*/ 499 w 499"/>
                  <a:gd name="T3" fmla="*/ 263 h 457"/>
                  <a:gd name="T4" fmla="*/ 11 w 499"/>
                  <a:gd name="T5" fmla="*/ 457 h 457"/>
                  <a:gd name="T6" fmla="*/ 0 w 499"/>
                  <a:gd name="T7" fmla="*/ 194 h 457"/>
                  <a:gd name="T8" fmla="*/ 495 w 499"/>
                  <a:gd name="T9" fmla="*/ 0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9" h="457">
                    <a:moveTo>
                      <a:pt x="495" y="0"/>
                    </a:moveTo>
                    <a:lnTo>
                      <a:pt x="499" y="263"/>
                    </a:lnTo>
                    <a:lnTo>
                      <a:pt x="11" y="457"/>
                    </a:lnTo>
                    <a:lnTo>
                      <a:pt x="0" y="194"/>
                    </a:lnTo>
                    <a:lnTo>
                      <a:pt x="495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22" name="Freeform 24"/>
              <p:cNvSpPr/>
              <p:nvPr/>
            </p:nvSpPr>
            <p:spPr bwMode="auto">
              <a:xfrm flipH="1">
                <a:off x="5891181" y="4461471"/>
                <a:ext cx="620713" cy="696912"/>
              </a:xfrm>
              <a:custGeom>
                <a:avLst/>
                <a:gdLst>
                  <a:gd name="T0" fmla="*/ 164 w 165"/>
                  <a:gd name="T1" fmla="*/ 8 h 185"/>
                  <a:gd name="T2" fmla="*/ 162 w 165"/>
                  <a:gd name="T3" fmla="*/ 15 h 185"/>
                  <a:gd name="T4" fmla="*/ 156 w 165"/>
                  <a:gd name="T5" fmla="*/ 26 h 185"/>
                  <a:gd name="T6" fmla="*/ 134 w 165"/>
                  <a:gd name="T7" fmla="*/ 46 h 185"/>
                  <a:gd name="T8" fmla="*/ 84 w 165"/>
                  <a:gd name="T9" fmla="*/ 58 h 185"/>
                  <a:gd name="T10" fmla="*/ 2 w 165"/>
                  <a:gd name="T11" fmla="*/ 0 h 185"/>
                  <a:gd name="T12" fmla="*/ 0 w 165"/>
                  <a:gd name="T13" fmla="*/ 111 h 185"/>
                  <a:gd name="T14" fmla="*/ 138 w 165"/>
                  <a:gd name="T15" fmla="*/ 152 h 185"/>
                  <a:gd name="T16" fmla="*/ 159 w 165"/>
                  <a:gd name="T17" fmla="*/ 126 h 185"/>
                  <a:gd name="T18" fmla="*/ 159 w 165"/>
                  <a:gd name="T19" fmla="*/ 126 h 185"/>
                  <a:gd name="T20" fmla="*/ 161 w 165"/>
                  <a:gd name="T21" fmla="*/ 119 h 185"/>
                  <a:gd name="T22" fmla="*/ 161 w 165"/>
                  <a:gd name="T23" fmla="*/ 119 h 185"/>
                  <a:gd name="T24" fmla="*/ 163 w 165"/>
                  <a:gd name="T25" fmla="*/ 61 h 185"/>
                  <a:gd name="T26" fmla="*/ 165 w 165"/>
                  <a:gd name="T27" fmla="*/ 0 h 185"/>
                  <a:gd name="T28" fmla="*/ 164 w 165"/>
                  <a:gd name="T29" fmla="*/ 8 h 185"/>
                  <a:gd name="T30" fmla="*/ 164 w 165"/>
                  <a:gd name="T31" fmla="*/ 8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5" h="185">
                    <a:moveTo>
                      <a:pt x="164" y="8"/>
                    </a:moveTo>
                    <a:cubicBezTo>
                      <a:pt x="165" y="7"/>
                      <a:pt x="162" y="16"/>
                      <a:pt x="162" y="15"/>
                    </a:cubicBezTo>
                    <a:cubicBezTo>
                      <a:pt x="161" y="19"/>
                      <a:pt x="158" y="23"/>
                      <a:pt x="156" y="26"/>
                    </a:cubicBezTo>
                    <a:cubicBezTo>
                      <a:pt x="150" y="34"/>
                      <a:pt x="142" y="41"/>
                      <a:pt x="134" y="46"/>
                    </a:cubicBezTo>
                    <a:cubicBezTo>
                      <a:pt x="119" y="54"/>
                      <a:pt x="102" y="58"/>
                      <a:pt x="84" y="58"/>
                    </a:cubicBezTo>
                    <a:cubicBezTo>
                      <a:pt x="50" y="58"/>
                      <a:pt x="4" y="39"/>
                      <a:pt x="2" y="0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3" y="170"/>
                      <a:pt x="100" y="185"/>
                      <a:pt x="138" y="152"/>
                    </a:cubicBezTo>
                    <a:cubicBezTo>
                      <a:pt x="147" y="145"/>
                      <a:pt x="154" y="137"/>
                      <a:pt x="159" y="126"/>
                    </a:cubicBezTo>
                    <a:cubicBezTo>
                      <a:pt x="159" y="126"/>
                      <a:pt x="159" y="126"/>
                      <a:pt x="159" y="126"/>
                    </a:cubicBezTo>
                    <a:cubicBezTo>
                      <a:pt x="160" y="124"/>
                      <a:pt x="160" y="121"/>
                      <a:pt x="161" y="119"/>
                    </a:cubicBezTo>
                    <a:cubicBezTo>
                      <a:pt x="161" y="119"/>
                      <a:pt x="161" y="119"/>
                      <a:pt x="161" y="119"/>
                    </a:cubicBezTo>
                    <a:cubicBezTo>
                      <a:pt x="164" y="100"/>
                      <a:pt x="163" y="79"/>
                      <a:pt x="163" y="61"/>
                    </a:cubicBezTo>
                    <a:cubicBezTo>
                      <a:pt x="164" y="41"/>
                      <a:pt x="164" y="21"/>
                      <a:pt x="165" y="0"/>
                    </a:cubicBezTo>
                    <a:cubicBezTo>
                      <a:pt x="165" y="3"/>
                      <a:pt x="164" y="5"/>
                      <a:pt x="164" y="8"/>
                    </a:cubicBezTo>
                    <a:cubicBezTo>
                      <a:pt x="164" y="8"/>
                      <a:pt x="164" y="5"/>
                      <a:pt x="164" y="8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23" name="Freeform 25"/>
              <p:cNvSpPr/>
              <p:nvPr/>
            </p:nvSpPr>
            <p:spPr bwMode="auto">
              <a:xfrm flipH="1">
                <a:off x="6503956" y="4461471"/>
                <a:ext cx="481013" cy="1095375"/>
              </a:xfrm>
              <a:custGeom>
                <a:avLst/>
                <a:gdLst>
                  <a:gd name="T0" fmla="*/ 272 w 303"/>
                  <a:gd name="T1" fmla="*/ 43 h 690"/>
                  <a:gd name="T2" fmla="*/ 0 w 303"/>
                  <a:gd name="T3" fmla="*/ 427 h 690"/>
                  <a:gd name="T4" fmla="*/ 0 w 303"/>
                  <a:gd name="T5" fmla="*/ 690 h 690"/>
                  <a:gd name="T6" fmla="*/ 270 w 303"/>
                  <a:gd name="T7" fmla="*/ 304 h 690"/>
                  <a:gd name="T8" fmla="*/ 298 w 303"/>
                  <a:gd name="T9" fmla="*/ 263 h 690"/>
                  <a:gd name="T10" fmla="*/ 303 w 303"/>
                  <a:gd name="T11" fmla="*/ 0 h 690"/>
                  <a:gd name="T12" fmla="*/ 272 w 303"/>
                  <a:gd name="T13" fmla="*/ 43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3" h="690">
                    <a:moveTo>
                      <a:pt x="272" y="43"/>
                    </a:moveTo>
                    <a:lnTo>
                      <a:pt x="0" y="427"/>
                    </a:lnTo>
                    <a:lnTo>
                      <a:pt x="0" y="690"/>
                    </a:lnTo>
                    <a:lnTo>
                      <a:pt x="270" y="304"/>
                    </a:lnTo>
                    <a:lnTo>
                      <a:pt x="298" y="263"/>
                    </a:lnTo>
                    <a:lnTo>
                      <a:pt x="303" y="0"/>
                    </a:lnTo>
                    <a:lnTo>
                      <a:pt x="272" y="43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24" name="Freeform 26"/>
              <p:cNvSpPr/>
              <p:nvPr/>
            </p:nvSpPr>
            <p:spPr bwMode="auto">
              <a:xfrm flipH="1">
                <a:off x="6984968" y="4266208"/>
                <a:ext cx="642938" cy="1290637"/>
              </a:xfrm>
              <a:custGeom>
                <a:avLst/>
                <a:gdLst>
                  <a:gd name="T0" fmla="*/ 405 w 405"/>
                  <a:gd name="T1" fmla="*/ 550 h 813"/>
                  <a:gd name="T2" fmla="*/ 405 w 405"/>
                  <a:gd name="T3" fmla="*/ 813 h 813"/>
                  <a:gd name="T4" fmla="*/ 4 w 405"/>
                  <a:gd name="T5" fmla="*/ 263 h 813"/>
                  <a:gd name="T6" fmla="*/ 0 w 405"/>
                  <a:gd name="T7" fmla="*/ 0 h 813"/>
                  <a:gd name="T8" fmla="*/ 405 w 405"/>
                  <a:gd name="T9" fmla="*/ 550 h 8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5" h="813">
                    <a:moveTo>
                      <a:pt x="405" y="550"/>
                    </a:moveTo>
                    <a:lnTo>
                      <a:pt x="405" y="813"/>
                    </a:lnTo>
                    <a:lnTo>
                      <a:pt x="4" y="263"/>
                    </a:lnTo>
                    <a:lnTo>
                      <a:pt x="0" y="0"/>
                    </a:lnTo>
                    <a:lnTo>
                      <a:pt x="405" y="550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25" name="Freeform 27"/>
              <p:cNvSpPr/>
              <p:nvPr/>
            </p:nvSpPr>
            <p:spPr bwMode="auto">
              <a:xfrm flipH="1">
                <a:off x="4003644" y="4532908"/>
                <a:ext cx="2632075" cy="1501775"/>
              </a:xfrm>
              <a:custGeom>
                <a:avLst/>
                <a:gdLst>
                  <a:gd name="T0" fmla="*/ 1658 w 1658"/>
                  <a:gd name="T1" fmla="*/ 0 h 946"/>
                  <a:gd name="T2" fmla="*/ 1634 w 1658"/>
                  <a:gd name="T3" fmla="*/ 261 h 946"/>
                  <a:gd name="T4" fmla="*/ 0 w 1658"/>
                  <a:gd name="T5" fmla="*/ 946 h 946"/>
                  <a:gd name="T6" fmla="*/ 2 w 1658"/>
                  <a:gd name="T7" fmla="*/ 683 h 946"/>
                  <a:gd name="T8" fmla="*/ 1658 w 1658"/>
                  <a:gd name="T9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8" h="946">
                    <a:moveTo>
                      <a:pt x="1658" y="0"/>
                    </a:moveTo>
                    <a:lnTo>
                      <a:pt x="1634" y="261"/>
                    </a:lnTo>
                    <a:lnTo>
                      <a:pt x="0" y="946"/>
                    </a:lnTo>
                    <a:lnTo>
                      <a:pt x="2" y="683"/>
                    </a:lnTo>
                    <a:lnTo>
                      <a:pt x="1658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26" name="Freeform 28"/>
              <p:cNvSpPr/>
              <p:nvPr/>
            </p:nvSpPr>
            <p:spPr bwMode="auto">
              <a:xfrm flipH="1">
                <a:off x="6632543" y="5188546"/>
                <a:ext cx="315913" cy="846137"/>
              </a:xfrm>
              <a:custGeom>
                <a:avLst/>
                <a:gdLst>
                  <a:gd name="T0" fmla="*/ 199 w 199"/>
                  <a:gd name="T1" fmla="*/ 270 h 533"/>
                  <a:gd name="T2" fmla="*/ 197 w 199"/>
                  <a:gd name="T3" fmla="*/ 533 h 533"/>
                  <a:gd name="T4" fmla="*/ 0 w 199"/>
                  <a:gd name="T5" fmla="*/ 263 h 533"/>
                  <a:gd name="T6" fmla="*/ 0 w 199"/>
                  <a:gd name="T7" fmla="*/ 0 h 533"/>
                  <a:gd name="T8" fmla="*/ 199 w 199"/>
                  <a:gd name="T9" fmla="*/ 27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9" h="533">
                    <a:moveTo>
                      <a:pt x="199" y="270"/>
                    </a:moveTo>
                    <a:lnTo>
                      <a:pt x="197" y="533"/>
                    </a:lnTo>
                    <a:lnTo>
                      <a:pt x="0" y="263"/>
                    </a:lnTo>
                    <a:lnTo>
                      <a:pt x="0" y="0"/>
                    </a:lnTo>
                    <a:lnTo>
                      <a:pt x="199" y="27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27" name="Freeform 29"/>
              <p:cNvSpPr/>
              <p:nvPr/>
            </p:nvSpPr>
            <p:spPr bwMode="auto">
              <a:xfrm flipH="1">
                <a:off x="4335431" y="2600921"/>
                <a:ext cx="2470150" cy="1052512"/>
              </a:xfrm>
              <a:custGeom>
                <a:avLst/>
                <a:gdLst>
                  <a:gd name="T0" fmla="*/ 147 w 657"/>
                  <a:gd name="T1" fmla="*/ 0 h 280"/>
                  <a:gd name="T2" fmla="*/ 657 w 657"/>
                  <a:gd name="T3" fmla="*/ 98 h 280"/>
                  <a:gd name="T4" fmla="*/ 463 w 657"/>
                  <a:gd name="T5" fmla="*/ 174 h 280"/>
                  <a:gd name="T6" fmla="*/ 551 w 657"/>
                  <a:gd name="T7" fmla="*/ 280 h 280"/>
                  <a:gd name="T8" fmla="*/ 462 w 657"/>
                  <a:gd name="T9" fmla="*/ 280 h 280"/>
                  <a:gd name="T10" fmla="*/ 469 w 657"/>
                  <a:gd name="T11" fmla="*/ 264 h 280"/>
                  <a:gd name="T12" fmla="*/ 471 w 657"/>
                  <a:gd name="T13" fmla="*/ 248 h 280"/>
                  <a:gd name="T14" fmla="*/ 467 w 657"/>
                  <a:gd name="T15" fmla="*/ 232 h 280"/>
                  <a:gd name="T16" fmla="*/ 457 w 657"/>
                  <a:gd name="T17" fmla="*/ 216 h 280"/>
                  <a:gd name="T18" fmla="*/ 432 w 657"/>
                  <a:gd name="T19" fmla="*/ 196 h 280"/>
                  <a:gd name="T20" fmla="*/ 399 w 657"/>
                  <a:gd name="T21" fmla="*/ 184 h 280"/>
                  <a:gd name="T22" fmla="*/ 363 w 657"/>
                  <a:gd name="T23" fmla="*/ 182 h 280"/>
                  <a:gd name="T24" fmla="*/ 327 w 657"/>
                  <a:gd name="T25" fmla="*/ 190 h 280"/>
                  <a:gd name="T26" fmla="*/ 290 w 657"/>
                  <a:gd name="T27" fmla="*/ 279 h 280"/>
                  <a:gd name="T28" fmla="*/ 117 w 657"/>
                  <a:gd name="T29" fmla="*/ 278 h 280"/>
                  <a:gd name="T30" fmla="*/ 129 w 657"/>
                  <a:gd name="T31" fmla="*/ 171 h 280"/>
                  <a:gd name="T32" fmla="*/ 112 w 657"/>
                  <a:gd name="T33" fmla="*/ 178 h 280"/>
                  <a:gd name="T34" fmla="*/ 83 w 657"/>
                  <a:gd name="T35" fmla="*/ 183 h 280"/>
                  <a:gd name="T36" fmla="*/ 55 w 657"/>
                  <a:gd name="T37" fmla="*/ 180 h 280"/>
                  <a:gd name="T38" fmla="*/ 29 w 657"/>
                  <a:gd name="T39" fmla="*/ 170 h 280"/>
                  <a:gd name="T40" fmla="*/ 10 w 657"/>
                  <a:gd name="T41" fmla="*/ 154 h 280"/>
                  <a:gd name="T42" fmla="*/ 1 w 657"/>
                  <a:gd name="T43" fmla="*/ 133 h 280"/>
                  <a:gd name="T44" fmla="*/ 3 w 657"/>
                  <a:gd name="T45" fmla="*/ 112 h 280"/>
                  <a:gd name="T46" fmla="*/ 17 w 657"/>
                  <a:gd name="T47" fmla="*/ 93 h 280"/>
                  <a:gd name="T48" fmla="*/ 41 w 657"/>
                  <a:gd name="T49" fmla="*/ 79 h 280"/>
                  <a:gd name="T50" fmla="*/ 61 w 657"/>
                  <a:gd name="T51" fmla="*/ 74 h 280"/>
                  <a:gd name="T52" fmla="*/ 83 w 657"/>
                  <a:gd name="T53" fmla="*/ 73 h 280"/>
                  <a:gd name="T54" fmla="*/ 103 w 657"/>
                  <a:gd name="T55" fmla="*/ 76 h 280"/>
                  <a:gd name="T56" fmla="*/ 122 w 657"/>
                  <a:gd name="T57" fmla="*/ 82 h 280"/>
                  <a:gd name="T58" fmla="*/ 137 w 657"/>
                  <a:gd name="T59" fmla="*/ 91 h 280"/>
                  <a:gd name="T60" fmla="*/ 147 w 657"/>
                  <a:gd name="T61" fmla="*/ 0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57" h="280">
                    <a:moveTo>
                      <a:pt x="147" y="0"/>
                    </a:moveTo>
                    <a:cubicBezTo>
                      <a:pt x="657" y="98"/>
                      <a:pt x="657" y="98"/>
                      <a:pt x="657" y="98"/>
                    </a:cubicBezTo>
                    <a:cubicBezTo>
                      <a:pt x="463" y="174"/>
                      <a:pt x="463" y="174"/>
                      <a:pt x="463" y="174"/>
                    </a:cubicBezTo>
                    <a:cubicBezTo>
                      <a:pt x="551" y="280"/>
                      <a:pt x="551" y="280"/>
                      <a:pt x="551" y="280"/>
                    </a:cubicBezTo>
                    <a:cubicBezTo>
                      <a:pt x="462" y="280"/>
                      <a:pt x="462" y="280"/>
                      <a:pt x="462" y="280"/>
                    </a:cubicBezTo>
                    <a:cubicBezTo>
                      <a:pt x="465" y="275"/>
                      <a:pt x="467" y="270"/>
                      <a:pt x="469" y="264"/>
                    </a:cubicBezTo>
                    <a:cubicBezTo>
                      <a:pt x="470" y="259"/>
                      <a:pt x="471" y="254"/>
                      <a:pt x="471" y="248"/>
                    </a:cubicBezTo>
                    <a:cubicBezTo>
                      <a:pt x="470" y="243"/>
                      <a:pt x="469" y="237"/>
                      <a:pt x="467" y="232"/>
                    </a:cubicBezTo>
                    <a:cubicBezTo>
                      <a:pt x="465" y="227"/>
                      <a:pt x="461" y="221"/>
                      <a:pt x="457" y="216"/>
                    </a:cubicBezTo>
                    <a:cubicBezTo>
                      <a:pt x="451" y="208"/>
                      <a:pt x="442" y="201"/>
                      <a:pt x="432" y="196"/>
                    </a:cubicBezTo>
                    <a:cubicBezTo>
                      <a:pt x="422" y="191"/>
                      <a:pt x="411" y="187"/>
                      <a:pt x="399" y="184"/>
                    </a:cubicBezTo>
                    <a:cubicBezTo>
                      <a:pt x="387" y="182"/>
                      <a:pt x="375" y="181"/>
                      <a:pt x="363" y="182"/>
                    </a:cubicBezTo>
                    <a:cubicBezTo>
                      <a:pt x="350" y="183"/>
                      <a:pt x="338" y="185"/>
                      <a:pt x="327" y="190"/>
                    </a:cubicBezTo>
                    <a:cubicBezTo>
                      <a:pt x="291" y="204"/>
                      <a:pt x="264" y="243"/>
                      <a:pt x="290" y="279"/>
                    </a:cubicBezTo>
                    <a:cubicBezTo>
                      <a:pt x="117" y="278"/>
                      <a:pt x="117" y="278"/>
                      <a:pt x="117" y="278"/>
                    </a:cubicBezTo>
                    <a:cubicBezTo>
                      <a:pt x="121" y="242"/>
                      <a:pt x="125" y="207"/>
                      <a:pt x="129" y="171"/>
                    </a:cubicBezTo>
                    <a:cubicBezTo>
                      <a:pt x="123" y="174"/>
                      <a:pt x="118" y="176"/>
                      <a:pt x="112" y="178"/>
                    </a:cubicBezTo>
                    <a:cubicBezTo>
                      <a:pt x="103" y="181"/>
                      <a:pt x="93" y="183"/>
                      <a:pt x="83" y="183"/>
                    </a:cubicBezTo>
                    <a:cubicBezTo>
                      <a:pt x="73" y="183"/>
                      <a:pt x="64" y="182"/>
                      <a:pt x="55" y="180"/>
                    </a:cubicBezTo>
                    <a:cubicBezTo>
                      <a:pt x="45" y="178"/>
                      <a:pt x="37" y="175"/>
                      <a:pt x="29" y="170"/>
                    </a:cubicBezTo>
                    <a:cubicBezTo>
                      <a:pt x="22" y="166"/>
                      <a:pt x="15" y="161"/>
                      <a:pt x="10" y="154"/>
                    </a:cubicBezTo>
                    <a:cubicBezTo>
                      <a:pt x="5" y="147"/>
                      <a:pt x="2" y="140"/>
                      <a:pt x="1" y="133"/>
                    </a:cubicBezTo>
                    <a:cubicBezTo>
                      <a:pt x="0" y="126"/>
                      <a:pt x="1" y="119"/>
                      <a:pt x="3" y="112"/>
                    </a:cubicBezTo>
                    <a:cubicBezTo>
                      <a:pt x="6" y="105"/>
                      <a:pt x="11" y="99"/>
                      <a:pt x="17" y="93"/>
                    </a:cubicBezTo>
                    <a:cubicBezTo>
                      <a:pt x="23" y="88"/>
                      <a:pt x="31" y="83"/>
                      <a:pt x="41" y="79"/>
                    </a:cubicBezTo>
                    <a:cubicBezTo>
                      <a:pt x="47" y="77"/>
                      <a:pt x="54" y="75"/>
                      <a:pt x="61" y="74"/>
                    </a:cubicBezTo>
                    <a:cubicBezTo>
                      <a:pt x="68" y="73"/>
                      <a:pt x="76" y="73"/>
                      <a:pt x="83" y="73"/>
                    </a:cubicBezTo>
                    <a:cubicBezTo>
                      <a:pt x="90" y="73"/>
                      <a:pt x="97" y="74"/>
                      <a:pt x="103" y="76"/>
                    </a:cubicBezTo>
                    <a:cubicBezTo>
                      <a:pt x="110" y="77"/>
                      <a:pt x="117" y="79"/>
                      <a:pt x="122" y="82"/>
                    </a:cubicBezTo>
                    <a:cubicBezTo>
                      <a:pt x="128" y="85"/>
                      <a:pt x="133" y="88"/>
                      <a:pt x="137" y="91"/>
                    </a:cubicBezTo>
                    <a:cubicBezTo>
                      <a:pt x="141" y="61"/>
                      <a:pt x="144" y="30"/>
                      <a:pt x="14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5500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28" name="Freeform 30"/>
              <p:cNvSpPr/>
              <p:nvPr/>
            </p:nvSpPr>
            <p:spPr bwMode="auto">
              <a:xfrm flipH="1">
                <a:off x="4451319" y="2634258"/>
                <a:ext cx="2324100" cy="985837"/>
              </a:xfrm>
              <a:custGeom>
                <a:avLst/>
                <a:gdLst>
                  <a:gd name="T0" fmla="*/ 465 w 618"/>
                  <a:gd name="T1" fmla="*/ 261 h 262"/>
                  <a:gd name="T2" fmla="*/ 467 w 618"/>
                  <a:gd name="T3" fmla="*/ 256 h 262"/>
                  <a:gd name="T4" fmla="*/ 469 w 618"/>
                  <a:gd name="T5" fmla="*/ 238 h 262"/>
                  <a:gd name="T6" fmla="*/ 465 w 618"/>
                  <a:gd name="T7" fmla="*/ 219 h 262"/>
                  <a:gd name="T8" fmla="*/ 454 w 618"/>
                  <a:gd name="T9" fmla="*/ 201 h 262"/>
                  <a:gd name="T10" fmla="*/ 426 w 618"/>
                  <a:gd name="T11" fmla="*/ 179 h 262"/>
                  <a:gd name="T12" fmla="*/ 391 w 618"/>
                  <a:gd name="T13" fmla="*/ 166 h 262"/>
                  <a:gd name="T14" fmla="*/ 363 w 618"/>
                  <a:gd name="T15" fmla="*/ 164 h 262"/>
                  <a:gd name="T16" fmla="*/ 353 w 618"/>
                  <a:gd name="T17" fmla="*/ 164 h 262"/>
                  <a:gd name="T18" fmla="*/ 315 w 618"/>
                  <a:gd name="T19" fmla="*/ 172 h 262"/>
                  <a:gd name="T20" fmla="*/ 266 w 618"/>
                  <a:gd name="T21" fmla="*/ 222 h 262"/>
                  <a:gd name="T22" fmla="*/ 268 w 618"/>
                  <a:gd name="T23" fmla="*/ 261 h 262"/>
                  <a:gd name="T24" fmla="*/ 118 w 618"/>
                  <a:gd name="T25" fmla="*/ 260 h 262"/>
                  <a:gd name="T26" fmla="*/ 130 w 618"/>
                  <a:gd name="T27" fmla="*/ 146 h 262"/>
                  <a:gd name="T28" fmla="*/ 117 w 618"/>
                  <a:gd name="T29" fmla="*/ 154 h 262"/>
                  <a:gd name="T30" fmla="*/ 101 w 618"/>
                  <a:gd name="T31" fmla="*/ 161 h 262"/>
                  <a:gd name="T32" fmla="*/ 75 w 618"/>
                  <a:gd name="T33" fmla="*/ 165 h 262"/>
                  <a:gd name="T34" fmla="*/ 72 w 618"/>
                  <a:gd name="T35" fmla="*/ 165 h 262"/>
                  <a:gd name="T36" fmla="*/ 49 w 618"/>
                  <a:gd name="T37" fmla="*/ 162 h 262"/>
                  <a:gd name="T38" fmla="*/ 26 w 618"/>
                  <a:gd name="T39" fmla="*/ 153 h 262"/>
                  <a:gd name="T40" fmla="*/ 9 w 618"/>
                  <a:gd name="T41" fmla="*/ 139 h 262"/>
                  <a:gd name="T42" fmla="*/ 1 w 618"/>
                  <a:gd name="T43" fmla="*/ 122 h 262"/>
                  <a:gd name="T44" fmla="*/ 3 w 618"/>
                  <a:gd name="T45" fmla="*/ 106 h 262"/>
                  <a:gd name="T46" fmla="*/ 15 w 618"/>
                  <a:gd name="T47" fmla="*/ 90 h 262"/>
                  <a:gd name="T48" fmla="*/ 36 w 618"/>
                  <a:gd name="T49" fmla="*/ 77 h 262"/>
                  <a:gd name="T50" fmla="*/ 55 w 618"/>
                  <a:gd name="T51" fmla="*/ 72 h 262"/>
                  <a:gd name="T52" fmla="*/ 70 w 618"/>
                  <a:gd name="T53" fmla="*/ 71 h 262"/>
                  <a:gd name="T54" fmla="*/ 74 w 618"/>
                  <a:gd name="T55" fmla="*/ 71 h 262"/>
                  <a:gd name="T56" fmla="*/ 94 w 618"/>
                  <a:gd name="T57" fmla="*/ 74 h 262"/>
                  <a:gd name="T58" fmla="*/ 111 w 618"/>
                  <a:gd name="T59" fmla="*/ 80 h 262"/>
                  <a:gd name="T60" fmla="*/ 124 w 618"/>
                  <a:gd name="T61" fmla="*/ 88 h 262"/>
                  <a:gd name="T62" fmla="*/ 135 w 618"/>
                  <a:gd name="T63" fmla="*/ 97 h 262"/>
                  <a:gd name="T64" fmla="*/ 137 w 618"/>
                  <a:gd name="T65" fmla="*/ 82 h 262"/>
                  <a:gd name="T66" fmla="*/ 145 w 618"/>
                  <a:gd name="T67" fmla="*/ 12 h 262"/>
                  <a:gd name="T68" fmla="*/ 146 w 618"/>
                  <a:gd name="T69" fmla="*/ 0 h 262"/>
                  <a:gd name="T70" fmla="*/ 618 w 618"/>
                  <a:gd name="T71" fmla="*/ 91 h 262"/>
                  <a:gd name="T72" fmla="*/ 440 w 618"/>
                  <a:gd name="T73" fmla="*/ 161 h 262"/>
                  <a:gd name="T74" fmla="*/ 524 w 618"/>
                  <a:gd name="T75" fmla="*/ 262 h 262"/>
                  <a:gd name="T76" fmla="*/ 465 w 618"/>
                  <a:gd name="T77" fmla="*/ 261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18" h="262">
                    <a:moveTo>
                      <a:pt x="465" y="261"/>
                    </a:moveTo>
                    <a:cubicBezTo>
                      <a:pt x="466" y="260"/>
                      <a:pt x="467" y="258"/>
                      <a:pt x="467" y="256"/>
                    </a:cubicBezTo>
                    <a:cubicBezTo>
                      <a:pt x="469" y="250"/>
                      <a:pt x="470" y="244"/>
                      <a:pt x="469" y="238"/>
                    </a:cubicBezTo>
                    <a:cubicBezTo>
                      <a:pt x="469" y="231"/>
                      <a:pt x="467" y="225"/>
                      <a:pt x="465" y="219"/>
                    </a:cubicBezTo>
                    <a:cubicBezTo>
                      <a:pt x="462" y="213"/>
                      <a:pt x="459" y="207"/>
                      <a:pt x="454" y="201"/>
                    </a:cubicBezTo>
                    <a:cubicBezTo>
                      <a:pt x="447" y="192"/>
                      <a:pt x="438" y="185"/>
                      <a:pt x="426" y="179"/>
                    </a:cubicBezTo>
                    <a:cubicBezTo>
                      <a:pt x="416" y="173"/>
                      <a:pt x="404" y="169"/>
                      <a:pt x="391" y="166"/>
                    </a:cubicBezTo>
                    <a:cubicBezTo>
                      <a:pt x="382" y="164"/>
                      <a:pt x="373" y="164"/>
                      <a:pt x="363" y="164"/>
                    </a:cubicBezTo>
                    <a:cubicBezTo>
                      <a:pt x="360" y="164"/>
                      <a:pt x="356" y="164"/>
                      <a:pt x="353" y="164"/>
                    </a:cubicBezTo>
                    <a:cubicBezTo>
                      <a:pt x="340" y="165"/>
                      <a:pt x="327" y="168"/>
                      <a:pt x="315" y="172"/>
                    </a:cubicBezTo>
                    <a:cubicBezTo>
                      <a:pt x="291" y="182"/>
                      <a:pt x="272" y="201"/>
                      <a:pt x="266" y="222"/>
                    </a:cubicBezTo>
                    <a:cubicBezTo>
                      <a:pt x="262" y="235"/>
                      <a:pt x="263" y="248"/>
                      <a:pt x="268" y="261"/>
                    </a:cubicBezTo>
                    <a:cubicBezTo>
                      <a:pt x="118" y="260"/>
                      <a:pt x="118" y="260"/>
                      <a:pt x="118" y="260"/>
                    </a:cubicBezTo>
                    <a:cubicBezTo>
                      <a:pt x="130" y="146"/>
                      <a:pt x="130" y="146"/>
                      <a:pt x="130" y="146"/>
                    </a:cubicBezTo>
                    <a:cubicBezTo>
                      <a:pt x="117" y="154"/>
                      <a:pt x="117" y="154"/>
                      <a:pt x="117" y="154"/>
                    </a:cubicBezTo>
                    <a:cubicBezTo>
                      <a:pt x="112" y="157"/>
                      <a:pt x="107" y="159"/>
                      <a:pt x="101" y="161"/>
                    </a:cubicBezTo>
                    <a:cubicBezTo>
                      <a:pt x="93" y="163"/>
                      <a:pt x="84" y="165"/>
                      <a:pt x="75" y="165"/>
                    </a:cubicBezTo>
                    <a:cubicBezTo>
                      <a:pt x="74" y="165"/>
                      <a:pt x="73" y="165"/>
                      <a:pt x="72" y="165"/>
                    </a:cubicBezTo>
                    <a:cubicBezTo>
                      <a:pt x="64" y="165"/>
                      <a:pt x="56" y="164"/>
                      <a:pt x="49" y="162"/>
                    </a:cubicBezTo>
                    <a:cubicBezTo>
                      <a:pt x="40" y="160"/>
                      <a:pt x="32" y="157"/>
                      <a:pt x="26" y="153"/>
                    </a:cubicBezTo>
                    <a:cubicBezTo>
                      <a:pt x="19" y="150"/>
                      <a:pt x="13" y="145"/>
                      <a:pt x="9" y="139"/>
                    </a:cubicBezTo>
                    <a:cubicBezTo>
                      <a:pt x="5" y="134"/>
                      <a:pt x="2" y="128"/>
                      <a:pt x="1" y="122"/>
                    </a:cubicBezTo>
                    <a:cubicBezTo>
                      <a:pt x="0" y="117"/>
                      <a:pt x="1" y="111"/>
                      <a:pt x="3" y="106"/>
                    </a:cubicBezTo>
                    <a:cubicBezTo>
                      <a:pt x="6" y="100"/>
                      <a:pt x="9" y="95"/>
                      <a:pt x="15" y="90"/>
                    </a:cubicBezTo>
                    <a:cubicBezTo>
                      <a:pt x="21" y="85"/>
                      <a:pt x="28" y="81"/>
                      <a:pt x="36" y="77"/>
                    </a:cubicBezTo>
                    <a:cubicBezTo>
                      <a:pt x="42" y="75"/>
                      <a:pt x="48" y="73"/>
                      <a:pt x="55" y="72"/>
                    </a:cubicBezTo>
                    <a:cubicBezTo>
                      <a:pt x="60" y="72"/>
                      <a:pt x="65" y="71"/>
                      <a:pt x="70" y="71"/>
                    </a:cubicBezTo>
                    <a:cubicBezTo>
                      <a:pt x="72" y="71"/>
                      <a:pt x="73" y="71"/>
                      <a:pt x="74" y="71"/>
                    </a:cubicBezTo>
                    <a:cubicBezTo>
                      <a:pt x="81" y="72"/>
                      <a:pt x="87" y="72"/>
                      <a:pt x="94" y="74"/>
                    </a:cubicBezTo>
                    <a:cubicBezTo>
                      <a:pt x="100" y="75"/>
                      <a:pt x="106" y="77"/>
                      <a:pt x="111" y="80"/>
                    </a:cubicBezTo>
                    <a:cubicBezTo>
                      <a:pt x="116" y="82"/>
                      <a:pt x="120" y="85"/>
                      <a:pt x="124" y="88"/>
                    </a:cubicBezTo>
                    <a:cubicBezTo>
                      <a:pt x="135" y="97"/>
                      <a:pt x="135" y="97"/>
                      <a:pt x="135" y="97"/>
                    </a:cubicBezTo>
                    <a:cubicBezTo>
                      <a:pt x="137" y="82"/>
                      <a:pt x="137" y="82"/>
                      <a:pt x="137" y="82"/>
                    </a:cubicBezTo>
                    <a:cubicBezTo>
                      <a:pt x="140" y="59"/>
                      <a:pt x="142" y="36"/>
                      <a:pt x="145" y="12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618" y="91"/>
                      <a:pt x="618" y="91"/>
                      <a:pt x="618" y="91"/>
                    </a:cubicBezTo>
                    <a:cubicBezTo>
                      <a:pt x="440" y="161"/>
                      <a:pt x="440" y="161"/>
                      <a:pt x="440" y="161"/>
                    </a:cubicBezTo>
                    <a:cubicBezTo>
                      <a:pt x="524" y="262"/>
                      <a:pt x="524" y="262"/>
                      <a:pt x="524" y="262"/>
                    </a:cubicBezTo>
                    <a:lnTo>
                      <a:pt x="465" y="26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29" name="Freeform 31"/>
              <p:cNvSpPr/>
              <p:nvPr/>
            </p:nvSpPr>
            <p:spPr bwMode="auto">
              <a:xfrm flipH="1">
                <a:off x="6308693" y="2378671"/>
                <a:ext cx="2027238" cy="1643062"/>
              </a:xfrm>
              <a:custGeom>
                <a:avLst/>
                <a:gdLst>
                  <a:gd name="T0" fmla="*/ 247 w 539"/>
                  <a:gd name="T1" fmla="*/ 0 h 437"/>
                  <a:gd name="T2" fmla="*/ 539 w 539"/>
                  <a:gd name="T3" fmla="*/ 56 h 437"/>
                  <a:gd name="T4" fmla="*/ 531 w 539"/>
                  <a:gd name="T5" fmla="*/ 129 h 437"/>
                  <a:gd name="T6" fmla="*/ 509 w 539"/>
                  <a:gd name="T7" fmla="*/ 123 h 437"/>
                  <a:gd name="T8" fmla="*/ 486 w 539"/>
                  <a:gd name="T9" fmla="*/ 121 h 437"/>
                  <a:gd name="T10" fmla="*/ 463 w 539"/>
                  <a:gd name="T11" fmla="*/ 123 h 437"/>
                  <a:gd name="T12" fmla="*/ 440 w 539"/>
                  <a:gd name="T13" fmla="*/ 129 h 437"/>
                  <a:gd name="T14" fmla="*/ 412 w 539"/>
                  <a:gd name="T15" fmla="*/ 146 h 437"/>
                  <a:gd name="T16" fmla="*/ 395 w 539"/>
                  <a:gd name="T17" fmla="*/ 168 h 437"/>
                  <a:gd name="T18" fmla="*/ 392 w 539"/>
                  <a:gd name="T19" fmla="*/ 193 h 437"/>
                  <a:gd name="T20" fmla="*/ 403 w 539"/>
                  <a:gd name="T21" fmla="*/ 218 h 437"/>
                  <a:gd name="T22" fmla="*/ 518 w 539"/>
                  <a:gd name="T23" fmla="*/ 249 h 437"/>
                  <a:gd name="T24" fmla="*/ 508 w 539"/>
                  <a:gd name="T25" fmla="*/ 337 h 437"/>
                  <a:gd name="T26" fmla="*/ 427 w 539"/>
                  <a:gd name="T27" fmla="*/ 337 h 437"/>
                  <a:gd name="T28" fmla="*/ 443 w 539"/>
                  <a:gd name="T29" fmla="*/ 351 h 437"/>
                  <a:gd name="T30" fmla="*/ 453 w 539"/>
                  <a:gd name="T31" fmla="*/ 373 h 437"/>
                  <a:gd name="T32" fmla="*/ 450 w 539"/>
                  <a:gd name="T33" fmla="*/ 394 h 437"/>
                  <a:gd name="T34" fmla="*/ 436 w 539"/>
                  <a:gd name="T35" fmla="*/ 414 h 437"/>
                  <a:gd name="T36" fmla="*/ 412 w 539"/>
                  <a:gd name="T37" fmla="*/ 429 h 437"/>
                  <a:gd name="T38" fmla="*/ 381 w 539"/>
                  <a:gd name="T39" fmla="*/ 436 h 437"/>
                  <a:gd name="T40" fmla="*/ 350 w 539"/>
                  <a:gd name="T41" fmla="*/ 434 h 437"/>
                  <a:gd name="T42" fmla="*/ 323 w 539"/>
                  <a:gd name="T43" fmla="*/ 424 h 437"/>
                  <a:gd name="T44" fmla="*/ 302 w 539"/>
                  <a:gd name="T45" fmla="*/ 406 h 437"/>
                  <a:gd name="T46" fmla="*/ 294 w 539"/>
                  <a:gd name="T47" fmla="*/ 391 h 437"/>
                  <a:gd name="T48" fmla="*/ 293 w 539"/>
                  <a:gd name="T49" fmla="*/ 376 h 437"/>
                  <a:gd name="T50" fmla="*/ 296 w 539"/>
                  <a:gd name="T51" fmla="*/ 361 h 437"/>
                  <a:gd name="T52" fmla="*/ 305 w 539"/>
                  <a:gd name="T53" fmla="*/ 347 h 437"/>
                  <a:gd name="T54" fmla="*/ 319 w 539"/>
                  <a:gd name="T55" fmla="*/ 336 h 437"/>
                  <a:gd name="T56" fmla="*/ 93 w 539"/>
                  <a:gd name="T57" fmla="*/ 335 h 437"/>
                  <a:gd name="T58" fmla="*/ 108 w 539"/>
                  <a:gd name="T59" fmla="*/ 303 h 437"/>
                  <a:gd name="T60" fmla="*/ 0 w 539"/>
                  <a:gd name="T61" fmla="*/ 158 h 437"/>
                  <a:gd name="T62" fmla="*/ 114 w 539"/>
                  <a:gd name="T63" fmla="*/ 115 h 437"/>
                  <a:gd name="T64" fmla="*/ 164 w 539"/>
                  <a:gd name="T65" fmla="*/ 181 h 437"/>
                  <a:gd name="T66" fmla="*/ 247 w 539"/>
                  <a:gd name="T67" fmla="*/ 0 h 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39" h="437">
                    <a:moveTo>
                      <a:pt x="247" y="0"/>
                    </a:moveTo>
                    <a:cubicBezTo>
                      <a:pt x="539" y="56"/>
                      <a:pt x="539" y="56"/>
                      <a:pt x="539" y="56"/>
                    </a:cubicBezTo>
                    <a:cubicBezTo>
                      <a:pt x="531" y="129"/>
                      <a:pt x="531" y="129"/>
                      <a:pt x="531" y="129"/>
                    </a:cubicBezTo>
                    <a:cubicBezTo>
                      <a:pt x="524" y="127"/>
                      <a:pt x="517" y="124"/>
                      <a:pt x="509" y="123"/>
                    </a:cubicBezTo>
                    <a:cubicBezTo>
                      <a:pt x="502" y="122"/>
                      <a:pt x="494" y="121"/>
                      <a:pt x="486" y="121"/>
                    </a:cubicBezTo>
                    <a:cubicBezTo>
                      <a:pt x="478" y="121"/>
                      <a:pt x="471" y="121"/>
                      <a:pt x="463" y="123"/>
                    </a:cubicBezTo>
                    <a:cubicBezTo>
                      <a:pt x="455" y="124"/>
                      <a:pt x="447" y="126"/>
                      <a:pt x="440" y="129"/>
                    </a:cubicBezTo>
                    <a:cubicBezTo>
                      <a:pt x="429" y="133"/>
                      <a:pt x="419" y="139"/>
                      <a:pt x="412" y="146"/>
                    </a:cubicBezTo>
                    <a:cubicBezTo>
                      <a:pt x="404" y="152"/>
                      <a:pt x="399" y="160"/>
                      <a:pt x="395" y="168"/>
                    </a:cubicBezTo>
                    <a:cubicBezTo>
                      <a:pt x="392" y="176"/>
                      <a:pt x="391" y="185"/>
                      <a:pt x="392" y="193"/>
                    </a:cubicBezTo>
                    <a:cubicBezTo>
                      <a:pt x="393" y="202"/>
                      <a:pt x="397" y="210"/>
                      <a:pt x="403" y="218"/>
                    </a:cubicBezTo>
                    <a:cubicBezTo>
                      <a:pt x="429" y="251"/>
                      <a:pt x="479" y="259"/>
                      <a:pt x="518" y="249"/>
                    </a:cubicBezTo>
                    <a:cubicBezTo>
                      <a:pt x="508" y="337"/>
                      <a:pt x="508" y="337"/>
                      <a:pt x="508" y="337"/>
                    </a:cubicBezTo>
                    <a:cubicBezTo>
                      <a:pt x="481" y="337"/>
                      <a:pt x="454" y="337"/>
                      <a:pt x="427" y="337"/>
                    </a:cubicBezTo>
                    <a:cubicBezTo>
                      <a:pt x="433" y="341"/>
                      <a:pt x="439" y="345"/>
                      <a:pt x="443" y="351"/>
                    </a:cubicBezTo>
                    <a:cubicBezTo>
                      <a:pt x="448" y="358"/>
                      <a:pt x="451" y="365"/>
                      <a:pt x="453" y="373"/>
                    </a:cubicBezTo>
                    <a:cubicBezTo>
                      <a:pt x="454" y="380"/>
                      <a:pt x="453" y="387"/>
                      <a:pt x="450" y="394"/>
                    </a:cubicBezTo>
                    <a:cubicBezTo>
                      <a:pt x="447" y="402"/>
                      <a:pt x="442" y="408"/>
                      <a:pt x="436" y="414"/>
                    </a:cubicBezTo>
                    <a:cubicBezTo>
                      <a:pt x="429" y="420"/>
                      <a:pt x="421" y="425"/>
                      <a:pt x="412" y="429"/>
                    </a:cubicBezTo>
                    <a:cubicBezTo>
                      <a:pt x="402" y="433"/>
                      <a:pt x="391" y="435"/>
                      <a:pt x="381" y="436"/>
                    </a:cubicBezTo>
                    <a:cubicBezTo>
                      <a:pt x="370" y="437"/>
                      <a:pt x="360" y="436"/>
                      <a:pt x="350" y="434"/>
                    </a:cubicBezTo>
                    <a:cubicBezTo>
                      <a:pt x="340" y="432"/>
                      <a:pt x="331" y="428"/>
                      <a:pt x="323" y="424"/>
                    </a:cubicBezTo>
                    <a:cubicBezTo>
                      <a:pt x="314" y="419"/>
                      <a:pt x="307" y="413"/>
                      <a:pt x="302" y="406"/>
                    </a:cubicBezTo>
                    <a:cubicBezTo>
                      <a:pt x="298" y="401"/>
                      <a:pt x="296" y="396"/>
                      <a:pt x="294" y="391"/>
                    </a:cubicBezTo>
                    <a:cubicBezTo>
                      <a:pt x="293" y="386"/>
                      <a:pt x="292" y="381"/>
                      <a:pt x="293" y="376"/>
                    </a:cubicBezTo>
                    <a:cubicBezTo>
                      <a:pt x="293" y="371"/>
                      <a:pt x="294" y="366"/>
                      <a:pt x="296" y="361"/>
                    </a:cubicBezTo>
                    <a:cubicBezTo>
                      <a:pt x="299" y="356"/>
                      <a:pt x="302" y="352"/>
                      <a:pt x="305" y="347"/>
                    </a:cubicBezTo>
                    <a:cubicBezTo>
                      <a:pt x="309" y="343"/>
                      <a:pt x="314" y="339"/>
                      <a:pt x="319" y="336"/>
                    </a:cubicBezTo>
                    <a:cubicBezTo>
                      <a:pt x="244" y="336"/>
                      <a:pt x="168" y="335"/>
                      <a:pt x="93" y="335"/>
                    </a:cubicBezTo>
                    <a:cubicBezTo>
                      <a:pt x="108" y="303"/>
                      <a:pt x="108" y="303"/>
                      <a:pt x="108" y="30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14" y="115"/>
                      <a:pt x="114" y="115"/>
                      <a:pt x="114" y="115"/>
                    </a:cubicBezTo>
                    <a:cubicBezTo>
                      <a:pt x="164" y="181"/>
                      <a:pt x="164" y="181"/>
                      <a:pt x="164" y="181"/>
                    </a:cubicBezTo>
                    <a:lnTo>
                      <a:pt x="247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55000">
                    <a:schemeClr val="accent4">
                      <a:lumMod val="20000"/>
                      <a:lumOff val="80000"/>
                    </a:schemeClr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30" name="Freeform 32"/>
              <p:cNvSpPr/>
              <p:nvPr/>
            </p:nvSpPr>
            <p:spPr bwMode="auto">
              <a:xfrm flipH="1">
                <a:off x="6342031" y="2412008"/>
                <a:ext cx="1941513" cy="1568450"/>
              </a:xfrm>
              <a:custGeom>
                <a:avLst/>
                <a:gdLst>
                  <a:gd name="T0" fmla="*/ 359 w 516"/>
                  <a:gd name="T1" fmla="*/ 417 h 417"/>
                  <a:gd name="T2" fmla="*/ 338 w 516"/>
                  <a:gd name="T3" fmla="*/ 415 h 417"/>
                  <a:gd name="T4" fmla="*/ 313 w 516"/>
                  <a:gd name="T5" fmla="*/ 406 h 417"/>
                  <a:gd name="T6" fmla="*/ 295 w 516"/>
                  <a:gd name="T7" fmla="*/ 391 h 417"/>
                  <a:gd name="T8" fmla="*/ 289 w 516"/>
                  <a:gd name="T9" fmla="*/ 378 h 417"/>
                  <a:gd name="T10" fmla="*/ 287 w 516"/>
                  <a:gd name="T11" fmla="*/ 366 h 417"/>
                  <a:gd name="T12" fmla="*/ 291 w 516"/>
                  <a:gd name="T13" fmla="*/ 354 h 417"/>
                  <a:gd name="T14" fmla="*/ 298 w 516"/>
                  <a:gd name="T15" fmla="*/ 342 h 417"/>
                  <a:gd name="T16" fmla="*/ 310 w 516"/>
                  <a:gd name="T17" fmla="*/ 333 h 417"/>
                  <a:gd name="T18" fmla="*/ 333 w 516"/>
                  <a:gd name="T19" fmla="*/ 318 h 417"/>
                  <a:gd name="T20" fmla="*/ 306 w 516"/>
                  <a:gd name="T21" fmla="*/ 318 h 417"/>
                  <a:gd name="T22" fmla="*/ 146 w 516"/>
                  <a:gd name="T23" fmla="*/ 317 h 417"/>
                  <a:gd name="T24" fmla="*/ 93 w 516"/>
                  <a:gd name="T25" fmla="*/ 317 h 417"/>
                  <a:gd name="T26" fmla="*/ 105 w 516"/>
                  <a:gd name="T27" fmla="*/ 292 h 417"/>
                  <a:gd name="T28" fmla="*/ 0 w 516"/>
                  <a:gd name="T29" fmla="*/ 152 h 417"/>
                  <a:gd name="T30" fmla="*/ 99 w 516"/>
                  <a:gd name="T31" fmla="*/ 115 h 417"/>
                  <a:gd name="T32" fmla="*/ 153 w 516"/>
                  <a:gd name="T33" fmla="*/ 187 h 417"/>
                  <a:gd name="T34" fmla="*/ 238 w 516"/>
                  <a:gd name="T35" fmla="*/ 0 h 417"/>
                  <a:gd name="T36" fmla="*/ 516 w 516"/>
                  <a:gd name="T37" fmla="*/ 53 h 417"/>
                  <a:gd name="T38" fmla="*/ 510 w 516"/>
                  <a:gd name="T39" fmla="*/ 109 h 417"/>
                  <a:gd name="T40" fmla="*/ 497 w 516"/>
                  <a:gd name="T41" fmla="*/ 106 h 417"/>
                  <a:gd name="T42" fmla="*/ 472 w 516"/>
                  <a:gd name="T43" fmla="*/ 103 h 417"/>
                  <a:gd name="T44" fmla="*/ 471 w 516"/>
                  <a:gd name="T45" fmla="*/ 103 h 417"/>
                  <a:gd name="T46" fmla="*/ 448 w 516"/>
                  <a:gd name="T47" fmla="*/ 105 h 417"/>
                  <a:gd name="T48" fmla="*/ 424 w 516"/>
                  <a:gd name="T49" fmla="*/ 112 h 417"/>
                  <a:gd name="T50" fmla="*/ 393 w 516"/>
                  <a:gd name="T51" fmla="*/ 130 h 417"/>
                  <a:gd name="T52" fmla="*/ 374 w 516"/>
                  <a:gd name="T53" fmla="*/ 155 h 417"/>
                  <a:gd name="T54" fmla="*/ 371 w 516"/>
                  <a:gd name="T55" fmla="*/ 185 h 417"/>
                  <a:gd name="T56" fmla="*/ 383 w 516"/>
                  <a:gd name="T57" fmla="*/ 214 h 417"/>
                  <a:gd name="T58" fmla="*/ 472 w 516"/>
                  <a:gd name="T59" fmla="*/ 251 h 417"/>
                  <a:gd name="T60" fmla="*/ 494 w 516"/>
                  <a:gd name="T61" fmla="*/ 249 h 417"/>
                  <a:gd name="T62" fmla="*/ 487 w 516"/>
                  <a:gd name="T63" fmla="*/ 319 h 417"/>
                  <a:gd name="T64" fmla="*/ 387 w 516"/>
                  <a:gd name="T65" fmla="*/ 318 h 417"/>
                  <a:gd name="T66" fmla="*/ 409 w 516"/>
                  <a:gd name="T67" fmla="*/ 333 h 417"/>
                  <a:gd name="T68" fmla="*/ 423 w 516"/>
                  <a:gd name="T69" fmla="*/ 345 h 417"/>
                  <a:gd name="T70" fmla="*/ 431 w 516"/>
                  <a:gd name="T71" fmla="*/ 363 h 417"/>
                  <a:gd name="T72" fmla="*/ 429 w 516"/>
                  <a:gd name="T73" fmla="*/ 381 h 417"/>
                  <a:gd name="T74" fmla="*/ 417 w 516"/>
                  <a:gd name="T75" fmla="*/ 398 h 417"/>
                  <a:gd name="T76" fmla="*/ 395 w 516"/>
                  <a:gd name="T77" fmla="*/ 411 h 417"/>
                  <a:gd name="T78" fmla="*/ 367 w 516"/>
                  <a:gd name="T79" fmla="*/ 417 h 417"/>
                  <a:gd name="T80" fmla="*/ 359 w 516"/>
                  <a:gd name="T81" fmla="*/ 417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16" h="417">
                    <a:moveTo>
                      <a:pt x="359" y="417"/>
                    </a:moveTo>
                    <a:cubicBezTo>
                      <a:pt x="352" y="417"/>
                      <a:pt x="345" y="417"/>
                      <a:pt x="338" y="415"/>
                    </a:cubicBezTo>
                    <a:cubicBezTo>
                      <a:pt x="329" y="413"/>
                      <a:pt x="321" y="410"/>
                      <a:pt x="313" y="406"/>
                    </a:cubicBezTo>
                    <a:cubicBezTo>
                      <a:pt x="306" y="402"/>
                      <a:pt x="300" y="397"/>
                      <a:pt x="295" y="391"/>
                    </a:cubicBezTo>
                    <a:cubicBezTo>
                      <a:pt x="292" y="387"/>
                      <a:pt x="290" y="383"/>
                      <a:pt x="289" y="378"/>
                    </a:cubicBezTo>
                    <a:cubicBezTo>
                      <a:pt x="288" y="374"/>
                      <a:pt x="287" y="370"/>
                      <a:pt x="287" y="366"/>
                    </a:cubicBezTo>
                    <a:cubicBezTo>
                      <a:pt x="288" y="362"/>
                      <a:pt x="289" y="358"/>
                      <a:pt x="291" y="354"/>
                    </a:cubicBezTo>
                    <a:cubicBezTo>
                      <a:pt x="292" y="350"/>
                      <a:pt x="295" y="346"/>
                      <a:pt x="298" y="342"/>
                    </a:cubicBezTo>
                    <a:cubicBezTo>
                      <a:pt x="301" y="339"/>
                      <a:pt x="305" y="336"/>
                      <a:pt x="310" y="333"/>
                    </a:cubicBezTo>
                    <a:cubicBezTo>
                      <a:pt x="333" y="318"/>
                      <a:pt x="333" y="318"/>
                      <a:pt x="333" y="318"/>
                    </a:cubicBezTo>
                    <a:cubicBezTo>
                      <a:pt x="306" y="318"/>
                      <a:pt x="306" y="318"/>
                      <a:pt x="306" y="318"/>
                    </a:cubicBezTo>
                    <a:cubicBezTo>
                      <a:pt x="252" y="318"/>
                      <a:pt x="199" y="317"/>
                      <a:pt x="146" y="317"/>
                    </a:cubicBezTo>
                    <a:cubicBezTo>
                      <a:pt x="93" y="317"/>
                      <a:pt x="93" y="317"/>
                      <a:pt x="93" y="317"/>
                    </a:cubicBezTo>
                    <a:cubicBezTo>
                      <a:pt x="105" y="292"/>
                      <a:pt x="105" y="292"/>
                      <a:pt x="105" y="292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99" y="115"/>
                      <a:pt x="99" y="115"/>
                      <a:pt x="99" y="115"/>
                    </a:cubicBezTo>
                    <a:cubicBezTo>
                      <a:pt x="153" y="187"/>
                      <a:pt x="153" y="187"/>
                      <a:pt x="153" y="187"/>
                    </a:cubicBezTo>
                    <a:cubicBezTo>
                      <a:pt x="238" y="0"/>
                      <a:pt x="238" y="0"/>
                      <a:pt x="238" y="0"/>
                    </a:cubicBezTo>
                    <a:cubicBezTo>
                      <a:pt x="516" y="53"/>
                      <a:pt x="516" y="53"/>
                      <a:pt x="516" y="53"/>
                    </a:cubicBezTo>
                    <a:cubicBezTo>
                      <a:pt x="510" y="109"/>
                      <a:pt x="510" y="109"/>
                      <a:pt x="510" y="109"/>
                    </a:cubicBezTo>
                    <a:cubicBezTo>
                      <a:pt x="506" y="108"/>
                      <a:pt x="501" y="107"/>
                      <a:pt x="497" y="106"/>
                    </a:cubicBezTo>
                    <a:cubicBezTo>
                      <a:pt x="489" y="104"/>
                      <a:pt x="481" y="104"/>
                      <a:pt x="472" y="103"/>
                    </a:cubicBezTo>
                    <a:cubicBezTo>
                      <a:pt x="471" y="103"/>
                      <a:pt x="471" y="103"/>
                      <a:pt x="471" y="103"/>
                    </a:cubicBezTo>
                    <a:cubicBezTo>
                      <a:pt x="463" y="103"/>
                      <a:pt x="455" y="104"/>
                      <a:pt x="448" y="105"/>
                    </a:cubicBezTo>
                    <a:cubicBezTo>
                      <a:pt x="439" y="107"/>
                      <a:pt x="431" y="109"/>
                      <a:pt x="424" y="112"/>
                    </a:cubicBezTo>
                    <a:cubicBezTo>
                      <a:pt x="412" y="117"/>
                      <a:pt x="401" y="123"/>
                      <a:pt x="393" y="130"/>
                    </a:cubicBezTo>
                    <a:cubicBezTo>
                      <a:pt x="385" y="138"/>
                      <a:pt x="378" y="146"/>
                      <a:pt x="374" y="155"/>
                    </a:cubicBezTo>
                    <a:cubicBezTo>
                      <a:pt x="370" y="165"/>
                      <a:pt x="369" y="175"/>
                      <a:pt x="371" y="185"/>
                    </a:cubicBezTo>
                    <a:cubicBezTo>
                      <a:pt x="372" y="195"/>
                      <a:pt x="376" y="205"/>
                      <a:pt x="383" y="214"/>
                    </a:cubicBezTo>
                    <a:cubicBezTo>
                      <a:pt x="402" y="237"/>
                      <a:pt x="434" y="251"/>
                      <a:pt x="472" y="251"/>
                    </a:cubicBezTo>
                    <a:cubicBezTo>
                      <a:pt x="480" y="251"/>
                      <a:pt x="487" y="251"/>
                      <a:pt x="494" y="249"/>
                    </a:cubicBezTo>
                    <a:cubicBezTo>
                      <a:pt x="487" y="319"/>
                      <a:pt x="487" y="319"/>
                      <a:pt x="487" y="319"/>
                    </a:cubicBezTo>
                    <a:cubicBezTo>
                      <a:pt x="387" y="318"/>
                      <a:pt x="387" y="318"/>
                      <a:pt x="387" y="318"/>
                    </a:cubicBezTo>
                    <a:cubicBezTo>
                      <a:pt x="409" y="333"/>
                      <a:pt x="409" y="333"/>
                      <a:pt x="409" y="333"/>
                    </a:cubicBezTo>
                    <a:cubicBezTo>
                      <a:pt x="415" y="336"/>
                      <a:pt x="419" y="341"/>
                      <a:pt x="423" y="345"/>
                    </a:cubicBezTo>
                    <a:cubicBezTo>
                      <a:pt x="427" y="351"/>
                      <a:pt x="430" y="357"/>
                      <a:pt x="431" y="363"/>
                    </a:cubicBezTo>
                    <a:cubicBezTo>
                      <a:pt x="432" y="369"/>
                      <a:pt x="431" y="375"/>
                      <a:pt x="429" y="381"/>
                    </a:cubicBezTo>
                    <a:cubicBezTo>
                      <a:pt x="426" y="387"/>
                      <a:pt x="422" y="393"/>
                      <a:pt x="417" y="398"/>
                    </a:cubicBezTo>
                    <a:cubicBezTo>
                      <a:pt x="411" y="403"/>
                      <a:pt x="404" y="407"/>
                      <a:pt x="395" y="411"/>
                    </a:cubicBezTo>
                    <a:cubicBezTo>
                      <a:pt x="386" y="414"/>
                      <a:pt x="377" y="416"/>
                      <a:pt x="367" y="417"/>
                    </a:cubicBezTo>
                    <a:cubicBezTo>
                      <a:pt x="364" y="417"/>
                      <a:pt x="362" y="417"/>
                      <a:pt x="359" y="41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31" name="Freeform 33"/>
              <p:cNvSpPr/>
              <p:nvPr/>
            </p:nvSpPr>
            <p:spPr bwMode="auto">
              <a:xfrm flipH="1">
                <a:off x="5888006" y="3683596"/>
                <a:ext cx="2525713" cy="1455737"/>
              </a:xfrm>
              <a:custGeom>
                <a:avLst/>
                <a:gdLst>
                  <a:gd name="T0" fmla="*/ 109 w 672"/>
                  <a:gd name="T1" fmla="*/ 0 h 387"/>
                  <a:gd name="T2" fmla="*/ 308 w 672"/>
                  <a:gd name="T3" fmla="*/ 0 h 387"/>
                  <a:gd name="T4" fmla="*/ 300 w 672"/>
                  <a:gd name="T5" fmla="*/ 16 h 387"/>
                  <a:gd name="T6" fmla="*/ 297 w 672"/>
                  <a:gd name="T7" fmla="*/ 32 h 387"/>
                  <a:gd name="T8" fmla="*/ 300 w 672"/>
                  <a:gd name="T9" fmla="*/ 49 h 387"/>
                  <a:gd name="T10" fmla="*/ 309 w 672"/>
                  <a:gd name="T11" fmla="*/ 65 h 387"/>
                  <a:gd name="T12" fmla="*/ 334 w 672"/>
                  <a:gd name="T13" fmla="*/ 86 h 387"/>
                  <a:gd name="T14" fmla="*/ 367 w 672"/>
                  <a:gd name="T15" fmla="*/ 98 h 387"/>
                  <a:gd name="T16" fmla="*/ 404 w 672"/>
                  <a:gd name="T17" fmla="*/ 100 h 387"/>
                  <a:gd name="T18" fmla="*/ 440 w 672"/>
                  <a:gd name="T19" fmla="*/ 92 h 387"/>
                  <a:gd name="T20" fmla="*/ 480 w 672"/>
                  <a:gd name="T21" fmla="*/ 1 h 387"/>
                  <a:gd name="T22" fmla="*/ 653 w 672"/>
                  <a:gd name="T23" fmla="*/ 2 h 387"/>
                  <a:gd name="T24" fmla="*/ 544 w 672"/>
                  <a:gd name="T25" fmla="*/ 156 h 387"/>
                  <a:gd name="T26" fmla="*/ 568 w 672"/>
                  <a:gd name="T27" fmla="*/ 148 h 387"/>
                  <a:gd name="T28" fmla="*/ 594 w 672"/>
                  <a:gd name="T29" fmla="*/ 146 h 387"/>
                  <a:gd name="T30" fmla="*/ 620 w 672"/>
                  <a:gd name="T31" fmla="*/ 151 h 387"/>
                  <a:gd name="T32" fmla="*/ 643 w 672"/>
                  <a:gd name="T33" fmla="*/ 161 h 387"/>
                  <a:gd name="T34" fmla="*/ 660 w 672"/>
                  <a:gd name="T35" fmla="*/ 177 h 387"/>
                  <a:gd name="T36" fmla="*/ 670 w 672"/>
                  <a:gd name="T37" fmla="*/ 199 h 387"/>
                  <a:gd name="T38" fmla="*/ 668 w 672"/>
                  <a:gd name="T39" fmla="*/ 222 h 387"/>
                  <a:gd name="T40" fmla="*/ 654 w 672"/>
                  <a:gd name="T41" fmla="*/ 242 h 387"/>
                  <a:gd name="T42" fmla="*/ 630 w 672"/>
                  <a:gd name="T43" fmla="*/ 258 h 387"/>
                  <a:gd name="T44" fmla="*/ 599 w 672"/>
                  <a:gd name="T45" fmla="*/ 265 h 387"/>
                  <a:gd name="T46" fmla="*/ 567 w 672"/>
                  <a:gd name="T47" fmla="*/ 263 h 387"/>
                  <a:gd name="T48" fmla="*/ 539 w 672"/>
                  <a:gd name="T49" fmla="*/ 252 h 387"/>
                  <a:gd name="T50" fmla="*/ 518 w 672"/>
                  <a:gd name="T51" fmla="*/ 234 h 387"/>
                  <a:gd name="T52" fmla="*/ 508 w 672"/>
                  <a:gd name="T53" fmla="*/ 207 h 387"/>
                  <a:gd name="T54" fmla="*/ 380 w 672"/>
                  <a:gd name="T55" fmla="*/ 387 h 387"/>
                  <a:gd name="T56" fmla="*/ 209 w 672"/>
                  <a:gd name="T57" fmla="*/ 155 h 387"/>
                  <a:gd name="T58" fmla="*/ 0 w 672"/>
                  <a:gd name="T59" fmla="*/ 237 h 387"/>
                  <a:gd name="T60" fmla="*/ 109 w 672"/>
                  <a:gd name="T61" fmla="*/ 0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72" h="387">
                    <a:moveTo>
                      <a:pt x="109" y="0"/>
                    </a:moveTo>
                    <a:cubicBezTo>
                      <a:pt x="308" y="0"/>
                      <a:pt x="308" y="0"/>
                      <a:pt x="308" y="0"/>
                    </a:cubicBezTo>
                    <a:cubicBezTo>
                      <a:pt x="305" y="5"/>
                      <a:pt x="302" y="10"/>
                      <a:pt x="300" y="16"/>
                    </a:cubicBezTo>
                    <a:cubicBezTo>
                      <a:pt x="298" y="21"/>
                      <a:pt x="297" y="27"/>
                      <a:pt x="297" y="32"/>
                    </a:cubicBezTo>
                    <a:cubicBezTo>
                      <a:pt x="297" y="38"/>
                      <a:pt x="298" y="43"/>
                      <a:pt x="300" y="49"/>
                    </a:cubicBezTo>
                    <a:cubicBezTo>
                      <a:pt x="302" y="54"/>
                      <a:pt x="305" y="59"/>
                      <a:pt x="309" y="65"/>
                    </a:cubicBezTo>
                    <a:cubicBezTo>
                      <a:pt x="315" y="73"/>
                      <a:pt x="324" y="80"/>
                      <a:pt x="334" y="86"/>
                    </a:cubicBezTo>
                    <a:cubicBezTo>
                      <a:pt x="343" y="91"/>
                      <a:pt x="355" y="95"/>
                      <a:pt x="367" y="98"/>
                    </a:cubicBezTo>
                    <a:cubicBezTo>
                      <a:pt x="378" y="100"/>
                      <a:pt x="391" y="101"/>
                      <a:pt x="404" y="100"/>
                    </a:cubicBezTo>
                    <a:cubicBezTo>
                      <a:pt x="416" y="99"/>
                      <a:pt x="429" y="97"/>
                      <a:pt x="440" y="92"/>
                    </a:cubicBezTo>
                    <a:cubicBezTo>
                      <a:pt x="476" y="78"/>
                      <a:pt x="506" y="38"/>
                      <a:pt x="480" y="1"/>
                    </a:cubicBezTo>
                    <a:cubicBezTo>
                      <a:pt x="653" y="2"/>
                      <a:pt x="653" y="2"/>
                      <a:pt x="653" y="2"/>
                    </a:cubicBezTo>
                    <a:cubicBezTo>
                      <a:pt x="616" y="53"/>
                      <a:pt x="580" y="104"/>
                      <a:pt x="544" y="156"/>
                    </a:cubicBezTo>
                    <a:cubicBezTo>
                      <a:pt x="551" y="152"/>
                      <a:pt x="559" y="150"/>
                      <a:pt x="568" y="148"/>
                    </a:cubicBezTo>
                    <a:cubicBezTo>
                      <a:pt x="576" y="146"/>
                      <a:pt x="585" y="146"/>
                      <a:pt x="594" y="146"/>
                    </a:cubicBezTo>
                    <a:cubicBezTo>
                      <a:pt x="603" y="147"/>
                      <a:pt x="612" y="148"/>
                      <a:pt x="620" y="151"/>
                    </a:cubicBezTo>
                    <a:cubicBezTo>
                      <a:pt x="628" y="153"/>
                      <a:pt x="636" y="157"/>
                      <a:pt x="643" y="161"/>
                    </a:cubicBezTo>
                    <a:cubicBezTo>
                      <a:pt x="649" y="165"/>
                      <a:pt x="655" y="171"/>
                      <a:pt x="660" y="177"/>
                    </a:cubicBezTo>
                    <a:cubicBezTo>
                      <a:pt x="666" y="184"/>
                      <a:pt x="669" y="191"/>
                      <a:pt x="670" y="199"/>
                    </a:cubicBezTo>
                    <a:cubicBezTo>
                      <a:pt x="672" y="207"/>
                      <a:pt x="671" y="214"/>
                      <a:pt x="668" y="222"/>
                    </a:cubicBezTo>
                    <a:cubicBezTo>
                      <a:pt x="665" y="229"/>
                      <a:pt x="661" y="236"/>
                      <a:pt x="654" y="242"/>
                    </a:cubicBezTo>
                    <a:cubicBezTo>
                      <a:pt x="648" y="248"/>
                      <a:pt x="640" y="254"/>
                      <a:pt x="630" y="258"/>
                    </a:cubicBezTo>
                    <a:cubicBezTo>
                      <a:pt x="620" y="262"/>
                      <a:pt x="609" y="264"/>
                      <a:pt x="599" y="265"/>
                    </a:cubicBezTo>
                    <a:cubicBezTo>
                      <a:pt x="588" y="265"/>
                      <a:pt x="577" y="265"/>
                      <a:pt x="567" y="263"/>
                    </a:cubicBezTo>
                    <a:cubicBezTo>
                      <a:pt x="557" y="260"/>
                      <a:pt x="548" y="257"/>
                      <a:pt x="539" y="252"/>
                    </a:cubicBezTo>
                    <a:cubicBezTo>
                      <a:pt x="531" y="247"/>
                      <a:pt x="523" y="241"/>
                      <a:pt x="518" y="234"/>
                    </a:cubicBezTo>
                    <a:cubicBezTo>
                      <a:pt x="512" y="226"/>
                      <a:pt x="508" y="217"/>
                      <a:pt x="508" y="207"/>
                    </a:cubicBezTo>
                    <a:cubicBezTo>
                      <a:pt x="465" y="267"/>
                      <a:pt x="423" y="327"/>
                      <a:pt x="380" y="387"/>
                    </a:cubicBezTo>
                    <a:cubicBezTo>
                      <a:pt x="209" y="155"/>
                      <a:pt x="209" y="155"/>
                      <a:pt x="209" y="155"/>
                    </a:cubicBezTo>
                    <a:cubicBezTo>
                      <a:pt x="0" y="237"/>
                      <a:pt x="0" y="237"/>
                      <a:pt x="0" y="237"/>
                    </a:cubicBezTo>
                    <a:lnTo>
                      <a:pt x="109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55000">
                    <a:schemeClr val="accent3">
                      <a:lumMod val="20000"/>
                      <a:lumOff val="80000"/>
                    </a:schemeClr>
                  </a:gs>
                  <a:gs pos="100000">
                    <a:schemeClr val="accent3">
                      <a:lumMod val="40000"/>
                      <a:lumOff val="6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32" name="Freeform 34"/>
              <p:cNvSpPr/>
              <p:nvPr/>
            </p:nvSpPr>
            <p:spPr bwMode="auto">
              <a:xfrm flipH="1">
                <a:off x="5921343" y="3713758"/>
                <a:ext cx="2433638" cy="1373187"/>
              </a:xfrm>
              <a:custGeom>
                <a:avLst/>
                <a:gdLst>
                  <a:gd name="T0" fmla="*/ 195 w 647"/>
                  <a:gd name="T1" fmla="*/ 137 h 365"/>
                  <a:gd name="T2" fmla="*/ 0 w 647"/>
                  <a:gd name="T3" fmla="*/ 214 h 365"/>
                  <a:gd name="T4" fmla="*/ 98 w 647"/>
                  <a:gd name="T5" fmla="*/ 0 h 365"/>
                  <a:gd name="T6" fmla="*/ 278 w 647"/>
                  <a:gd name="T7" fmla="*/ 0 h 365"/>
                  <a:gd name="T8" fmla="*/ 277 w 647"/>
                  <a:gd name="T9" fmla="*/ 5 h 365"/>
                  <a:gd name="T10" fmla="*/ 273 w 647"/>
                  <a:gd name="T11" fmla="*/ 24 h 365"/>
                  <a:gd name="T12" fmla="*/ 277 w 647"/>
                  <a:gd name="T13" fmla="*/ 43 h 365"/>
                  <a:gd name="T14" fmla="*/ 287 w 647"/>
                  <a:gd name="T15" fmla="*/ 61 h 365"/>
                  <a:gd name="T16" fmla="*/ 314 w 647"/>
                  <a:gd name="T17" fmla="*/ 85 h 365"/>
                  <a:gd name="T18" fmla="*/ 349 w 647"/>
                  <a:gd name="T19" fmla="*/ 98 h 365"/>
                  <a:gd name="T20" fmla="*/ 378 w 647"/>
                  <a:gd name="T21" fmla="*/ 101 h 365"/>
                  <a:gd name="T22" fmla="*/ 388 w 647"/>
                  <a:gd name="T23" fmla="*/ 100 h 365"/>
                  <a:gd name="T24" fmla="*/ 427 w 647"/>
                  <a:gd name="T25" fmla="*/ 92 h 365"/>
                  <a:gd name="T26" fmla="*/ 479 w 647"/>
                  <a:gd name="T27" fmla="*/ 39 h 365"/>
                  <a:gd name="T28" fmla="*/ 477 w 647"/>
                  <a:gd name="T29" fmla="*/ 1 h 365"/>
                  <a:gd name="T30" fmla="*/ 621 w 647"/>
                  <a:gd name="T31" fmla="*/ 2 h 365"/>
                  <a:gd name="T32" fmla="*/ 600 w 647"/>
                  <a:gd name="T33" fmla="*/ 31 h 365"/>
                  <a:gd name="T34" fmla="*/ 521 w 647"/>
                  <a:gd name="T35" fmla="*/ 143 h 365"/>
                  <a:gd name="T36" fmla="*/ 504 w 647"/>
                  <a:gd name="T37" fmla="*/ 168 h 365"/>
                  <a:gd name="T38" fmla="*/ 531 w 647"/>
                  <a:gd name="T39" fmla="*/ 155 h 365"/>
                  <a:gd name="T40" fmla="*/ 553 w 647"/>
                  <a:gd name="T41" fmla="*/ 148 h 365"/>
                  <a:gd name="T42" fmla="*/ 572 w 647"/>
                  <a:gd name="T43" fmla="*/ 146 h 365"/>
                  <a:gd name="T44" fmla="*/ 578 w 647"/>
                  <a:gd name="T45" fmla="*/ 146 h 365"/>
                  <a:gd name="T46" fmla="*/ 602 w 647"/>
                  <a:gd name="T47" fmla="*/ 150 h 365"/>
                  <a:gd name="T48" fmla="*/ 622 w 647"/>
                  <a:gd name="T49" fmla="*/ 160 h 365"/>
                  <a:gd name="T50" fmla="*/ 638 w 647"/>
                  <a:gd name="T51" fmla="*/ 174 h 365"/>
                  <a:gd name="T52" fmla="*/ 646 w 647"/>
                  <a:gd name="T53" fmla="*/ 192 h 365"/>
                  <a:gd name="T54" fmla="*/ 644 w 647"/>
                  <a:gd name="T55" fmla="*/ 211 h 365"/>
                  <a:gd name="T56" fmla="*/ 633 w 647"/>
                  <a:gd name="T57" fmla="*/ 228 h 365"/>
                  <a:gd name="T58" fmla="*/ 611 w 647"/>
                  <a:gd name="T59" fmla="*/ 242 h 365"/>
                  <a:gd name="T60" fmla="*/ 582 w 647"/>
                  <a:gd name="T61" fmla="*/ 249 h 365"/>
                  <a:gd name="T62" fmla="*/ 574 w 647"/>
                  <a:gd name="T63" fmla="*/ 249 h 365"/>
                  <a:gd name="T64" fmla="*/ 553 w 647"/>
                  <a:gd name="T65" fmla="*/ 247 h 365"/>
                  <a:gd name="T66" fmla="*/ 527 w 647"/>
                  <a:gd name="T67" fmla="*/ 237 h 365"/>
                  <a:gd name="T68" fmla="*/ 508 w 647"/>
                  <a:gd name="T69" fmla="*/ 221 h 365"/>
                  <a:gd name="T70" fmla="*/ 500 w 647"/>
                  <a:gd name="T71" fmla="*/ 198 h 365"/>
                  <a:gd name="T72" fmla="*/ 498 w 647"/>
                  <a:gd name="T73" fmla="*/ 175 h 365"/>
                  <a:gd name="T74" fmla="*/ 485 w 647"/>
                  <a:gd name="T75" fmla="*/ 194 h 365"/>
                  <a:gd name="T76" fmla="*/ 395 w 647"/>
                  <a:gd name="T77" fmla="*/ 321 h 365"/>
                  <a:gd name="T78" fmla="*/ 364 w 647"/>
                  <a:gd name="T79" fmla="*/ 365 h 365"/>
                  <a:gd name="T80" fmla="*/ 195 w 647"/>
                  <a:gd name="T81" fmla="*/ 137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47" h="365">
                    <a:moveTo>
                      <a:pt x="195" y="137"/>
                    </a:moveTo>
                    <a:cubicBezTo>
                      <a:pt x="0" y="214"/>
                      <a:pt x="0" y="214"/>
                      <a:pt x="0" y="214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278" y="0"/>
                      <a:pt x="278" y="0"/>
                      <a:pt x="278" y="0"/>
                    </a:cubicBezTo>
                    <a:cubicBezTo>
                      <a:pt x="278" y="2"/>
                      <a:pt x="277" y="4"/>
                      <a:pt x="277" y="5"/>
                    </a:cubicBezTo>
                    <a:cubicBezTo>
                      <a:pt x="274" y="11"/>
                      <a:pt x="273" y="18"/>
                      <a:pt x="273" y="24"/>
                    </a:cubicBezTo>
                    <a:cubicBezTo>
                      <a:pt x="273" y="30"/>
                      <a:pt x="274" y="37"/>
                      <a:pt x="277" y="43"/>
                    </a:cubicBezTo>
                    <a:cubicBezTo>
                      <a:pt x="279" y="50"/>
                      <a:pt x="282" y="56"/>
                      <a:pt x="287" y="61"/>
                    </a:cubicBezTo>
                    <a:cubicBezTo>
                      <a:pt x="293" y="70"/>
                      <a:pt x="302" y="78"/>
                      <a:pt x="314" y="85"/>
                    </a:cubicBezTo>
                    <a:cubicBezTo>
                      <a:pt x="324" y="91"/>
                      <a:pt x="336" y="95"/>
                      <a:pt x="349" y="98"/>
                    </a:cubicBezTo>
                    <a:cubicBezTo>
                      <a:pt x="358" y="100"/>
                      <a:pt x="368" y="101"/>
                      <a:pt x="378" y="101"/>
                    </a:cubicBezTo>
                    <a:cubicBezTo>
                      <a:pt x="381" y="101"/>
                      <a:pt x="385" y="101"/>
                      <a:pt x="388" y="100"/>
                    </a:cubicBezTo>
                    <a:cubicBezTo>
                      <a:pt x="402" y="99"/>
                      <a:pt x="415" y="96"/>
                      <a:pt x="427" y="92"/>
                    </a:cubicBezTo>
                    <a:cubicBezTo>
                      <a:pt x="453" y="81"/>
                      <a:pt x="473" y="61"/>
                      <a:pt x="479" y="39"/>
                    </a:cubicBezTo>
                    <a:cubicBezTo>
                      <a:pt x="483" y="26"/>
                      <a:pt x="483" y="14"/>
                      <a:pt x="477" y="1"/>
                    </a:cubicBezTo>
                    <a:cubicBezTo>
                      <a:pt x="621" y="2"/>
                      <a:pt x="621" y="2"/>
                      <a:pt x="621" y="2"/>
                    </a:cubicBezTo>
                    <a:cubicBezTo>
                      <a:pt x="600" y="31"/>
                      <a:pt x="600" y="31"/>
                      <a:pt x="600" y="31"/>
                    </a:cubicBezTo>
                    <a:cubicBezTo>
                      <a:pt x="574" y="68"/>
                      <a:pt x="548" y="106"/>
                      <a:pt x="521" y="143"/>
                    </a:cubicBezTo>
                    <a:cubicBezTo>
                      <a:pt x="504" y="168"/>
                      <a:pt x="504" y="168"/>
                      <a:pt x="504" y="168"/>
                    </a:cubicBezTo>
                    <a:cubicBezTo>
                      <a:pt x="531" y="155"/>
                      <a:pt x="531" y="155"/>
                      <a:pt x="531" y="155"/>
                    </a:cubicBezTo>
                    <a:cubicBezTo>
                      <a:pt x="538" y="152"/>
                      <a:pt x="545" y="149"/>
                      <a:pt x="553" y="148"/>
                    </a:cubicBezTo>
                    <a:cubicBezTo>
                      <a:pt x="559" y="147"/>
                      <a:pt x="566" y="146"/>
                      <a:pt x="572" y="146"/>
                    </a:cubicBezTo>
                    <a:cubicBezTo>
                      <a:pt x="574" y="146"/>
                      <a:pt x="576" y="146"/>
                      <a:pt x="578" y="146"/>
                    </a:cubicBezTo>
                    <a:cubicBezTo>
                      <a:pt x="586" y="147"/>
                      <a:pt x="594" y="148"/>
                      <a:pt x="602" y="150"/>
                    </a:cubicBezTo>
                    <a:cubicBezTo>
                      <a:pt x="609" y="153"/>
                      <a:pt x="616" y="156"/>
                      <a:pt x="622" y="160"/>
                    </a:cubicBezTo>
                    <a:cubicBezTo>
                      <a:pt x="628" y="164"/>
                      <a:pt x="634" y="168"/>
                      <a:pt x="638" y="174"/>
                    </a:cubicBezTo>
                    <a:cubicBezTo>
                      <a:pt x="642" y="180"/>
                      <a:pt x="645" y="186"/>
                      <a:pt x="646" y="192"/>
                    </a:cubicBezTo>
                    <a:cubicBezTo>
                      <a:pt x="647" y="199"/>
                      <a:pt x="647" y="205"/>
                      <a:pt x="644" y="211"/>
                    </a:cubicBezTo>
                    <a:cubicBezTo>
                      <a:pt x="642" y="217"/>
                      <a:pt x="638" y="223"/>
                      <a:pt x="633" y="228"/>
                    </a:cubicBezTo>
                    <a:cubicBezTo>
                      <a:pt x="627" y="234"/>
                      <a:pt x="619" y="239"/>
                      <a:pt x="611" y="242"/>
                    </a:cubicBezTo>
                    <a:cubicBezTo>
                      <a:pt x="602" y="246"/>
                      <a:pt x="592" y="248"/>
                      <a:pt x="582" y="249"/>
                    </a:cubicBezTo>
                    <a:cubicBezTo>
                      <a:pt x="580" y="249"/>
                      <a:pt x="577" y="249"/>
                      <a:pt x="574" y="249"/>
                    </a:cubicBezTo>
                    <a:cubicBezTo>
                      <a:pt x="567" y="249"/>
                      <a:pt x="560" y="248"/>
                      <a:pt x="553" y="247"/>
                    </a:cubicBezTo>
                    <a:cubicBezTo>
                      <a:pt x="543" y="245"/>
                      <a:pt x="535" y="241"/>
                      <a:pt x="527" y="237"/>
                    </a:cubicBezTo>
                    <a:cubicBezTo>
                      <a:pt x="519" y="233"/>
                      <a:pt x="513" y="227"/>
                      <a:pt x="508" y="221"/>
                    </a:cubicBezTo>
                    <a:cubicBezTo>
                      <a:pt x="503" y="214"/>
                      <a:pt x="500" y="206"/>
                      <a:pt x="500" y="198"/>
                    </a:cubicBezTo>
                    <a:cubicBezTo>
                      <a:pt x="498" y="175"/>
                      <a:pt x="498" y="175"/>
                      <a:pt x="498" y="175"/>
                    </a:cubicBezTo>
                    <a:cubicBezTo>
                      <a:pt x="485" y="194"/>
                      <a:pt x="485" y="194"/>
                      <a:pt x="485" y="194"/>
                    </a:cubicBezTo>
                    <a:cubicBezTo>
                      <a:pt x="455" y="237"/>
                      <a:pt x="425" y="279"/>
                      <a:pt x="395" y="321"/>
                    </a:cubicBezTo>
                    <a:cubicBezTo>
                      <a:pt x="364" y="365"/>
                      <a:pt x="364" y="365"/>
                      <a:pt x="364" y="365"/>
                    </a:cubicBezTo>
                    <a:lnTo>
                      <a:pt x="195" y="137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33" name="Freeform 35"/>
              <p:cNvSpPr/>
              <p:nvPr/>
            </p:nvSpPr>
            <p:spPr bwMode="auto">
              <a:xfrm flipH="1">
                <a:off x="4003643" y="3321646"/>
                <a:ext cx="2944813" cy="2295525"/>
              </a:xfrm>
              <a:custGeom>
                <a:avLst/>
                <a:gdLst>
                  <a:gd name="T0" fmla="*/ 373 w 783"/>
                  <a:gd name="T1" fmla="*/ 7 h 610"/>
                  <a:gd name="T2" fmla="*/ 403 w 783"/>
                  <a:gd name="T3" fmla="*/ 1 h 610"/>
                  <a:gd name="T4" fmla="*/ 433 w 783"/>
                  <a:gd name="T5" fmla="*/ 3 h 610"/>
                  <a:gd name="T6" fmla="*/ 460 w 783"/>
                  <a:gd name="T7" fmla="*/ 13 h 610"/>
                  <a:gd name="T8" fmla="*/ 482 w 783"/>
                  <a:gd name="T9" fmla="*/ 30 h 610"/>
                  <a:gd name="T10" fmla="*/ 490 w 783"/>
                  <a:gd name="T11" fmla="*/ 44 h 610"/>
                  <a:gd name="T12" fmla="*/ 493 w 783"/>
                  <a:gd name="T13" fmla="*/ 59 h 610"/>
                  <a:gd name="T14" fmla="*/ 490 w 783"/>
                  <a:gd name="T15" fmla="*/ 74 h 610"/>
                  <a:gd name="T16" fmla="*/ 481 w 783"/>
                  <a:gd name="T17" fmla="*/ 88 h 610"/>
                  <a:gd name="T18" fmla="*/ 468 w 783"/>
                  <a:gd name="T19" fmla="*/ 99 h 610"/>
                  <a:gd name="T20" fmla="*/ 598 w 783"/>
                  <a:gd name="T21" fmla="*/ 99 h 610"/>
                  <a:gd name="T22" fmla="*/ 783 w 783"/>
                  <a:gd name="T23" fmla="*/ 322 h 610"/>
                  <a:gd name="T24" fmla="*/ 84 w 783"/>
                  <a:gd name="T25" fmla="*/ 610 h 610"/>
                  <a:gd name="T26" fmla="*/ 0 w 783"/>
                  <a:gd name="T27" fmla="*/ 496 h 610"/>
                  <a:gd name="T28" fmla="*/ 113 w 783"/>
                  <a:gd name="T29" fmla="*/ 335 h 610"/>
                  <a:gd name="T30" fmla="*/ 139 w 783"/>
                  <a:gd name="T31" fmla="*/ 357 h 610"/>
                  <a:gd name="T32" fmla="*/ 173 w 783"/>
                  <a:gd name="T33" fmla="*/ 370 h 610"/>
                  <a:gd name="T34" fmla="*/ 211 w 783"/>
                  <a:gd name="T35" fmla="*/ 373 h 610"/>
                  <a:gd name="T36" fmla="*/ 248 w 783"/>
                  <a:gd name="T37" fmla="*/ 364 h 610"/>
                  <a:gd name="T38" fmla="*/ 277 w 783"/>
                  <a:gd name="T39" fmla="*/ 346 h 610"/>
                  <a:gd name="T40" fmla="*/ 294 w 783"/>
                  <a:gd name="T41" fmla="*/ 321 h 610"/>
                  <a:gd name="T42" fmla="*/ 296 w 783"/>
                  <a:gd name="T43" fmla="*/ 294 h 610"/>
                  <a:gd name="T44" fmla="*/ 284 w 783"/>
                  <a:gd name="T45" fmla="*/ 267 h 610"/>
                  <a:gd name="T46" fmla="*/ 187 w 783"/>
                  <a:gd name="T47" fmla="*/ 231 h 610"/>
                  <a:gd name="T48" fmla="*/ 281 w 783"/>
                  <a:gd name="T49" fmla="*/ 98 h 610"/>
                  <a:gd name="T50" fmla="*/ 361 w 783"/>
                  <a:gd name="T51" fmla="*/ 98 h 610"/>
                  <a:gd name="T52" fmla="*/ 344 w 783"/>
                  <a:gd name="T53" fmla="*/ 84 h 610"/>
                  <a:gd name="T54" fmla="*/ 334 w 783"/>
                  <a:gd name="T55" fmla="*/ 63 h 610"/>
                  <a:gd name="T56" fmla="*/ 336 w 783"/>
                  <a:gd name="T57" fmla="*/ 41 h 610"/>
                  <a:gd name="T58" fmla="*/ 349 w 783"/>
                  <a:gd name="T59" fmla="*/ 22 h 610"/>
                  <a:gd name="T60" fmla="*/ 373 w 783"/>
                  <a:gd name="T61" fmla="*/ 7 h 610"/>
                  <a:gd name="T62" fmla="*/ 373 w 783"/>
                  <a:gd name="T63" fmla="*/ 7 h 6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83" h="610">
                    <a:moveTo>
                      <a:pt x="373" y="7"/>
                    </a:moveTo>
                    <a:cubicBezTo>
                      <a:pt x="382" y="4"/>
                      <a:pt x="392" y="2"/>
                      <a:pt x="403" y="1"/>
                    </a:cubicBezTo>
                    <a:cubicBezTo>
                      <a:pt x="413" y="0"/>
                      <a:pt x="423" y="1"/>
                      <a:pt x="433" y="3"/>
                    </a:cubicBezTo>
                    <a:cubicBezTo>
                      <a:pt x="443" y="5"/>
                      <a:pt x="452" y="8"/>
                      <a:pt x="460" y="13"/>
                    </a:cubicBezTo>
                    <a:cubicBezTo>
                      <a:pt x="469" y="17"/>
                      <a:pt x="476" y="23"/>
                      <a:pt x="482" y="30"/>
                    </a:cubicBezTo>
                    <a:cubicBezTo>
                      <a:pt x="485" y="34"/>
                      <a:pt x="488" y="39"/>
                      <a:pt x="490" y="44"/>
                    </a:cubicBezTo>
                    <a:cubicBezTo>
                      <a:pt x="492" y="49"/>
                      <a:pt x="493" y="54"/>
                      <a:pt x="493" y="59"/>
                    </a:cubicBezTo>
                    <a:cubicBezTo>
                      <a:pt x="493" y="64"/>
                      <a:pt x="492" y="69"/>
                      <a:pt x="490" y="74"/>
                    </a:cubicBezTo>
                    <a:cubicBezTo>
                      <a:pt x="488" y="79"/>
                      <a:pt x="485" y="83"/>
                      <a:pt x="481" y="88"/>
                    </a:cubicBezTo>
                    <a:cubicBezTo>
                      <a:pt x="478" y="92"/>
                      <a:pt x="473" y="96"/>
                      <a:pt x="468" y="99"/>
                    </a:cubicBezTo>
                    <a:cubicBezTo>
                      <a:pt x="512" y="99"/>
                      <a:pt x="555" y="99"/>
                      <a:pt x="598" y="99"/>
                    </a:cubicBezTo>
                    <a:cubicBezTo>
                      <a:pt x="783" y="322"/>
                      <a:pt x="783" y="322"/>
                      <a:pt x="783" y="322"/>
                    </a:cubicBezTo>
                    <a:cubicBezTo>
                      <a:pt x="84" y="610"/>
                      <a:pt x="84" y="610"/>
                      <a:pt x="84" y="610"/>
                    </a:cubicBezTo>
                    <a:cubicBezTo>
                      <a:pt x="0" y="496"/>
                      <a:pt x="0" y="496"/>
                      <a:pt x="0" y="496"/>
                    </a:cubicBezTo>
                    <a:cubicBezTo>
                      <a:pt x="113" y="335"/>
                      <a:pt x="113" y="335"/>
                      <a:pt x="113" y="335"/>
                    </a:cubicBezTo>
                    <a:cubicBezTo>
                      <a:pt x="120" y="344"/>
                      <a:pt x="129" y="351"/>
                      <a:pt x="139" y="357"/>
                    </a:cubicBezTo>
                    <a:cubicBezTo>
                      <a:pt x="149" y="363"/>
                      <a:pt x="161" y="367"/>
                      <a:pt x="173" y="370"/>
                    </a:cubicBezTo>
                    <a:cubicBezTo>
                      <a:pt x="185" y="373"/>
                      <a:pt x="198" y="374"/>
                      <a:pt x="211" y="373"/>
                    </a:cubicBezTo>
                    <a:cubicBezTo>
                      <a:pt x="223" y="372"/>
                      <a:pt x="236" y="369"/>
                      <a:pt x="248" y="364"/>
                    </a:cubicBezTo>
                    <a:cubicBezTo>
                      <a:pt x="260" y="359"/>
                      <a:pt x="269" y="353"/>
                      <a:pt x="277" y="346"/>
                    </a:cubicBezTo>
                    <a:cubicBezTo>
                      <a:pt x="285" y="338"/>
                      <a:pt x="291" y="330"/>
                      <a:pt x="294" y="321"/>
                    </a:cubicBezTo>
                    <a:cubicBezTo>
                      <a:pt x="297" y="312"/>
                      <a:pt x="298" y="303"/>
                      <a:pt x="296" y="294"/>
                    </a:cubicBezTo>
                    <a:cubicBezTo>
                      <a:pt x="295" y="285"/>
                      <a:pt x="291" y="276"/>
                      <a:pt x="284" y="267"/>
                    </a:cubicBezTo>
                    <a:cubicBezTo>
                      <a:pt x="262" y="238"/>
                      <a:pt x="222" y="228"/>
                      <a:pt x="187" y="231"/>
                    </a:cubicBezTo>
                    <a:cubicBezTo>
                      <a:pt x="281" y="98"/>
                      <a:pt x="281" y="98"/>
                      <a:pt x="281" y="98"/>
                    </a:cubicBezTo>
                    <a:cubicBezTo>
                      <a:pt x="307" y="98"/>
                      <a:pt x="334" y="98"/>
                      <a:pt x="361" y="98"/>
                    </a:cubicBezTo>
                    <a:cubicBezTo>
                      <a:pt x="354" y="95"/>
                      <a:pt x="349" y="90"/>
                      <a:pt x="344" y="84"/>
                    </a:cubicBezTo>
                    <a:cubicBezTo>
                      <a:pt x="339" y="77"/>
                      <a:pt x="335" y="70"/>
                      <a:pt x="334" y="63"/>
                    </a:cubicBezTo>
                    <a:cubicBezTo>
                      <a:pt x="333" y="55"/>
                      <a:pt x="334" y="48"/>
                      <a:pt x="336" y="41"/>
                    </a:cubicBezTo>
                    <a:cubicBezTo>
                      <a:pt x="339" y="34"/>
                      <a:pt x="343" y="28"/>
                      <a:pt x="349" y="22"/>
                    </a:cubicBezTo>
                    <a:cubicBezTo>
                      <a:pt x="356" y="16"/>
                      <a:pt x="364" y="11"/>
                      <a:pt x="373" y="7"/>
                    </a:cubicBezTo>
                    <a:cubicBezTo>
                      <a:pt x="382" y="4"/>
                      <a:pt x="364" y="11"/>
                      <a:pt x="373" y="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55000">
                    <a:schemeClr val="accent2">
                      <a:lumMod val="20000"/>
                      <a:lumOff val="80000"/>
                    </a:schemeClr>
                  </a:gs>
                  <a:gs pos="100000">
                    <a:schemeClr val="accent2">
                      <a:lumMod val="40000"/>
                      <a:lumOff val="6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34" name="Freeform 36"/>
              <p:cNvSpPr/>
              <p:nvPr/>
            </p:nvSpPr>
            <p:spPr bwMode="auto">
              <a:xfrm flipH="1">
                <a:off x="4052856" y="3356571"/>
                <a:ext cx="2857500" cy="2222500"/>
              </a:xfrm>
              <a:custGeom>
                <a:avLst/>
                <a:gdLst>
                  <a:gd name="T0" fmla="*/ 0 w 760"/>
                  <a:gd name="T1" fmla="*/ 487 h 591"/>
                  <a:gd name="T2" fmla="*/ 104 w 760"/>
                  <a:gd name="T3" fmla="*/ 339 h 591"/>
                  <a:gd name="T4" fmla="*/ 125 w 760"/>
                  <a:gd name="T5" fmla="*/ 355 h 591"/>
                  <a:gd name="T6" fmla="*/ 161 w 760"/>
                  <a:gd name="T7" fmla="*/ 369 h 591"/>
                  <a:gd name="T8" fmla="*/ 191 w 760"/>
                  <a:gd name="T9" fmla="*/ 372 h 591"/>
                  <a:gd name="T10" fmla="*/ 201 w 760"/>
                  <a:gd name="T11" fmla="*/ 372 h 591"/>
                  <a:gd name="T12" fmla="*/ 241 w 760"/>
                  <a:gd name="T13" fmla="*/ 362 h 591"/>
                  <a:gd name="T14" fmla="*/ 273 w 760"/>
                  <a:gd name="T15" fmla="*/ 342 h 591"/>
                  <a:gd name="T16" fmla="*/ 291 w 760"/>
                  <a:gd name="T17" fmla="*/ 315 h 591"/>
                  <a:gd name="T18" fmla="*/ 294 w 760"/>
                  <a:gd name="T19" fmla="*/ 284 h 591"/>
                  <a:gd name="T20" fmla="*/ 280 w 760"/>
                  <a:gd name="T21" fmla="*/ 253 h 591"/>
                  <a:gd name="T22" fmla="*/ 193 w 760"/>
                  <a:gd name="T23" fmla="*/ 213 h 591"/>
                  <a:gd name="T24" fmla="*/ 275 w 760"/>
                  <a:gd name="T25" fmla="*/ 97 h 591"/>
                  <a:gd name="T26" fmla="*/ 281 w 760"/>
                  <a:gd name="T27" fmla="*/ 97 h 591"/>
                  <a:gd name="T28" fmla="*/ 350 w 760"/>
                  <a:gd name="T29" fmla="*/ 97 h 591"/>
                  <a:gd name="T30" fmla="*/ 378 w 760"/>
                  <a:gd name="T31" fmla="*/ 98 h 591"/>
                  <a:gd name="T32" fmla="*/ 355 w 760"/>
                  <a:gd name="T33" fmla="*/ 83 h 591"/>
                  <a:gd name="T34" fmla="*/ 340 w 760"/>
                  <a:gd name="T35" fmla="*/ 70 h 591"/>
                  <a:gd name="T36" fmla="*/ 332 w 760"/>
                  <a:gd name="T37" fmla="*/ 52 h 591"/>
                  <a:gd name="T38" fmla="*/ 334 w 760"/>
                  <a:gd name="T39" fmla="*/ 35 h 591"/>
                  <a:gd name="T40" fmla="*/ 345 w 760"/>
                  <a:gd name="T41" fmla="*/ 19 h 591"/>
                  <a:gd name="T42" fmla="*/ 365 w 760"/>
                  <a:gd name="T43" fmla="*/ 6 h 591"/>
                  <a:gd name="T44" fmla="*/ 366 w 760"/>
                  <a:gd name="T45" fmla="*/ 6 h 591"/>
                  <a:gd name="T46" fmla="*/ 393 w 760"/>
                  <a:gd name="T47" fmla="*/ 0 h 591"/>
                  <a:gd name="T48" fmla="*/ 401 w 760"/>
                  <a:gd name="T49" fmla="*/ 0 h 591"/>
                  <a:gd name="T50" fmla="*/ 421 w 760"/>
                  <a:gd name="T51" fmla="*/ 2 h 591"/>
                  <a:gd name="T52" fmla="*/ 447 w 760"/>
                  <a:gd name="T53" fmla="*/ 11 h 591"/>
                  <a:gd name="T54" fmla="*/ 465 w 760"/>
                  <a:gd name="T55" fmla="*/ 26 h 591"/>
                  <a:gd name="T56" fmla="*/ 473 w 760"/>
                  <a:gd name="T57" fmla="*/ 38 h 591"/>
                  <a:gd name="T58" fmla="*/ 475 w 760"/>
                  <a:gd name="T59" fmla="*/ 50 h 591"/>
                  <a:gd name="T60" fmla="*/ 472 w 760"/>
                  <a:gd name="T61" fmla="*/ 62 h 591"/>
                  <a:gd name="T62" fmla="*/ 465 w 760"/>
                  <a:gd name="T63" fmla="*/ 73 h 591"/>
                  <a:gd name="T64" fmla="*/ 454 w 760"/>
                  <a:gd name="T65" fmla="*/ 83 h 591"/>
                  <a:gd name="T66" fmla="*/ 432 w 760"/>
                  <a:gd name="T67" fmla="*/ 98 h 591"/>
                  <a:gd name="T68" fmla="*/ 585 w 760"/>
                  <a:gd name="T69" fmla="*/ 98 h 591"/>
                  <a:gd name="T70" fmla="*/ 760 w 760"/>
                  <a:gd name="T71" fmla="*/ 309 h 591"/>
                  <a:gd name="T72" fmla="*/ 77 w 760"/>
                  <a:gd name="T73" fmla="*/ 591 h 591"/>
                  <a:gd name="T74" fmla="*/ 0 w 760"/>
                  <a:gd name="T75" fmla="*/ 487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60" h="591">
                    <a:moveTo>
                      <a:pt x="0" y="487"/>
                    </a:moveTo>
                    <a:cubicBezTo>
                      <a:pt x="104" y="339"/>
                      <a:pt x="104" y="339"/>
                      <a:pt x="104" y="339"/>
                    </a:cubicBezTo>
                    <a:cubicBezTo>
                      <a:pt x="110" y="345"/>
                      <a:pt x="117" y="351"/>
                      <a:pt x="125" y="355"/>
                    </a:cubicBezTo>
                    <a:cubicBezTo>
                      <a:pt x="136" y="361"/>
                      <a:pt x="148" y="366"/>
                      <a:pt x="161" y="369"/>
                    </a:cubicBezTo>
                    <a:cubicBezTo>
                      <a:pt x="171" y="371"/>
                      <a:pt x="181" y="372"/>
                      <a:pt x="191" y="372"/>
                    </a:cubicBezTo>
                    <a:cubicBezTo>
                      <a:pt x="194" y="372"/>
                      <a:pt x="198" y="372"/>
                      <a:pt x="201" y="372"/>
                    </a:cubicBezTo>
                    <a:cubicBezTo>
                      <a:pt x="215" y="371"/>
                      <a:pt x="228" y="367"/>
                      <a:pt x="241" y="362"/>
                    </a:cubicBezTo>
                    <a:cubicBezTo>
                      <a:pt x="253" y="357"/>
                      <a:pt x="264" y="351"/>
                      <a:pt x="273" y="342"/>
                    </a:cubicBezTo>
                    <a:cubicBezTo>
                      <a:pt x="281" y="334"/>
                      <a:pt x="288" y="325"/>
                      <a:pt x="291" y="315"/>
                    </a:cubicBezTo>
                    <a:cubicBezTo>
                      <a:pt x="295" y="305"/>
                      <a:pt x="296" y="294"/>
                      <a:pt x="294" y="284"/>
                    </a:cubicBezTo>
                    <a:cubicBezTo>
                      <a:pt x="293" y="273"/>
                      <a:pt x="288" y="262"/>
                      <a:pt x="280" y="253"/>
                    </a:cubicBezTo>
                    <a:cubicBezTo>
                      <a:pt x="262" y="229"/>
                      <a:pt x="229" y="215"/>
                      <a:pt x="193" y="213"/>
                    </a:cubicBezTo>
                    <a:cubicBezTo>
                      <a:pt x="275" y="97"/>
                      <a:pt x="275" y="97"/>
                      <a:pt x="275" y="97"/>
                    </a:cubicBezTo>
                    <a:cubicBezTo>
                      <a:pt x="281" y="97"/>
                      <a:pt x="281" y="97"/>
                      <a:pt x="281" y="97"/>
                    </a:cubicBezTo>
                    <a:cubicBezTo>
                      <a:pt x="304" y="97"/>
                      <a:pt x="327" y="97"/>
                      <a:pt x="350" y="97"/>
                    </a:cubicBezTo>
                    <a:cubicBezTo>
                      <a:pt x="378" y="98"/>
                      <a:pt x="378" y="98"/>
                      <a:pt x="378" y="98"/>
                    </a:cubicBezTo>
                    <a:cubicBezTo>
                      <a:pt x="355" y="83"/>
                      <a:pt x="355" y="83"/>
                      <a:pt x="355" y="83"/>
                    </a:cubicBezTo>
                    <a:cubicBezTo>
                      <a:pt x="349" y="79"/>
                      <a:pt x="344" y="75"/>
                      <a:pt x="340" y="70"/>
                    </a:cubicBezTo>
                    <a:cubicBezTo>
                      <a:pt x="336" y="64"/>
                      <a:pt x="333" y="58"/>
                      <a:pt x="332" y="52"/>
                    </a:cubicBezTo>
                    <a:cubicBezTo>
                      <a:pt x="331" y="46"/>
                      <a:pt x="332" y="40"/>
                      <a:pt x="334" y="35"/>
                    </a:cubicBezTo>
                    <a:cubicBezTo>
                      <a:pt x="336" y="29"/>
                      <a:pt x="340" y="24"/>
                      <a:pt x="345" y="19"/>
                    </a:cubicBezTo>
                    <a:cubicBezTo>
                      <a:pt x="350" y="14"/>
                      <a:pt x="357" y="9"/>
                      <a:pt x="365" y="6"/>
                    </a:cubicBezTo>
                    <a:cubicBezTo>
                      <a:pt x="366" y="6"/>
                      <a:pt x="366" y="6"/>
                      <a:pt x="366" y="6"/>
                    </a:cubicBezTo>
                    <a:cubicBezTo>
                      <a:pt x="375" y="3"/>
                      <a:pt x="384" y="1"/>
                      <a:pt x="393" y="0"/>
                    </a:cubicBezTo>
                    <a:cubicBezTo>
                      <a:pt x="396" y="0"/>
                      <a:pt x="398" y="0"/>
                      <a:pt x="401" y="0"/>
                    </a:cubicBezTo>
                    <a:cubicBezTo>
                      <a:pt x="408" y="0"/>
                      <a:pt x="415" y="0"/>
                      <a:pt x="421" y="2"/>
                    </a:cubicBezTo>
                    <a:cubicBezTo>
                      <a:pt x="431" y="4"/>
                      <a:pt x="439" y="7"/>
                      <a:pt x="447" y="11"/>
                    </a:cubicBezTo>
                    <a:cubicBezTo>
                      <a:pt x="454" y="15"/>
                      <a:pt x="461" y="20"/>
                      <a:pt x="465" y="26"/>
                    </a:cubicBezTo>
                    <a:cubicBezTo>
                      <a:pt x="469" y="30"/>
                      <a:pt x="471" y="34"/>
                      <a:pt x="473" y="38"/>
                    </a:cubicBezTo>
                    <a:cubicBezTo>
                      <a:pt x="474" y="42"/>
                      <a:pt x="475" y="46"/>
                      <a:pt x="475" y="50"/>
                    </a:cubicBezTo>
                    <a:cubicBezTo>
                      <a:pt x="475" y="54"/>
                      <a:pt x="474" y="58"/>
                      <a:pt x="472" y="62"/>
                    </a:cubicBezTo>
                    <a:cubicBezTo>
                      <a:pt x="471" y="66"/>
                      <a:pt x="468" y="70"/>
                      <a:pt x="465" y="73"/>
                    </a:cubicBezTo>
                    <a:cubicBezTo>
                      <a:pt x="462" y="77"/>
                      <a:pt x="458" y="80"/>
                      <a:pt x="454" y="83"/>
                    </a:cubicBezTo>
                    <a:cubicBezTo>
                      <a:pt x="432" y="98"/>
                      <a:pt x="432" y="98"/>
                      <a:pt x="432" y="98"/>
                    </a:cubicBezTo>
                    <a:cubicBezTo>
                      <a:pt x="585" y="98"/>
                      <a:pt x="585" y="98"/>
                      <a:pt x="585" y="98"/>
                    </a:cubicBezTo>
                    <a:cubicBezTo>
                      <a:pt x="760" y="309"/>
                      <a:pt x="760" y="309"/>
                      <a:pt x="760" y="309"/>
                    </a:cubicBezTo>
                    <a:cubicBezTo>
                      <a:pt x="77" y="591"/>
                      <a:pt x="77" y="591"/>
                      <a:pt x="77" y="591"/>
                    </a:cubicBezTo>
                    <a:lnTo>
                      <a:pt x="0" y="48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grpSp>
            <p:nvGrpSpPr>
              <p:cNvPr id="35" name="Group 34"/>
              <p:cNvGrpSpPr/>
              <p:nvPr/>
            </p:nvGrpSpPr>
            <p:grpSpPr>
              <a:xfrm>
                <a:off x="3649674" y="2509215"/>
                <a:ext cx="1459895" cy="393197"/>
                <a:chOff x="3162171" y="2481978"/>
                <a:chExt cx="1459895" cy="393197"/>
              </a:xfrm>
            </p:grpSpPr>
            <p:cxnSp>
              <p:nvCxnSpPr>
                <p:cNvPr id="45" name="Straight Connector 44"/>
                <p:cNvCxnSpPr/>
                <p:nvPr/>
              </p:nvCxnSpPr>
              <p:spPr>
                <a:xfrm flipH="1" flipV="1">
                  <a:off x="3555062" y="2481978"/>
                  <a:ext cx="1067004" cy="393197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H="1">
                  <a:off x="3162171" y="2481978"/>
                  <a:ext cx="392892" cy="0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prstDash val="dash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oup 35"/>
              <p:cNvGrpSpPr/>
              <p:nvPr/>
            </p:nvGrpSpPr>
            <p:grpSpPr>
              <a:xfrm flipV="1">
                <a:off x="3231185" y="4582121"/>
                <a:ext cx="1485493" cy="393197"/>
                <a:chOff x="3136573" y="2481978"/>
                <a:chExt cx="1485493" cy="393197"/>
              </a:xfrm>
            </p:grpSpPr>
            <p:cxnSp>
              <p:nvCxnSpPr>
                <p:cNvPr id="43" name="Straight Connector 42"/>
                <p:cNvCxnSpPr/>
                <p:nvPr/>
              </p:nvCxnSpPr>
              <p:spPr>
                <a:xfrm flipH="1" flipV="1">
                  <a:off x="3555062" y="2481978"/>
                  <a:ext cx="1067004" cy="393197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flipH="1" flipV="1">
                  <a:off x="3136573" y="2481978"/>
                  <a:ext cx="418492" cy="0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prstDash val="dash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Group 36"/>
              <p:cNvGrpSpPr/>
              <p:nvPr/>
            </p:nvGrpSpPr>
            <p:grpSpPr>
              <a:xfrm flipH="1">
                <a:off x="7319191" y="2205444"/>
                <a:ext cx="1478018" cy="393197"/>
                <a:chOff x="3144048" y="2481978"/>
                <a:chExt cx="1478018" cy="393197"/>
              </a:xfrm>
            </p:grpSpPr>
            <p:cxnSp>
              <p:nvCxnSpPr>
                <p:cNvPr id="41" name="Straight Connector 40"/>
                <p:cNvCxnSpPr/>
                <p:nvPr/>
              </p:nvCxnSpPr>
              <p:spPr>
                <a:xfrm flipH="1" flipV="1">
                  <a:off x="3555062" y="2481978"/>
                  <a:ext cx="1067004" cy="393197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flipH="1">
                  <a:off x="3144048" y="2481978"/>
                  <a:ext cx="411015" cy="0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prstDash val="dash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Group 37"/>
              <p:cNvGrpSpPr/>
              <p:nvPr/>
            </p:nvGrpSpPr>
            <p:grpSpPr>
              <a:xfrm flipH="1" flipV="1">
                <a:off x="7037356" y="4809728"/>
                <a:ext cx="1372750" cy="393197"/>
                <a:chOff x="3636419" y="1999800"/>
                <a:chExt cx="1372750" cy="393197"/>
              </a:xfrm>
            </p:grpSpPr>
            <p:cxnSp>
              <p:nvCxnSpPr>
                <p:cNvPr id="39" name="Straight Connector 38"/>
                <p:cNvCxnSpPr/>
                <p:nvPr/>
              </p:nvCxnSpPr>
              <p:spPr>
                <a:xfrm flipH="1" flipV="1">
                  <a:off x="3942165" y="1999800"/>
                  <a:ext cx="1067004" cy="393197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flipH="1" flipV="1">
                  <a:off x="3636419" y="1999800"/>
                  <a:ext cx="305747" cy="0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prstDash val="dash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4" name="Group 73"/>
            <p:cNvGrpSpPr/>
            <p:nvPr/>
          </p:nvGrpSpPr>
          <p:grpSpPr>
            <a:xfrm>
              <a:off x="1184577" y="1577903"/>
              <a:ext cx="2335364" cy="1498090"/>
              <a:chOff x="1359272" y="935924"/>
              <a:chExt cx="2335364" cy="1498090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1479204" y="1739959"/>
                <a:ext cx="2215432" cy="6940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单击此处输入你的正文，文字是您思想的提炼</a:t>
                </a:r>
                <a:r>
                  <a:rPr lang="zh-CN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。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grpSp>
            <p:nvGrpSpPr>
              <p:cNvPr id="67" name="Group 66"/>
              <p:cNvGrpSpPr/>
              <p:nvPr/>
            </p:nvGrpSpPr>
            <p:grpSpPr>
              <a:xfrm>
                <a:off x="1359272" y="935924"/>
                <a:ext cx="2335364" cy="706841"/>
                <a:chOff x="2589462" y="1037522"/>
                <a:chExt cx="2335364" cy="706841"/>
              </a:xfrm>
            </p:grpSpPr>
            <p:sp>
              <p:nvSpPr>
                <p:cNvPr id="51" name="Rectangle: Rounded Corners 50"/>
                <p:cNvSpPr/>
                <p:nvPr/>
              </p:nvSpPr>
              <p:spPr>
                <a:xfrm>
                  <a:off x="2589462" y="1171699"/>
                  <a:ext cx="2111098" cy="41956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600" dirty="0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2888109" y="1212206"/>
                  <a:ext cx="1198880" cy="3371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600" b="1" dirty="0">
                      <a:solidFill>
                        <a:schemeClr val="bg1"/>
                      </a:solidFill>
                      <a:ea typeface="思源宋体 CN" panose="02020400000000000000" charset="-122"/>
                      <a:cs typeface="思源宋体 CN" panose="02020400000000000000" charset="-122"/>
                    </a:rPr>
                    <a:t>添加副标题</a:t>
                  </a:r>
                  <a:endParaRPr lang="en-US" sz="1600" b="1" dirty="0">
                    <a:solidFill>
                      <a:schemeClr val="bg1"/>
                    </a:solidFill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53" name="Flowchart: Connector 52"/>
                <p:cNvSpPr/>
                <p:nvPr/>
              </p:nvSpPr>
              <p:spPr>
                <a:xfrm>
                  <a:off x="4217985" y="1037522"/>
                  <a:ext cx="706841" cy="706841"/>
                </a:xfrm>
                <a:prstGeom prst="flowChartConnector">
                  <a:avLst/>
                </a:prstGeom>
                <a:solidFill>
                  <a:schemeClr val="accent1"/>
                </a:solidFill>
                <a:ln w="44450">
                  <a:solidFill>
                    <a:schemeClr val="bg1"/>
                  </a:solidFill>
                </a:ln>
                <a:effectLst>
                  <a:outerShdw blurRad="355600" dist="38100" dir="10380000" sx="102000" sy="102000" algn="ct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600" dirty="0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54" name="Freeform 18"/>
                <p:cNvSpPr>
                  <a:spLocks noEditPoints="1"/>
                </p:cNvSpPr>
                <p:nvPr/>
              </p:nvSpPr>
              <p:spPr bwMode="auto">
                <a:xfrm>
                  <a:off x="4415409" y="1252995"/>
                  <a:ext cx="294409" cy="271383"/>
                </a:xfrm>
                <a:custGeom>
                  <a:avLst/>
                  <a:gdLst>
                    <a:gd name="T0" fmla="*/ 58 w 179"/>
                    <a:gd name="T1" fmla="*/ 73 h 165"/>
                    <a:gd name="T2" fmla="*/ 18 w 179"/>
                    <a:gd name="T3" fmla="*/ 73 h 165"/>
                    <a:gd name="T4" fmla="*/ 18 w 179"/>
                    <a:gd name="T5" fmla="*/ 154 h 165"/>
                    <a:gd name="T6" fmla="*/ 58 w 179"/>
                    <a:gd name="T7" fmla="*/ 154 h 165"/>
                    <a:gd name="T8" fmla="*/ 58 w 179"/>
                    <a:gd name="T9" fmla="*/ 73 h 165"/>
                    <a:gd name="T10" fmla="*/ 51 w 179"/>
                    <a:gd name="T11" fmla="*/ 146 h 165"/>
                    <a:gd name="T12" fmla="*/ 25 w 179"/>
                    <a:gd name="T13" fmla="*/ 146 h 165"/>
                    <a:gd name="T14" fmla="*/ 25 w 179"/>
                    <a:gd name="T15" fmla="*/ 81 h 165"/>
                    <a:gd name="T16" fmla="*/ 51 w 179"/>
                    <a:gd name="T17" fmla="*/ 81 h 165"/>
                    <a:gd name="T18" fmla="*/ 51 w 179"/>
                    <a:gd name="T19" fmla="*/ 146 h 165"/>
                    <a:gd name="T20" fmla="*/ 113 w 179"/>
                    <a:gd name="T21" fmla="*/ 41 h 165"/>
                    <a:gd name="T22" fmla="*/ 73 w 179"/>
                    <a:gd name="T23" fmla="*/ 41 h 165"/>
                    <a:gd name="T24" fmla="*/ 73 w 179"/>
                    <a:gd name="T25" fmla="*/ 154 h 165"/>
                    <a:gd name="T26" fmla="*/ 113 w 179"/>
                    <a:gd name="T27" fmla="*/ 154 h 165"/>
                    <a:gd name="T28" fmla="*/ 113 w 179"/>
                    <a:gd name="T29" fmla="*/ 41 h 165"/>
                    <a:gd name="T30" fmla="*/ 106 w 179"/>
                    <a:gd name="T31" fmla="*/ 146 h 165"/>
                    <a:gd name="T32" fmla="*/ 80 w 179"/>
                    <a:gd name="T33" fmla="*/ 146 h 165"/>
                    <a:gd name="T34" fmla="*/ 80 w 179"/>
                    <a:gd name="T35" fmla="*/ 48 h 165"/>
                    <a:gd name="T36" fmla="*/ 106 w 179"/>
                    <a:gd name="T37" fmla="*/ 48 h 165"/>
                    <a:gd name="T38" fmla="*/ 106 w 179"/>
                    <a:gd name="T39" fmla="*/ 146 h 165"/>
                    <a:gd name="T40" fmla="*/ 168 w 179"/>
                    <a:gd name="T41" fmla="*/ 0 h 165"/>
                    <a:gd name="T42" fmla="*/ 128 w 179"/>
                    <a:gd name="T43" fmla="*/ 0 h 165"/>
                    <a:gd name="T44" fmla="*/ 128 w 179"/>
                    <a:gd name="T45" fmla="*/ 154 h 165"/>
                    <a:gd name="T46" fmla="*/ 168 w 179"/>
                    <a:gd name="T47" fmla="*/ 154 h 165"/>
                    <a:gd name="T48" fmla="*/ 168 w 179"/>
                    <a:gd name="T49" fmla="*/ 0 h 165"/>
                    <a:gd name="T50" fmla="*/ 160 w 179"/>
                    <a:gd name="T51" fmla="*/ 146 h 165"/>
                    <a:gd name="T52" fmla="*/ 135 w 179"/>
                    <a:gd name="T53" fmla="*/ 146 h 165"/>
                    <a:gd name="T54" fmla="*/ 135 w 179"/>
                    <a:gd name="T55" fmla="*/ 8 h 165"/>
                    <a:gd name="T56" fmla="*/ 160 w 179"/>
                    <a:gd name="T57" fmla="*/ 8 h 165"/>
                    <a:gd name="T58" fmla="*/ 160 w 179"/>
                    <a:gd name="T59" fmla="*/ 146 h 165"/>
                    <a:gd name="T60" fmla="*/ 0 w 179"/>
                    <a:gd name="T61" fmla="*/ 157 h 165"/>
                    <a:gd name="T62" fmla="*/ 0 w 179"/>
                    <a:gd name="T63" fmla="*/ 165 h 165"/>
                    <a:gd name="T64" fmla="*/ 179 w 179"/>
                    <a:gd name="T65" fmla="*/ 165 h 165"/>
                    <a:gd name="T66" fmla="*/ 179 w 179"/>
                    <a:gd name="T67" fmla="*/ 157 h 165"/>
                    <a:gd name="T68" fmla="*/ 0 w 179"/>
                    <a:gd name="T69" fmla="*/ 157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79" h="165">
                      <a:moveTo>
                        <a:pt x="58" y="73"/>
                      </a:moveTo>
                      <a:lnTo>
                        <a:pt x="18" y="73"/>
                      </a:lnTo>
                      <a:lnTo>
                        <a:pt x="18" y="154"/>
                      </a:lnTo>
                      <a:lnTo>
                        <a:pt x="58" y="154"/>
                      </a:lnTo>
                      <a:lnTo>
                        <a:pt x="58" y="73"/>
                      </a:lnTo>
                      <a:close/>
                      <a:moveTo>
                        <a:pt x="51" y="146"/>
                      </a:moveTo>
                      <a:lnTo>
                        <a:pt x="25" y="146"/>
                      </a:lnTo>
                      <a:lnTo>
                        <a:pt x="25" y="81"/>
                      </a:lnTo>
                      <a:lnTo>
                        <a:pt x="51" y="81"/>
                      </a:lnTo>
                      <a:lnTo>
                        <a:pt x="51" y="146"/>
                      </a:lnTo>
                      <a:close/>
                      <a:moveTo>
                        <a:pt x="113" y="41"/>
                      </a:moveTo>
                      <a:lnTo>
                        <a:pt x="73" y="41"/>
                      </a:lnTo>
                      <a:lnTo>
                        <a:pt x="73" y="154"/>
                      </a:lnTo>
                      <a:lnTo>
                        <a:pt x="113" y="154"/>
                      </a:lnTo>
                      <a:lnTo>
                        <a:pt x="113" y="41"/>
                      </a:lnTo>
                      <a:close/>
                      <a:moveTo>
                        <a:pt x="106" y="146"/>
                      </a:moveTo>
                      <a:lnTo>
                        <a:pt x="80" y="146"/>
                      </a:lnTo>
                      <a:lnTo>
                        <a:pt x="80" y="48"/>
                      </a:lnTo>
                      <a:lnTo>
                        <a:pt x="106" y="48"/>
                      </a:lnTo>
                      <a:lnTo>
                        <a:pt x="106" y="146"/>
                      </a:lnTo>
                      <a:close/>
                      <a:moveTo>
                        <a:pt x="168" y="0"/>
                      </a:moveTo>
                      <a:lnTo>
                        <a:pt x="128" y="0"/>
                      </a:lnTo>
                      <a:lnTo>
                        <a:pt x="128" y="154"/>
                      </a:lnTo>
                      <a:lnTo>
                        <a:pt x="168" y="154"/>
                      </a:lnTo>
                      <a:lnTo>
                        <a:pt x="168" y="0"/>
                      </a:lnTo>
                      <a:close/>
                      <a:moveTo>
                        <a:pt x="160" y="146"/>
                      </a:moveTo>
                      <a:lnTo>
                        <a:pt x="135" y="146"/>
                      </a:lnTo>
                      <a:lnTo>
                        <a:pt x="135" y="8"/>
                      </a:lnTo>
                      <a:lnTo>
                        <a:pt x="160" y="8"/>
                      </a:lnTo>
                      <a:lnTo>
                        <a:pt x="160" y="146"/>
                      </a:lnTo>
                      <a:close/>
                      <a:moveTo>
                        <a:pt x="0" y="157"/>
                      </a:moveTo>
                      <a:lnTo>
                        <a:pt x="0" y="165"/>
                      </a:lnTo>
                      <a:lnTo>
                        <a:pt x="179" y="165"/>
                      </a:lnTo>
                      <a:lnTo>
                        <a:pt x="179" y="157"/>
                      </a:lnTo>
                      <a:lnTo>
                        <a:pt x="0" y="15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</p:grpSp>
        </p:grpSp>
        <p:grpSp>
          <p:nvGrpSpPr>
            <p:cNvPr id="73" name="Group 72"/>
            <p:cNvGrpSpPr/>
            <p:nvPr/>
          </p:nvGrpSpPr>
          <p:grpSpPr>
            <a:xfrm>
              <a:off x="9004422" y="1361726"/>
              <a:ext cx="2335364" cy="1485330"/>
              <a:chOff x="8617296" y="495413"/>
              <a:chExt cx="2335364" cy="1485330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8617296" y="1286688"/>
                <a:ext cx="2215432" cy="6940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单击此处输入你的正文，文字是您思想的提炼</a:t>
                </a:r>
                <a:r>
                  <a:rPr lang="zh-CN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。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8617296" y="495413"/>
                <a:ext cx="2335364" cy="706841"/>
                <a:chOff x="6993474" y="2179923"/>
                <a:chExt cx="2335364" cy="706841"/>
              </a:xfrm>
            </p:grpSpPr>
            <p:sp>
              <p:nvSpPr>
                <p:cNvPr id="55" name="Rectangle: Rounded Corners 54"/>
                <p:cNvSpPr/>
                <p:nvPr/>
              </p:nvSpPr>
              <p:spPr>
                <a:xfrm flipH="1">
                  <a:off x="7217740" y="2314100"/>
                  <a:ext cx="2111098" cy="41956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600" dirty="0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56" name="TextBox 55"/>
                <p:cNvSpPr txBox="1"/>
                <p:nvPr/>
              </p:nvSpPr>
              <p:spPr>
                <a:xfrm flipH="1">
                  <a:off x="7855702" y="2354607"/>
                  <a:ext cx="1198880" cy="3371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600" b="1" dirty="0">
                      <a:solidFill>
                        <a:schemeClr val="bg1"/>
                      </a:solidFill>
                      <a:ea typeface="思源宋体 CN" panose="02020400000000000000" charset="-122"/>
                      <a:cs typeface="思源宋体 CN" panose="02020400000000000000" charset="-122"/>
                    </a:rPr>
                    <a:t>添加副标题</a:t>
                  </a:r>
                  <a:endParaRPr lang="en-US" sz="1600" b="1" dirty="0">
                    <a:solidFill>
                      <a:schemeClr val="bg1"/>
                    </a:solidFill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57" name="Flowchart: Connector 56"/>
                <p:cNvSpPr/>
                <p:nvPr/>
              </p:nvSpPr>
              <p:spPr>
                <a:xfrm flipH="1">
                  <a:off x="6993474" y="2179923"/>
                  <a:ext cx="706841" cy="706841"/>
                </a:xfrm>
                <a:prstGeom prst="flowChartConnector">
                  <a:avLst/>
                </a:prstGeom>
                <a:solidFill>
                  <a:schemeClr val="accent2"/>
                </a:solidFill>
                <a:ln w="44450">
                  <a:solidFill>
                    <a:schemeClr val="bg1"/>
                  </a:solidFill>
                </a:ln>
                <a:effectLst>
                  <a:outerShdw blurRad="355600" dist="38100" dir="10380000" sx="102000" sy="102000" algn="ct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600" dirty="0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58" name="Freeform 34"/>
                <p:cNvSpPr>
                  <a:spLocks noEditPoints="1"/>
                </p:cNvSpPr>
                <p:nvPr/>
              </p:nvSpPr>
              <p:spPr bwMode="auto">
                <a:xfrm>
                  <a:off x="7218842" y="2419924"/>
                  <a:ext cx="260293" cy="267903"/>
                </a:xfrm>
                <a:custGeom>
                  <a:avLst/>
                  <a:gdLst>
                    <a:gd name="T0" fmla="*/ 94 w 188"/>
                    <a:gd name="T1" fmla="*/ 96 h 192"/>
                    <a:gd name="T2" fmla="*/ 188 w 188"/>
                    <a:gd name="T3" fmla="*/ 48 h 192"/>
                    <a:gd name="T4" fmla="*/ 94 w 188"/>
                    <a:gd name="T5" fmla="*/ 0 h 192"/>
                    <a:gd name="T6" fmla="*/ 0 w 188"/>
                    <a:gd name="T7" fmla="*/ 48 h 192"/>
                    <a:gd name="T8" fmla="*/ 94 w 188"/>
                    <a:gd name="T9" fmla="*/ 96 h 192"/>
                    <a:gd name="T10" fmla="*/ 94 w 188"/>
                    <a:gd name="T11" fmla="*/ 8 h 192"/>
                    <a:gd name="T12" fmla="*/ 180 w 188"/>
                    <a:gd name="T13" fmla="*/ 48 h 192"/>
                    <a:gd name="T14" fmla="*/ 94 w 188"/>
                    <a:gd name="T15" fmla="*/ 88 h 192"/>
                    <a:gd name="T16" fmla="*/ 8 w 188"/>
                    <a:gd name="T17" fmla="*/ 48 h 192"/>
                    <a:gd name="T18" fmla="*/ 94 w 188"/>
                    <a:gd name="T19" fmla="*/ 8 h 192"/>
                    <a:gd name="T20" fmla="*/ 94 w 188"/>
                    <a:gd name="T21" fmla="*/ 120 h 192"/>
                    <a:gd name="T22" fmla="*/ 8 w 188"/>
                    <a:gd name="T23" fmla="*/ 80 h 192"/>
                    <a:gd name="T24" fmla="*/ 0 w 188"/>
                    <a:gd name="T25" fmla="*/ 80 h 192"/>
                    <a:gd name="T26" fmla="*/ 94 w 188"/>
                    <a:gd name="T27" fmla="*/ 128 h 192"/>
                    <a:gd name="T28" fmla="*/ 188 w 188"/>
                    <a:gd name="T29" fmla="*/ 80 h 192"/>
                    <a:gd name="T30" fmla="*/ 180 w 188"/>
                    <a:gd name="T31" fmla="*/ 80 h 192"/>
                    <a:gd name="T32" fmla="*/ 94 w 188"/>
                    <a:gd name="T33" fmla="*/ 120 h 192"/>
                    <a:gd name="T34" fmla="*/ 94 w 188"/>
                    <a:gd name="T35" fmla="*/ 152 h 192"/>
                    <a:gd name="T36" fmla="*/ 8 w 188"/>
                    <a:gd name="T37" fmla="*/ 112 h 192"/>
                    <a:gd name="T38" fmla="*/ 0 w 188"/>
                    <a:gd name="T39" fmla="*/ 112 h 192"/>
                    <a:gd name="T40" fmla="*/ 94 w 188"/>
                    <a:gd name="T41" fmla="*/ 160 h 192"/>
                    <a:gd name="T42" fmla="*/ 188 w 188"/>
                    <a:gd name="T43" fmla="*/ 112 h 192"/>
                    <a:gd name="T44" fmla="*/ 180 w 188"/>
                    <a:gd name="T45" fmla="*/ 112 h 192"/>
                    <a:gd name="T46" fmla="*/ 94 w 188"/>
                    <a:gd name="T47" fmla="*/ 152 h 192"/>
                    <a:gd name="T48" fmla="*/ 94 w 188"/>
                    <a:gd name="T49" fmla="*/ 184 h 192"/>
                    <a:gd name="T50" fmla="*/ 8 w 188"/>
                    <a:gd name="T51" fmla="*/ 144 h 192"/>
                    <a:gd name="T52" fmla="*/ 0 w 188"/>
                    <a:gd name="T53" fmla="*/ 144 h 192"/>
                    <a:gd name="T54" fmla="*/ 94 w 188"/>
                    <a:gd name="T55" fmla="*/ 192 h 192"/>
                    <a:gd name="T56" fmla="*/ 188 w 188"/>
                    <a:gd name="T57" fmla="*/ 144 h 192"/>
                    <a:gd name="T58" fmla="*/ 180 w 188"/>
                    <a:gd name="T59" fmla="*/ 144 h 192"/>
                    <a:gd name="T60" fmla="*/ 94 w 188"/>
                    <a:gd name="T61" fmla="*/ 184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88" h="192">
                      <a:moveTo>
                        <a:pt x="94" y="96"/>
                      </a:moveTo>
                      <a:cubicBezTo>
                        <a:pt x="147" y="96"/>
                        <a:pt x="188" y="75"/>
                        <a:pt x="188" y="48"/>
                      </a:cubicBezTo>
                      <a:cubicBezTo>
                        <a:pt x="188" y="21"/>
                        <a:pt x="147" y="0"/>
                        <a:pt x="94" y="0"/>
                      </a:cubicBezTo>
                      <a:cubicBezTo>
                        <a:pt x="41" y="0"/>
                        <a:pt x="0" y="21"/>
                        <a:pt x="0" y="48"/>
                      </a:cubicBezTo>
                      <a:cubicBezTo>
                        <a:pt x="0" y="75"/>
                        <a:pt x="41" y="96"/>
                        <a:pt x="94" y="96"/>
                      </a:cubicBezTo>
                      <a:close/>
                      <a:moveTo>
                        <a:pt x="94" y="8"/>
                      </a:moveTo>
                      <a:cubicBezTo>
                        <a:pt x="141" y="8"/>
                        <a:pt x="180" y="26"/>
                        <a:pt x="180" y="48"/>
                      </a:cubicBezTo>
                      <a:cubicBezTo>
                        <a:pt x="180" y="70"/>
                        <a:pt x="141" y="88"/>
                        <a:pt x="94" y="88"/>
                      </a:cubicBezTo>
                      <a:cubicBezTo>
                        <a:pt x="47" y="88"/>
                        <a:pt x="8" y="70"/>
                        <a:pt x="8" y="48"/>
                      </a:cubicBezTo>
                      <a:cubicBezTo>
                        <a:pt x="8" y="26"/>
                        <a:pt x="47" y="8"/>
                        <a:pt x="94" y="8"/>
                      </a:cubicBezTo>
                      <a:close/>
                      <a:moveTo>
                        <a:pt x="94" y="120"/>
                      </a:moveTo>
                      <a:cubicBezTo>
                        <a:pt x="47" y="120"/>
                        <a:pt x="8" y="102"/>
                        <a:pt x="8" y="80"/>
                      </a:cubicBezTo>
                      <a:cubicBezTo>
                        <a:pt x="0" y="80"/>
                        <a:pt x="0" y="80"/>
                        <a:pt x="0" y="80"/>
                      </a:cubicBezTo>
                      <a:cubicBezTo>
                        <a:pt x="0" y="107"/>
                        <a:pt x="41" y="128"/>
                        <a:pt x="94" y="128"/>
                      </a:cubicBezTo>
                      <a:cubicBezTo>
                        <a:pt x="147" y="128"/>
                        <a:pt x="188" y="107"/>
                        <a:pt x="188" y="80"/>
                      </a:cubicBezTo>
                      <a:cubicBezTo>
                        <a:pt x="180" y="80"/>
                        <a:pt x="180" y="80"/>
                        <a:pt x="180" y="80"/>
                      </a:cubicBezTo>
                      <a:cubicBezTo>
                        <a:pt x="180" y="102"/>
                        <a:pt x="141" y="120"/>
                        <a:pt x="94" y="120"/>
                      </a:cubicBezTo>
                      <a:close/>
                      <a:moveTo>
                        <a:pt x="94" y="152"/>
                      </a:moveTo>
                      <a:cubicBezTo>
                        <a:pt x="47" y="152"/>
                        <a:pt x="8" y="134"/>
                        <a:pt x="8" y="112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39"/>
                        <a:pt x="41" y="160"/>
                        <a:pt x="94" y="160"/>
                      </a:cubicBezTo>
                      <a:cubicBezTo>
                        <a:pt x="147" y="160"/>
                        <a:pt x="188" y="139"/>
                        <a:pt x="188" y="112"/>
                      </a:cubicBezTo>
                      <a:cubicBezTo>
                        <a:pt x="180" y="112"/>
                        <a:pt x="180" y="112"/>
                        <a:pt x="180" y="112"/>
                      </a:cubicBezTo>
                      <a:cubicBezTo>
                        <a:pt x="180" y="134"/>
                        <a:pt x="141" y="152"/>
                        <a:pt x="94" y="152"/>
                      </a:cubicBezTo>
                      <a:close/>
                      <a:moveTo>
                        <a:pt x="94" y="184"/>
                      </a:moveTo>
                      <a:cubicBezTo>
                        <a:pt x="47" y="184"/>
                        <a:pt x="8" y="166"/>
                        <a:pt x="8" y="144"/>
                      </a:cubicBezTo>
                      <a:cubicBezTo>
                        <a:pt x="0" y="144"/>
                        <a:pt x="0" y="144"/>
                        <a:pt x="0" y="144"/>
                      </a:cubicBezTo>
                      <a:cubicBezTo>
                        <a:pt x="0" y="171"/>
                        <a:pt x="41" y="192"/>
                        <a:pt x="94" y="192"/>
                      </a:cubicBezTo>
                      <a:cubicBezTo>
                        <a:pt x="147" y="192"/>
                        <a:pt x="188" y="171"/>
                        <a:pt x="188" y="144"/>
                      </a:cubicBezTo>
                      <a:cubicBezTo>
                        <a:pt x="180" y="144"/>
                        <a:pt x="180" y="144"/>
                        <a:pt x="180" y="144"/>
                      </a:cubicBezTo>
                      <a:cubicBezTo>
                        <a:pt x="180" y="166"/>
                        <a:pt x="141" y="184"/>
                        <a:pt x="94" y="18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</p:grpSp>
        </p:grpSp>
        <p:grpSp>
          <p:nvGrpSpPr>
            <p:cNvPr id="72" name="Group 71"/>
            <p:cNvGrpSpPr/>
            <p:nvPr/>
          </p:nvGrpSpPr>
          <p:grpSpPr>
            <a:xfrm>
              <a:off x="8622233" y="4396471"/>
              <a:ext cx="2335364" cy="1480139"/>
              <a:chOff x="9026494" y="5053527"/>
              <a:chExt cx="2335364" cy="1480139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9026494" y="5839611"/>
                <a:ext cx="2215432" cy="6940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单击此处输入你的正文，文字是您思想的提炼</a:t>
                </a:r>
                <a:r>
                  <a:rPr lang="zh-CN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。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grpSp>
            <p:nvGrpSpPr>
              <p:cNvPr id="69" name="Group 68"/>
              <p:cNvGrpSpPr/>
              <p:nvPr/>
            </p:nvGrpSpPr>
            <p:grpSpPr>
              <a:xfrm>
                <a:off x="9026494" y="5053527"/>
                <a:ext cx="2335364" cy="706841"/>
                <a:chOff x="5937925" y="4750051"/>
                <a:chExt cx="2335364" cy="706841"/>
              </a:xfrm>
            </p:grpSpPr>
            <p:sp>
              <p:nvSpPr>
                <p:cNvPr id="59" name="Rectangle: Rounded Corners 58"/>
                <p:cNvSpPr/>
                <p:nvPr/>
              </p:nvSpPr>
              <p:spPr>
                <a:xfrm flipH="1">
                  <a:off x="6162191" y="4884228"/>
                  <a:ext cx="2111098" cy="41956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600" dirty="0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 flipH="1">
                  <a:off x="6800153" y="4924735"/>
                  <a:ext cx="1198880" cy="3371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600" b="1" dirty="0">
                      <a:solidFill>
                        <a:schemeClr val="bg1"/>
                      </a:solidFill>
                      <a:ea typeface="思源宋体 CN" panose="02020400000000000000" charset="-122"/>
                      <a:cs typeface="思源宋体 CN" panose="02020400000000000000" charset="-122"/>
                    </a:rPr>
                    <a:t>添加副标题</a:t>
                  </a:r>
                  <a:endParaRPr lang="en-US" sz="1600" b="1" dirty="0">
                    <a:solidFill>
                      <a:schemeClr val="bg1"/>
                    </a:solidFill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61" name="Flowchart: Connector 60"/>
                <p:cNvSpPr/>
                <p:nvPr/>
              </p:nvSpPr>
              <p:spPr>
                <a:xfrm flipH="1">
                  <a:off x="5937925" y="4750051"/>
                  <a:ext cx="706841" cy="706841"/>
                </a:xfrm>
                <a:prstGeom prst="flowChartConnector">
                  <a:avLst/>
                </a:prstGeom>
                <a:solidFill>
                  <a:schemeClr val="accent3"/>
                </a:solidFill>
                <a:ln w="44450">
                  <a:solidFill>
                    <a:schemeClr val="bg1"/>
                  </a:solidFill>
                </a:ln>
                <a:effectLst>
                  <a:outerShdw blurRad="355600" dist="38100" dir="10380000" sx="102000" sy="102000" algn="ct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600" dirty="0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62" name="Freeform 42"/>
                <p:cNvSpPr>
                  <a:spLocks noEditPoints="1"/>
                </p:cNvSpPr>
                <p:nvPr/>
              </p:nvSpPr>
              <p:spPr bwMode="auto">
                <a:xfrm>
                  <a:off x="6156483" y="4961774"/>
                  <a:ext cx="294410" cy="294410"/>
                </a:xfrm>
                <a:custGeom>
                  <a:avLst/>
                  <a:gdLst>
                    <a:gd name="T0" fmla="*/ 36 w 183"/>
                    <a:gd name="T1" fmla="*/ 41 h 183"/>
                    <a:gd name="T2" fmla="*/ 30 w 183"/>
                    <a:gd name="T3" fmla="*/ 36 h 183"/>
                    <a:gd name="T4" fmla="*/ 33 w 183"/>
                    <a:gd name="T5" fmla="*/ 90 h 183"/>
                    <a:gd name="T6" fmla="*/ 38 w 183"/>
                    <a:gd name="T7" fmla="*/ 84 h 183"/>
                    <a:gd name="T8" fmla="*/ 36 w 183"/>
                    <a:gd name="T9" fmla="*/ 41 h 183"/>
                    <a:gd name="T10" fmla="*/ 129 w 183"/>
                    <a:gd name="T11" fmla="*/ 107 h 183"/>
                    <a:gd name="T12" fmla="*/ 120 w 183"/>
                    <a:gd name="T13" fmla="*/ 115 h 183"/>
                    <a:gd name="T14" fmla="*/ 103 w 183"/>
                    <a:gd name="T15" fmla="*/ 98 h 183"/>
                    <a:gd name="T16" fmla="*/ 101 w 183"/>
                    <a:gd name="T17" fmla="*/ 22 h 183"/>
                    <a:gd name="T18" fmla="*/ 21 w 183"/>
                    <a:gd name="T19" fmla="*/ 22 h 183"/>
                    <a:gd name="T20" fmla="*/ 21 w 183"/>
                    <a:gd name="T21" fmla="*/ 101 h 183"/>
                    <a:gd name="T22" fmla="*/ 98 w 183"/>
                    <a:gd name="T23" fmla="*/ 104 h 183"/>
                    <a:gd name="T24" fmla="*/ 115 w 183"/>
                    <a:gd name="T25" fmla="*/ 121 h 183"/>
                    <a:gd name="T26" fmla="*/ 106 w 183"/>
                    <a:gd name="T27" fmla="*/ 129 h 183"/>
                    <a:gd name="T28" fmla="*/ 160 w 183"/>
                    <a:gd name="T29" fmla="*/ 183 h 183"/>
                    <a:gd name="T30" fmla="*/ 183 w 183"/>
                    <a:gd name="T31" fmla="*/ 160 h 183"/>
                    <a:gd name="T32" fmla="*/ 129 w 183"/>
                    <a:gd name="T33" fmla="*/ 107 h 183"/>
                    <a:gd name="T34" fmla="*/ 95 w 183"/>
                    <a:gd name="T35" fmla="*/ 95 h 183"/>
                    <a:gd name="T36" fmla="*/ 95 w 183"/>
                    <a:gd name="T37" fmla="*/ 95 h 183"/>
                    <a:gd name="T38" fmla="*/ 27 w 183"/>
                    <a:gd name="T39" fmla="*/ 95 h 183"/>
                    <a:gd name="T40" fmla="*/ 27 w 183"/>
                    <a:gd name="T41" fmla="*/ 27 h 183"/>
                    <a:gd name="T42" fmla="*/ 95 w 183"/>
                    <a:gd name="T43" fmla="*/ 27 h 183"/>
                    <a:gd name="T44" fmla="*/ 95 w 183"/>
                    <a:gd name="T45" fmla="*/ 95 h 183"/>
                    <a:gd name="T46" fmla="*/ 118 w 183"/>
                    <a:gd name="T47" fmla="*/ 129 h 183"/>
                    <a:gd name="T48" fmla="*/ 129 w 183"/>
                    <a:gd name="T49" fmla="*/ 118 h 183"/>
                    <a:gd name="T50" fmla="*/ 171 w 183"/>
                    <a:gd name="T51" fmla="*/ 160 h 183"/>
                    <a:gd name="T52" fmla="*/ 160 w 183"/>
                    <a:gd name="T53" fmla="*/ 172 h 183"/>
                    <a:gd name="T54" fmla="*/ 118 w 183"/>
                    <a:gd name="T55" fmla="*/ 129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3" h="183">
                      <a:moveTo>
                        <a:pt x="36" y="41"/>
                      </a:moveTo>
                      <a:cubicBezTo>
                        <a:pt x="30" y="36"/>
                        <a:pt x="30" y="36"/>
                        <a:pt x="30" y="36"/>
                      </a:cubicBezTo>
                      <a:cubicBezTo>
                        <a:pt x="17" y="52"/>
                        <a:pt x="18" y="75"/>
                        <a:pt x="33" y="90"/>
                      </a:cubicBezTo>
                      <a:cubicBezTo>
                        <a:pt x="38" y="84"/>
                        <a:pt x="38" y="84"/>
                        <a:pt x="38" y="84"/>
                      </a:cubicBezTo>
                      <a:cubicBezTo>
                        <a:pt x="27" y="72"/>
                        <a:pt x="26" y="54"/>
                        <a:pt x="36" y="41"/>
                      </a:cubicBezTo>
                      <a:close/>
                      <a:moveTo>
                        <a:pt x="129" y="107"/>
                      </a:moveTo>
                      <a:cubicBezTo>
                        <a:pt x="120" y="115"/>
                        <a:pt x="120" y="115"/>
                        <a:pt x="120" y="115"/>
                      </a:cubicBezTo>
                      <a:cubicBezTo>
                        <a:pt x="103" y="98"/>
                        <a:pt x="103" y="98"/>
                        <a:pt x="103" y="98"/>
                      </a:cubicBezTo>
                      <a:cubicBezTo>
                        <a:pt x="122" y="76"/>
                        <a:pt x="121" y="43"/>
                        <a:pt x="101" y="22"/>
                      </a:cubicBezTo>
                      <a:cubicBezTo>
                        <a:pt x="79" y="0"/>
                        <a:pt x="43" y="0"/>
                        <a:pt x="21" y="22"/>
                      </a:cubicBezTo>
                      <a:cubicBezTo>
                        <a:pt x="0" y="44"/>
                        <a:pt x="0" y="79"/>
                        <a:pt x="21" y="101"/>
                      </a:cubicBezTo>
                      <a:cubicBezTo>
                        <a:pt x="42" y="122"/>
                        <a:pt x="76" y="123"/>
                        <a:pt x="98" y="104"/>
                      </a:cubicBezTo>
                      <a:cubicBezTo>
                        <a:pt x="115" y="121"/>
                        <a:pt x="115" y="121"/>
                        <a:pt x="115" y="121"/>
                      </a:cubicBezTo>
                      <a:cubicBezTo>
                        <a:pt x="106" y="129"/>
                        <a:pt x="106" y="129"/>
                        <a:pt x="106" y="129"/>
                      </a:cubicBezTo>
                      <a:cubicBezTo>
                        <a:pt x="160" y="183"/>
                        <a:pt x="160" y="183"/>
                        <a:pt x="160" y="183"/>
                      </a:cubicBezTo>
                      <a:cubicBezTo>
                        <a:pt x="183" y="160"/>
                        <a:pt x="183" y="160"/>
                        <a:pt x="183" y="160"/>
                      </a:cubicBezTo>
                      <a:lnTo>
                        <a:pt x="129" y="107"/>
                      </a:lnTo>
                      <a:close/>
                      <a:moveTo>
                        <a:pt x="95" y="95"/>
                      </a:moveTo>
                      <a:cubicBezTo>
                        <a:pt x="95" y="95"/>
                        <a:pt x="95" y="95"/>
                        <a:pt x="95" y="95"/>
                      </a:cubicBezTo>
                      <a:cubicBezTo>
                        <a:pt x="76" y="114"/>
                        <a:pt x="46" y="114"/>
                        <a:pt x="27" y="95"/>
                      </a:cubicBezTo>
                      <a:cubicBezTo>
                        <a:pt x="8" y="77"/>
                        <a:pt x="8" y="46"/>
                        <a:pt x="27" y="27"/>
                      </a:cubicBezTo>
                      <a:cubicBezTo>
                        <a:pt x="46" y="9"/>
                        <a:pt x="76" y="9"/>
                        <a:pt x="95" y="27"/>
                      </a:cubicBezTo>
                      <a:cubicBezTo>
                        <a:pt x="114" y="46"/>
                        <a:pt x="114" y="77"/>
                        <a:pt x="95" y="95"/>
                      </a:cubicBezTo>
                      <a:close/>
                      <a:moveTo>
                        <a:pt x="118" y="129"/>
                      </a:moveTo>
                      <a:cubicBezTo>
                        <a:pt x="129" y="118"/>
                        <a:pt x="129" y="118"/>
                        <a:pt x="129" y="118"/>
                      </a:cubicBezTo>
                      <a:cubicBezTo>
                        <a:pt x="171" y="160"/>
                        <a:pt x="171" y="160"/>
                        <a:pt x="171" y="160"/>
                      </a:cubicBezTo>
                      <a:cubicBezTo>
                        <a:pt x="160" y="172"/>
                        <a:pt x="160" y="172"/>
                        <a:pt x="160" y="172"/>
                      </a:cubicBezTo>
                      <a:lnTo>
                        <a:pt x="118" y="12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</p:grpSp>
        </p:grpSp>
        <p:grpSp>
          <p:nvGrpSpPr>
            <p:cNvPr id="71" name="Group 70"/>
            <p:cNvGrpSpPr/>
            <p:nvPr/>
          </p:nvGrpSpPr>
          <p:grpSpPr>
            <a:xfrm>
              <a:off x="757246" y="4080493"/>
              <a:ext cx="2335364" cy="1478638"/>
              <a:chOff x="1583538" y="3643033"/>
              <a:chExt cx="2335364" cy="1478638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1703470" y="4427616"/>
                <a:ext cx="2215432" cy="6940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单击此处输入你的正文，文字是您思想的提炼</a:t>
                </a:r>
                <a:r>
                  <a:rPr lang="zh-CN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。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1583538" y="3643033"/>
                <a:ext cx="2335364" cy="706841"/>
                <a:chOff x="1583538" y="3730117"/>
                <a:chExt cx="2335364" cy="706841"/>
              </a:xfrm>
            </p:grpSpPr>
            <p:sp>
              <p:nvSpPr>
                <p:cNvPr id="63" name="Rectangle: Rounded Corners 62"/>
                <p:cNvSpPr/>
                <p:nvPr/>
              </p:nvSpPr>
              <p:spPr>
                <a:xfrm>
                  <a:off x="1583538" y="3864294"/>
                  <a:ext cx="2111098" cy="41956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600" dirty="0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1882185" y="3904801"/>
                  <a:ext cx="1198880" cy="3371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600" b="1" dirty="0">
                      <a:solidFill>
                        <a:schemeClr val="bg1"/>
                      </a:solidFill>
                      <a:ea typeface="思源宋体 CN" panose="02020400000000000000" charset="-122"/>
                      <a:cs typeface="思源宋体 CN" panose="02020400000000000000" charset="-122"/>
                    </a:rPr>
                    <a:t>添加副标题</a:t>
                  </a:r>
                  <a:endParaRPr lang="en-US" sz="1600" b="1" dirty="0">
                    <a:solidFill>
                      <a:schemeClr val="bg1"/>
                    </a:solidFill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65" name="Flowchart: Connector 64"/>
                <p:cNvSpPr/>
                <p:nvPr/>
              </p:nvSpPr>
              <p:spPr>
                <a:xfrm>
                  <a:off x="3212061" y="3730117"/>
                  <a:ext cx="706841" cy="706841"/>
                </a:xfrm>
                <a:prstGeom prst="flowChartConnector">
                  <a:avLst/>
                </a:prstGeom>
                <a:solidFill>
                  <a:schemeClr val="accent4"/>
                </a:solidFill>
                <a:ln w="44450">
                  <a:solidFill>
                    <a:schemeClr val="bg1"/>
                  </a:solidFill>
                </a:ln>
                <a:effectLst>
                  <a:outerShdw blurRad="355600" dist="38100" dir="10380000" sx="102000" sy="102000" algn="ct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600" dirty="0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66" name="Freeform 48"/>
                <p:cNvSpPr>
                  <a:spLocks noEditPoints="1"/>
                </p:cNvSpPr>
                <p:nvPr/>
              </p:nvSpPr>
              <p:spPr bwMode="auto">
                <a:xfrm>
                  <a:off x="3441987" y="3952826"/>
                  <a:ext cx="255056" cy="284297"/>
                </a:xfrm>
                <a:custGeom>
                  <a:avLst/>
                  <a:gdLst>
                    <a:gd name="T0" fmla="*/ 89 w 172"/>
                    <a:gd name="T1" fmla="*/ 190 h 192"/>
                    <a:gd name="T2" fmla="*/ 167 w 172"/>
                    <a:gd name="T3" fmla="*/ 56 h 192"/>
                    <a:gd name="T4" fmla="*/ 172 w 172"/>
                    <a:gd name="T5" fmla="*/ 56 h 192"/>
                    <a:gd name="T6" fmla="*/ 144 w 172"/>
                    <a:gd name="T7" fmla="*/ 0 h 192"/>
                    <a:gd name="T8" fmla="*/ 28 w 172"/>
                    <a:gd name="T9" fmla="*/ 0 h 192"/>
                    <a:gd name="T10" fmla="*/ 0 w 172"/>
                    <a:gd name="T11" fmla="*/ 56 h 192"/>
                    <a:gd name="T12" fmla="*/ 4 w 172"/>
                    <a:gd name="T13" fmla="*/ 56 h 192"/>
                    <a:gd name="T14" fmla="*/ 83 w 172"/>
                    <a:gd name="T15" fmla="*/ 190 h 192"/>
                    <a:gd name="T16" fmla="*/ 83 w 172"/>
                    <a:gd name="T17" fmla="*/ 190 h 192"/>
                    <a:gd name="T18" fmla="*/ 83 w 172"/>
                    <a:gd name="T19" fmla="*/ 190 h 192"/>
                    <a:gd name="T20" fmla="*/ 83 w 172"/>
                    <a:gd name="T21" fmla="*/ 191 h 192"/>
                    <a:gd name="T22" fmla="*/ 84 w 172"/>
                    <a:gd name="T23" fmla="*/ 191 h 192"/>
                    <a:gd name="T24" fmla="*/ 84 w 172"/>
                    <a:gd name="T25" fmla="*/ 192 h 192"/>
                    <a:gd name="T26" fmla="*/ 85 w 172"/>
                    <a:gd name="T27" fmla="*/ 192 h 192"/>
                    <a:gd name="T28" fmla="*/ 86 w 172"/>
                    <a:gd name="T29" fmla="*/ 192 h 192"/>
                    <a:gd name="T30" fmla="*/ 86 w 172"/>
                    <a:gd name="T31" fmla="*/ 192 h 192"/>
                    <a:gd name="T32" fmla="*/ 87 w 172"/>
                    <a:gd name="T33" fmla="*/ 192 h 192"/>
                    <a:gd name="T34" fmla="*/ 88 w 172"/>
                    <a:gd name="T35" fmla="*/ 192 h 192"/>
                    <a:gd name="T36" fmla="*/ 88 w 172"/>
                    <a:gd name="T37" fmla="*/ 191 h 192"/>
                    <a:gd name="T38" fmla="*/ 89 w 172"/>
                    <a:gd name="T39" fmla="*/ 191 h 192"/>
                    <a:gd name="T40" fmla="*/ 89 w 172"/>
                    <a:gd name="T41" fmla="*/ 190 h 192"/>
                    <a:gd name="T42" fmla="*/ 89 w 172"/>
                    <a:gd name="T43" fmla="*/ 190 h 192"/>
                    <a:gd name="T44" fmla="*/ 89 w 172"/>
                    <a:gd name="T45" fmla="*/ 190 h 192"/>
                    <a:gd name="T46" fmla="*/ 109 w 172"/>
                    <a:gd name="T47" fmla="*/ 56 h 192"/>
                    <a:gd name="T48" fmla="*/ 86 w 172"/>
                    <a:gd name="T49" fmla="*/ 168 h 192"/>
                    <a:gd name="T50" fmla="*/ 62 w 172"/>
                    <a:gd name="T51" fmla="*/ 56 h 192"/>
                    <a:gd name="T52" fmla="*/ 109 w 172"/>
                    <a:gd name="T53" fmla="*/ 56 h 192"/>
                    <a:gd name="T54" fmla="*/ 63 w 172"/>
                    <a:gd name="T55" fmla="*/ 48 h 192"/>
                    <a:gd name="T56" fmla="*/ 86 w 172"/>
                    <a:gd name="T57" fmla="*/ 12 h 192"/>
                    <a:gd name="T58" fmla="*/ 108 w 172"/>
                    <a:gd name="T59" fmla="*/ 48 h 192"/>
                    <a:gd name="T60" fmla="*/ 63 w 172"/>
                    <a:gd name="T61" fmla="*/ 48 h 192"/>
                    <a:gd name="T62" fmla="*/ 95 w 172"/>
                    <a:gd name="T63" fmla="*/ 165 h 192"/>
                    <a:gd name="T64" fmla="*/ 117 w 172"/>
                    <a:gd name="T65" fmla="*/ 56 h 192"/>
                    <a:gd name="T66" fmla="*/ 157 w 172"/>
                    <a:gd name="T67" fmla="*/ 56 h 192"/>
                    <a:gd name="T68" fmla="*/ 95 w 172"/>
                    <a:gd name="T69" fmla="*/ 165 h 192"/>
                    <a:gd name="T70" fmla="*/ 159 w 172"/>
                    <a:gd name="T71" fmla="*/ 48 h 192"/>
                    <a:gd name="T72" fmla="*/ 118 w 172"/>
                    <a:gd name="T73" fmla="*/ 48 h 192"/>
                    <a:gd name="T74" fmla="*/ 93 w 172"/>
                    <a:gd name="T75" fmla="*/ 8 h 192"/>
                    <a:gd name="T76" fmla="*/ 139 w 172"/>
                    <a:gd name="T77" fmla="*/ 8 h 192"/>
                    <a:gd name="T78" fmla="*/ 159 w 172"/>
                    <a:gd name="T79" fmla="*/ 48 h 192"/>
                    <a:gd name="T80" fmla="*/ 33 w 172"/>
                    <a:gd name="T81" fmla="*/ 8 h 192"/>
                    <a:gd name="T82" fmla="*/ 79 w 172"/>
                    <a:gd name="T83" fmla="*/ 8 h 192"/>
                    <a:gd name="T84" fmla="*/ 53 w 172"/>
                    <a:gd name="T85" fmla="*/ 48 h 192"/>
                    <a:gd name="T86" fmla="*/ 13 w 172"/>
                    <a:gd name="T87" fmla="*/ 48 h 192"/>
                    <a:gd name="T88" fmla="*/ 33 w 172"/>
                    <a:gd name="T89" fmla="*/ 8 h 192"/>
                    <a:gd name="T90" fmla="*/ 54 w 172"/>
                    <a:gd name="T91" fmla="*/ 56 h 192"/>
                    <a:gd name="T92" fmla="*/ 77 w 172"/>
                    <a:gd name="T93" fmla="*/ 165 h 192"/>
                    <a:gd name="T94" fmla="*/ 13 w 172"/>
                    <a:gd name="T95" fmla="*/ 56 h 192"/>
                    <a:gd name="T96" fmla="*/ 54 w 172"/>
                    <a:gd name="T97" fmla="*/ 56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72" h="192">
                      <a:moveTo>
                        <a:pt x="89" y="190"/>
                      </a:moveTo>
                      <a:cubicBezTo>
                        <a:pt x="167" y="56"/>
                        <a:pt x="167" y="56"/>
                        <a:pt x="167" y="56"/>
                      </a:cubicBezTo>
                      <a:cubicBezTo>
                        <a:pt x="172" y="56"/>
                        <a:pt x="172" y="56"/>
                        <a:pt x="172" y="56"/>
                      </a:cubicBezTo>
                      <a:cubicBezTo>
                        <a:pt x="144" y="0"/>
                        <a:pt x="144" y="0"/>
                        <a:pt x="144" y="0"/>
                      </a:cubicBezTo>
                      <a:cubicBezTo>
                        <a:pt x="28" y="0"/>
                        <a:pt x="28" y="0"/>
                        <a:pt x="28" y="0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4" y="56"/>
                        <a:pt x="4" y="56"/>
                        <a:pt x="4" y="56"/>
                      </a:cubicBezTo>
                      <a:cubicBezTo>
                        <a:pt x="83" y="190"/>
                        <a:pt x="83" y="190"/>
                        <a:pt x="83" y="190"/>
                      </a:cubicBezTo>
                      <a:cubicBezTo>
                        <a:pt x="83" y="190"/>
                        <a:pt x="83" y="190"/>
                        <a:pt x="83" y="190"/>
                      </a:cubicBezTo>
                      <a:cubicBezTo>
                        <a:pt x="83" y="190"/>
                        <a:pt x="83" y="190"/>
                        <a:pt x="83" y="190"/>
                      </a:cubicBezTo>
                      <a:cubicBezTo>
                        <a:pt x="83" y="191"/>
                        <a:pt x="83" y="191"/>
                        <a:pt x="83" y="191"/>
                      </a:cubicBezTo>
                      <a:cubicBezTo>
                        <a:pt x="83" y="191"/>
                        <a:pt x="84" y="191"/>
                        <a:pt x="84" y="191"/>
                      </a:cubicBezTo>
                      <a:cubicBezTo>
                        <a:pt x="84" y="191"/>
                        <a:pt x="84" y="192"/>
                        <a:pt x="84" y="192"/>
                      </a:cubicBezTo>
                      <a:cubicBezTo>
                        <a:pt x="85" y="192"/>
                        <a:pt x="85" y="192"/>
                        <a:pt x="85" y="192"/>
                      </a:cubicBezTo>
                      <a:cubicBezTo>
                        <a:pt x="85" y="192"/>
                        <a:pt x="86" y="192"/>
                        <a:pt x="86" y="192"/>
                      </a:cubicBezTo>
                      <a:cubicBezTo>
                        <a:pt x="86" y="192"/>
                        <a:pt x="86" y="192"/>
                        <a:pt x="86" y="192"/>
                      </a:cubicBezTo>
                      <a:cubicBezTo>
                        <a:pt x="86" y="192"/>
                        <a:pt x="87" y="192"/>
                        <a:pt x="87" y="192"/>
                      </a:cubicBezTo>
                      <a:cubicBezTo>
                        <a:pt x="87" y="192"/>
                        <a:pt x="87" y="192"/>
                        <a:pt x="88" y="192"/>
                      </a:cubicBezTo>
                      <a:cubicBezTo>
                        <a:pt x="88" y="192"/>
                        <a:pt x="88" y="191"/>
                        <a:pt x="88" y="191"/>
                      </a:cubicBezTo>
                      <a:cubicBezTo>
                        <a:pt x="88" y="191"/>
                        <a:pt x="88" y="191"/>
                        <a:pt x="89" y="191"/>
                      </a:cubicBezTo>
                      <a:cubicBezTo>
                        <a:pt x="89" y="191"/>
                        <a:pt x="89" y="191"/>
                        <a:pt x="89" y="190"/>
                      </a:cubicBezTo>
                      <a:cubicBezTo>
                        <a:pt x="89" y="190"/>
                        <a:pt x="89" y="190"/>
                        <a:pt x="89" y="190"/>
                      </a:cubicBezTo>
                      <a:cubicBezTo>
                        <a:pt x="89" y="190"/>
                        <a:pt x="89" y="190"/>
                        <a:pt x="89" y="190"/>
                      </a:cubicBezTo>
                      <a:close/>
                      <a:moveTo>
                        <a:pt x="109" y="56"/>
                      </a:moveTo>
                      <a:cubicBezTo>
                        <a:pt x="86" y="168"/>
                        <a:pt x="86" y="168"/>
                        <a:pt x="86" y="168"/>
                      </a:cubicBezTo>
                      <a:cubicBezTo>
                        <a:pt x="62" y="56"/>
                        <a:pt x="62" y="56"/>
                        <a:pt x="62" y="56"/>
                      </a:cubicBezTo>
                      <a:lnTo>
                        <a:pt x="109" y="56"/>
                      </a:lnTo>
                      <a:close/>
                      <a:moveTo>
                        <a:pt x="63" y="48"/>
                      </a:moveTo>
                      <a:cubicBezTo>
                        <a:pt x="86" y="12"/>
                        <a:pt x="86" y="12"/>
                        <a:pt x="86" y="12"/>
                      </a:cubicBezTo>
                      <a:cubicBezTo>
                        <a:pt x="108" y="48"/>
                        <a:pt x="108" y="48"/>
                        <a:pt x="108" y="48"/>
                      </a:cubicBezTo>
                      <a:lnTo>
                        <a:pt x="63" y="48"/>
                      </a:lnTo>
                      <a:close/>
                      <a:moveTo>
                        <a:pt x="95" y="165"/>
                      </a:moveTo>
                      <a:cubicBezTo>
                        <a:pt x="117" y="56"/>
                        <a:pt x="117" y="56"/>
                        <a:pt x="117" y="56"/>
                      </a:cubicBezTo>
                      <a:cubicBezTo>
                        <a:pt x="157" y="56"/>
                        <a:pt x="157" y="56"/>
                        <a:pt x="157" y="56"/>
                      </a:cubicBezTo>
                      <a:lnTo>
                        <a:pt x="95" y="165"/>
                      </a:lnTo>
                      <a:close/>
                      <a:moveTo>
                        <a:pt x="159" y="48"/>
                      </a:moveTo>
                      <a:cubicBezTo>
                        <a:pt x="118" y="48"/>
                        <a:pt x="118" y="48"/>
                        <a:pt x="118" y="48"/>
                      </a:cubicBezTo>
                      <a:cubicBezTo>
                        <a:pt x="93" y="8"/>
                        <a:pt x="93" y="8"/>
                        <a:pt x="93" y="8"/>
                      </a:cubicBezTo>
                      <a:cubicBezTo>
                        <a:pt x="139" y="8"/>
                        <a:pt x="139" y="8"/>
                        <a:pt x="139" y="8"/>
                      </a:cubicBezTo>
                      <a:lnTo>
                        <a:pt x="159" y="48"/>
                      </a:lnTo>
                      <a:close/>
                      <a:moveTo>
                        <a:pt x="33" y="8"/>
                      </a:moveTo>
                      <a:cubicBezTo>
                        <a:pt x="79" y="8"/>
                        <a:pt x="79" y="8"/>
                        <a:pt x="79" y="8"/>
                      </a:cubicBezTo>
                      <a:cubicBezTo>
                        <a:pt x="53" y="48"/>
                        <a:pt x="53" y="48"/>
                        <a:pt x="53" y="48"/>
                      </a:cubicBezTo>
                      <a:cubicBezTo>
                        <a:pt x="13" y="48"/>
                        <a:pt x="13" y="48"/>
                        <a:pt x="13" y="48"/>
                      </a:cubicBezTo>
                      <a:lnTo>
                        <a:pt x="33" y="8"/>
                      </a:lnTo>
                      <a:close/>
                      <a:moveTo>
                        <a:pt x="54" y="56"/>
                      </a:moveTo>
                      <a:cubicBezTo>
                        <a:pt x="77" y="165"/>
                        <a:pt x="77" y="165"/>
                        <a:pt x="77" y="165"/>
                      </a:cubicBezTo>
                      <a:cubicBezTo>
                        <a:pt x="13" y="56"/>
                        <a:pt x="13" y="56"/>
                        <a:pt x="13" y="56"/>
                      </a:cubicBezTo>
                      <a:lnTo>
                        <a:pt x="54" y="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</p:grpSp>
        </p:grpSp>
      </p:grpSp>
      <p:sp>
        <p:nvSpPr>
          <p:cNvPr id="87" name="TextBox 86"/>
          <p:cNvSpPr txBox="1"/>
          <p:nvPr/>
        </p:nvSpPr>
        <p:spPr>
          <a:xfrm>
            <a:off x="1979930" y="549275"/>
            <a:ext cx="82321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单击此处添加大标题内容</a:t>
            </a: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思源宋体 CN" panose="02020400000000000000" charset="-122"/>
              <a:ea typeface="思源宋体 CN" panose="02020400000000000000" charset="-122"/>
              <a:cs typeface="思源宋体 CN" panose="02020400000000000000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/>
          <p:cNvGrpSpPr/>
          <p:nvPr/>
        </p:nvGrpSpPr>
        <p:grpSpPr>
          <a:xfrm>
            <a:off x="1133813" y="2019476"/>
            <a:ext cx="9924374" cy="4111466"/>
            <a:chOff x="1133813" y="1838948"/>
            <a:chExt cx="9924374" cy="4111466"/>
          </a:xfrm>
        </p:grpSpPr>
        <p:grpSp>
          <p:nvGrpSpPr>
            <p:cNvPr id="2" name="Group 1"/>
            <p:cNvGrpSpPr/>
            <p:nvPr/>
          </p:nvGrpSpPr>
          <p:grpSpPr>
            <a:xfrm>
              <a:off x="4506462" y="1989045"/>
              <a:ext cx="3260726" cy="3699975"/>
              <a:chOff x="4466855" y="1398495"/>
              <a:chExt cx="3260726" cy="3699975"/>
            </a:xfrm>
          </p:grpSpPr>
          <p:sp>
            <p:nvSpPr>
              <p:cNvPr id="3" name="Freeform 5"/>
              <p:cNvSpPr/>
              <p:nvPr/>
            </p:nvSpPr>
            <p:spPr bwMode="auto">
              <a:xfrm>
                <a:off x="4565280" y="3231177"/>
                <a:ext cx="568325" cy="287276"/>
              </a:xfrm>
              <a:custGeom>
                <a:avLst/>
                <a:gdLst>
                  <a:gd name="T0" fmla="*/ 125 w 151"/>
                  <a:gd name="T1" fmla="*/ 36 h 70"/>
                  <a:gd name="T2" fmla="*/ 40 w 151"/>
                  <a:gd name="T3" fmla="*/ 9 h 70"/>
                  <a:gd name="T4" fmla="*/ 0 w 151"/>
                  <a:gd name="T5" fmla="*/ 50 h 70"/>
                  <a:gd name="T6" fmla="*/ 75 w 151"/>
                  <a:gd name="T7" fmla="*/ 70 h 70"/>
                  <a:gd name="T8" fmla="*/ 151 w 151"/>
                  <a:gd name="T9" fmla="*/ 43 h 70"/>
                  <a:gd name="T10" fmla="*/ 125 w 151"/>
                  <a:gd name="T11" fmla="*/ 36 h 70"/>
                  <a:gd name="T12" fmla="*/ 125 w 151"/>
                  <a:gd name="T13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1" h="70">
                    <a:moveTo>
                      <a:pt x="125" y="36"/>
                    </a:moveTo>
                    <a:cubicBezTo>
                      <a:pt x="98" y="28"/>
                      <a:pt x="69" y="0"/>
                      <a:pt x="40" y="9"/>
                    </a:cubicBezTo>
                    <a:cubicBezTo>
                      <a:pt x="25" y="14"/>
                      <a:pt x="10" y="38"/>
                      <a:pt x="0" y="50"/>
                    </a:cubicBezTo>
                    <a:cubicBezTo>
                      <a:pt x="75" y="70"/>
                      <a:pt x="75" y="70"/>
                      <a:pt x="75" y="70"/>
                    </a:cubicBezTo>
                    <a:cubicBezTo>
                      <a:pt x="93" y="48"/>
                      <a:pt x="122" y="35"/>
                      <a:pt x="151" y="43"/>
                    </a:cubicBezTo>
                    <a:cubicBezTo>
                      <a:pt x="142" y="41"/>
                      <a:pt x="134" y="39"/>
                      <a:pt x="125" y="36"/>
                    </a:cubicBezTo>
                    <a:cubicBezTo>
                      <a:pt x="124" y="36"/>
                      <a:pt x="134" y="39"/>
                      <a:pt x="125" y="36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4" name="Freeform 6"/>
              <p:cNvSpPr/>
              <p:nvPr/>
            </p:nvSpPr>
            <p:spPr bwMode="auto">
              <a:xfrm>
                <a:off x="4666880" y="4008206"/>
                <a:ext cx="315913" cy="69223"/>
              </a:xfrm>
              <a:custGeom>
                <a:avLst/>
                <a:gdLst>
                  <a:gd name="T0" fmla="*/ 84 w 84"/>
                  <a:gd name="T1" fmla="*/ 17 h 17"/>
                  <a:gd name="T2" fmla="*/ 9 w 84"/>
                  <a:gd name="T3" fmla="*/ 2 h 17"/>
                  <a:gd name="T4" fmla="*/ 7 w 84"/>
                  <a:gd name="T5" fmla="*/ 2 h 17"/>
                  <a:gd name="T6" fmla="*/ 5 w 84"/>
                  <a:gd name="T7" fmla="*/ 1 h 17"/>
                  <a:gd name="T8" fmla="*/ 2 w 84"/>
                  <a:gd name="T9" fmla="*/ 1 h 17"/>
                  <a:gd name="T10" fmla="*/ 0 w 84"/>
                  <a:gd name="T11" fmla="*/ 0 h 17"/>
                  <a:gd name="T12" fmla="*/ 75 w 84"/>
                  <a:gd name="T13" fmla="*/ 15 h 17"/>
                  <a:gd name="T14" fmla="*/ 77 w 84"/>
                  <a:gd name="T15" fmla="*/ 16 h 17"/>
                  <a:gd name="T16" fmla="*/ 79 w 84"/>
                  <a:gd name="T17" fmla="*/ 16 h 17"/>
                  <a:gd name="T18" fmla="*/ 82 w 84"/>
                  <a:gd name="T19" fmla="*/ 17 h 17"/>
                  <a:gd name="T20" fmla="*/ 84 w 84"/>
                  <a:gd name="T2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" h="17">
                    <a:moveTo>
                      <a:pt x="84" y="17"/>
                    </a:moveTo>
                    <a:cubicBezTo>
                      <a:pt x="59" y="12"/>
                      <a:pt x="34" y="7"/>
                      <a:pt x="9" y="2"/>
                    </a:cubicBezTo>
                    <a:cubicBezTo>
                      <a:pt x="8" y="2"/>
                      <a:pt x="7" y="2"/>
                      <a:pt x="7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75" y="15"/>
                      <a:pt x="75" y="15"/>
                      <a:pt x="75" y="15"/>
                    </a:cubicBezTo>
                    <a:cubicBezTo>
                      <a:pt x="76" y="15"/>
                      <a:pt x="77" y="16"/>
                      <a:pt x="77" y="16"/>
                    </a:cubicBezTo>
                    <a:cubicBezTo>
                      <a:pt x="78" y="16"/>
                      <a:pt x="79" y="16"/>
                      <a:pt x="79" y="16"/>
                    </a:cubicBezTo>
                    <a:cubicBezTo>
                      <a:pt x="80" y="17"/>
                      <a:pt x="81" y="17"/>
                      <a:pt x="82" y="17"/>
                    </a:cubicBezTo>
                    <a:cubicBezTo>
                      <a:pt x="82" y="17"/>
                      <a:pt x="83" y="17"/>
                      <a:pt x="84" y="17"/>
                    </a:cubicBezTo>
                    <a:close/>
                  </a:path>
                </a:pathLst>
              </a:custGeom>
              <a:solidFill>
                <a:srgbClr val="96D8E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5" name="Freeform 7"/>
              <p:cNvSpPr/>
              <p:nvPr/>
            </p:nvSpPr>
            <p:spPr bwMode="auto">
              <a:xfrm>
                <a:off x="4666880" y="4008206"/>
                <a:ext cx="293688" cy="65762"/>
              </a:xfrm>
              <a:custGeom>
                <a:avLst/>
                <a:gdLst>
                  <a:gd name="T0" fmla="*/ 0 w 78"/>
                  <a:gd name="T1" fmla="*/ 0 h 16"/>
                  <a:gd name="T2" fmla="*/ 75 w 78"/>
                  <a:gd name="T3" fmla="*/ 15 h 16"/>
                  <a:gd name="T4" fmla="*/ 76 w 78"/>
                  <a:gd name="T5" fmla="*/ 15 h 16"/>
                  <a:gd name="T6" fmla="*/ 77 w 78"/>
                  <a:gd name="T7" fmla="*/ 16 h 16"/>
                  <a:gd name="T8" fmla="*/ 78 w 78"/>
                  <a:gd name="T9" fmla="*/ 16 h 16"/>
                  <a:gd name="T10" fmla="*/ 78 w 78"/>
                  <a:gd name="T11" fmla="*/ 16 h 16"/>
                  <a:gd name="T12" fmla="*/ 3 w 78"/>
                  <a:gd name="T13" fmla="*/ 1 h 16"/>
                  <a:gd name="T14" fmla="*/ 3 w 78"/>
                  <a:gd name="T15" fmla="*/ 1 h 16"/>
                  <a:gd name="T16" fmla="*/ 2 w 78"/>
                  <a:gd name="T17" fmla="*/ 0 h 16"/>
                  <a:gd name="T18" fmla="*/ 1 w 78"/>
                  <a:gd name="T19" fmla="*/ 0 h 16"/>
                  <a:gd name="T20" fmla="*/ 0 w 78"/>
                  <a:gd name="T2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8" h="16">
                    <a:moveTo>
                      <a:pt x="0" y="0"/>
                    </a:moveTo>
                    <a:cubicBezTo>
                      <a:pt x="75" y="15"/>
                      <a:pt x="75" y="15"/>
                      <a:pt x="75" y="15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6" y="15"/>
                      <a:pt x="77" y="16"/>
                      <a:pt x="77" y="16"/>
                    </a:cubicBezTo>
                    <a:cubicBezTo>
                      <a:pt x="77" y="16"/>
                      <a:pt x="77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96D8E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6" name="Freeform 8"/>
              <p:cNvSpPr/>
              <p:nvPr/>
            </p:nvSpPr>
            <p:spPr bwMode="auto">
              <a:xfrm>
                <a:off x="4677993" y="4011667"/>
                <a:ext cx="304800" cy="65762"/>
              </a:xfrm>
              <a:custGeom>
                <a:avLst/>
                <a:gdLst>
                  <a:gd name="T0" fmla="*/ 0 w 81"/>
                  <a:gd name="T1" fmla="*/ 0 h 16"/>
                  <a:gd name="T2" fmla="*/ 75 w 81"/>
                  <a:gd name="T3" fmla="*/ 15 h 16"/>
                  <a:gd name="T4" fmla="*/ 77 w 81"/>
                  <a:gd name="T5" fmla="*/ 15 h 16"/>
                  <a:gd name="T6" fmla="*/ 78 w 81"/>
                  <a:gd name="T7" fmla="*/ 16 h 16"/>
                  <a:gd name="T8" fmla="*/ 79 w 81"/>
                  <a:gd name="T9" fmla="*/ 16 h 16"/>
                  <a:gd name="T10" fmla="*/ 81 w 81"/>
                  <a:gd name="T11" fmla="*/ 16 h 16"/>
                  <a:gd name="T12" fmla="*/ 6 w 81"/>
                  <a:gd name="T13" fmla="*/ 1 h 16"/>
                  <a:gd name="T14" fmla="*/ 4 w 81"/>
                  <a:gd name="T15" fmla="*/ 1 h 16"/>
                  <a:gd name="T16" fmla="*/ 3 w 81"/>
                  <a:gd name="T17" fmla="*/ 1 h 16"/>
                  <a:gd name="T18" fmla="*/ 2 w 81"/>
                  <a:gd name="T19" fmla="*/ 0 h 16"/>
                  <a:gd name="T20" fmla="*/ 0 w 81"/>
                  <a:gd name="T2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1" h="16">
                    <a:moveTo>
                      <a:pt x="0" y="0"/>
                    </a:moveTo>
                    <a:cubicBezTo>
                      <a:pt x="75" y="15"/>
                      <a:pt x="75" y="15"/>
                      <a:pt x="75" y="15"/>
                    </a:cubicBezTo>
                    <a:cubicBezTo>
                      <a:pt x="76" y="15"/>
                      <a:pt x="76" y="15"/>
                      <a:pt x="77" y="15"/>
                    </a:cubicBezTo>
                    <a:cubicBezTo>
                      <a:pt x="77" y="16"/>
                      <a:pt x="78" y="16"/>
                      <a:pt x="78" y="16"/>
                    </a:cubicBezTo>
                    <a:cubicBezTo>
                      <a:pt x="78" y="16"/>
                      <a:pt x="79" y="16"/>
                      <a:pt x="79" y="16"/>
                    </a:cubicBezTo>
                    <a:cubicBezTo>
                      <a:pt x="80" y="16"/>
                      <a:pt x="80" y="16"/>
                      <a:pt x="81" y="16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96D8E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7" name="Freeform 9"/>
              <p:cNvSpPr/>
              <p:nvPr/>
            </p:nvSpPr>
            <p:spPr bwMode="auto">
              <a:xfrm>
                <a:off x="5051055" y="2686045"/>
                <a:ext cx="444500" cy="221514"/>
              </a:xfrm>
              <a:custGeom>
                <a:avLst/>
                <a:gdLst>
                  <a:gd name="T0" fmla="*/ 0 w 280"/>
                  <a:gd name="T1" fmla="*/ 0 h 128"/>
                  <a:gd name="T2" fmla="*/ 168 w 280"/>
                  <a:gd name="T3" fmla="*/ 62 h 128"/>
                  <a:gd name="T4" fmla="*/ 280 w 280"/>
                  <a:gd name="T5" fmla="*/ 128 h 128"/>
                  <a:gd name="T6" fmla="*/ 111 w 280"/>
                  <a:gd name="T7" fmla="*/ 67 h 128"/>
                  <a:gd name="T8" fmla="*/ 0 w 280"/>
                  <a:gd name="T9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0" h="128">
                    <a:moveTo>
                      <a:pt x="0" y="0"/>
                    </a:moveTo>
                    <a:lnTo>
                      <a:pt x="168" y="62"/>
                    </a:lnTo>
                    <a:lnTo>
                      <a:pt x="280" y="128"/>
                    </a:lnTo>
                    <a:lnTo>
                      <a:pt x="111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8" name="Freeform 10"/>
              <p:cNvSpPr/>
              <p:nvPr/>
            </p:nvSpPr>
            <p:spPr bwMode="auto">
              <a:xfrm>
                <a:off x="5311405" y="1779222"/>
                <a:ext cx="436563" cy="541671"/>
              </a:xfrm>
              <a:custGeom>
                <a:avLst/>
                <a:gdLst>
                  <a:gd name="T0" fmla="*/ 109 w 116"/>
                  <a:gd name="T1" fmla="*/ 128 h 132"/>
                  <a:gd name="T2" fmla="*/ 93 w 116"/>
                  <a:gd name="T3" fmla="*/ 114 h 132"/>
                  <a:gd name="T4" fmla="*/ 80 w 116"/>
                  <a:gd name="T5" fmla="*/ 93 h 132"/>
                  <a:gd name="T6" fmla="*/ 79 w 116"/>
                  <a:gd name="T7" fmla="*/ 34 h 132"/>
                  <a:gd name="T8" fmla="*/ 10 w 116"/>
                  <a:gd name="T9" fmla="*/ 0 h 132"/>
                  <a:gd name="T10" fmla="*/ 34 w 116"/>
                  <a:gd name="T11" fmla="*/ 93 h 132"/>
                  <a:gd name="T12" fmla="*/ 45 w 116"/>
                  <a:gd name="T13" fmla="*/ 100 h 132"/>
                  <a:gd name="T14" fmla="*/ 116 w 116"/>
                  <a:gd name="T15" fmla="*/ 132 h 132"/>
                  <a:gd name="T16" fmla="*/ 109 w 116"/>
                  <a:gd name="T17" fmla="*/ 128 h 132"/>
                  <a:gd name="T18" fmla="*/ 109 w 116"/>
                  <a:gd name="T19" fmla="*/ 128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6" h="132">
                    <a:moveTo>
                      <a:pt x="109" y="128"/>
                    </a:moveTo>
                    <a:cubicBezTo>
                      <a:pt x="104" y="123"/>
                      <a:pt x="98" y="120"/>
                      <a:pt x="93" y="114"/>
                    </a:cubicBezTo>
                    <a:cubicBezTo>
                      <a:pt x="87" y="108"/>
                      <a:pt x="83" y="100"/>
                      <a:pt x="80" y="93"/>
                    </a:cubicBezTo>
                    <a:cubicBezTo>
                      <a:pt x="72" y="74"/>
                      <a:pt x="73" y="53"/>
                      <a:pt x="79" y="34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0" y="32"/>
                      <a:pt x="6" y="72"/>
                      <a:pt x="34" y="93"/>
                    </a:cubicBezTo>
                    <a:cubicBezTo>
                      <a:pt x="37" y="96"/>
                      <a:pt x="42" y="98"/>
                      <a:pt x="45" y="100"/>
                    </a:cubicBezTo>
                    <a:cubicBezTo>
                      <a:pt x="69" y="111"/>
                      <a:pt x="93" y="121"/>
                      <a:pt x="116" y="132"/>
                    </a:cubicBezTo>
                    <a:cubicBezTo>
                      <a:pt x="114" y="131"/>
                      <a:pt x="111" y="130"/>
                      <a:pt x="109" y="128"/>
                    </a:cubicBezTo>
                    <a:cubicBezTo>
                      <a:pt x="109" y="128"/>
                      <a:pt x="111" y="130"/>
                      <a:pt x="109" y="128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9" name="Freeform 11"/>
              <p:cNvSpPr/>
              <p:nvPr/>
            </p:nvSpPr>
            <p:spPr bwMode="auto">
              <a:xfrm>
                <a:off x="5012955" y="2801993"/>
                <a:ext cx="576263" cy="688770"/>
              </a:xfrm>
              <a:custGeom>
                <a:avLst/>
                <a:gdLst>
                  <a:gd name="T0" fmla="*/ 144 w 153"/>
                  <a:gd name="T1" fmla="*/ 165 h 168"/>
                  <a:gd name="T2" fmla="*/ 102 w 153"/>
                  <a:gd name="T3" fmla="*/ 108 h 168"/>
                  <a:gd name="T4" fmla="*/ 102 w 153"/>
                  <a:gd name="T5" fmla="*/ 76 h 168"/>
                  <a:gd name="T6" fmla="*/ 107 w 153"/>
                  <a:gd name="T7" fmla="*/ 56 h 168"/>
                  <a:gd name="T8" fmla="*/ 114 w 153"/>
                  <a:gd name="T9" fmla="*/ 44 h 168"/>
                  <a:gd name="T10" fmla="*/ 128 w 153"/>
                  <a:gd name="T11" fmla="*/ 26 h 168"/>
                  <a:gd name="T12" fmla="*/ 57 w 153"/>
                  <a:gd name="T13" fmla="*/ 0 h 168"/>
                  <a:gd name="T14" fmla="*/ 40 w 153"/>
                  <a:gd name="T15" fmla="*/ 140 h 168"/>
                  <a:gd name="T16" fmla="*/ 54 w 153"/>
                  <a:gd name="T17" fmla="*/ 150 h 168"/>
                  <a:gd name="T18" fmla="*/ 65 w 153"/>
                  <a:gd name="T19" fmla="*/ 139 h 168"/>
                  <a:gd name="T20" fmla="*/ 73 w 153"/>
                  <a:gd name="T21" fmla="*/ 144 h 168"/>
                  <a:gd name="T22" fmla="*/ 73 w 153"/>
                  <a:gd name="T23" fmla="*/ 144 h 168"/>
                  <a:gd name="T24" fmla="*/ 82 w 153"/>
                  <a:gd name="T25" fmla="*/ 147 h 168"/>
                  <a:gd name="T26" fmla="*/ 153 w 153"/>
                  <a:gd name="T27" fmla="*/ 168 h 168"/>
                  <a:gd name="T28" fmla="*/ 144 w 153"/>
                  <a:gd name="T29" fmla="*/ 165 h 168"/>
                  <a:gd name="T30" fmla="*/ 144 w 153"/>
                  <a:gd name="T31" fmla="*/ 165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3" h="168">
                    <a:moveTo>
                      <a:pt x="144" y="165"/>
                    </a:moveTo>
                    <a:cubicBezTo>
                      <a:pt x="121" y="157"/>
                      <a:pt x="106" y="130"/>
                      <a:pt x="102" y="108"/>
                    </a:cubicBezTo>
                    <a:cubicBezTo>
                      <a:pt x="100" y="97"/>
                      <a:pt x="100" y="87"/>
                      <a:pt x="102" y="76"/>
                    </a:cubicBezTo>
                    <a:cubicBezTo>
                      <a:pt x="103" y="69"/>
                      <a:pt x="105" y="63"/>
                      <a:pt x="107" y="56"/>
                    </a:cubicBezTo>
                    <a:cubicBezTo>
                      <a:pt x="108" y="54"/>
                      <a:pt x="112" y="44"/>
                      <a:pt x="114" y="44"/>
                    </a:cubicBezTo>
                    <a:cubicBezTo>
                      <a:pt x="118" y="37"/>
                      <a:pt x="122" y="31"/>
                      <a:pt x="128" y="26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22" y="36"/>
                      <a:pt x="0" y="106"/>
                      <a:pt x="40" y="140"/>
                    </a:cubicBezTo>
                    <a:cubicBezTo>
                      <a:pt x="40" y="140"/>
                      <a:pt x="48" y="166"/>
                      <a:pt x="54" y="150"/>
                    </a:cubicBezTo>
                    <a:cubicBezTo>
                      <a:pt x="57" y="152"/>
                      <a:pt x="62" y="137"/>
                      <a:pt x="65" y="139"/>
                    </a:cubicBezTo>
                    <a:cubicBezTo>
                      <a:pt x="67" y="141"/>
                      <a:pt x="70" y="143"/>
                      <a:pt x="73" y="144"/>
                    </a:cubicBezTo>
                    <a:cubicBezTo>
                      <a:pt x="73" y="144"/>
                      <a:pt x="73" y="144"/>
                      <a:pt x="73" y="144"/>
                    </a:cubicBezTo>
                    <a:cubicBezTo>
                      <a:pt x="76" y="145"/>
                      <a:pt x="79" y="146"/>
                      <a:pt x="82" y="147"/>
                    </a:cubicBezTo>
                    <a:cubicBezTo>
                      <a:pt x="153" y="168"/>
                      <a:pt x="153" y="168"/>
                      <a:pt x="153" y="168"/>
                    </a:cubicBezTo>
                    <a:cubicBezTo>
                      <a:pt x="150" y="167"/>
                      <a:pt x="147" y="166"/>
                      <a:pt x="144" y="165"/>
                    </a:cubicBezTo>
                    <a:cubicBezTo>
                      <a:pt x="144" y="165"/>
                      <a:pt x="147" y="166"/>
                      <a:pt x="144" y="165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0" name="Freeform 12"/>
              <p:cNvSpPr/>
              <p:nvPr/>
            </p:nvSpPr>
            <p:spPr bwMode="auto">
              <a:xfrm>
                <a:off x="5341568" y="2994088"/>
                <a:ext cx="568325" cy="451681"/>
              </a:xfrm>
              <a:custGeom>
                <a:avLst/>
                <a:gdLst>
                  <a:gd name="T0" fmla="*/ 151 w 151"/>
                  <a:gd name="T1" fmla="*/ 34 h 110"/>
                  <a:gd name="T2" fmla="*/ 150 w 151"/>
                  <a:gd name="T3" fmla="*/ 24 h 110"/>
                  <a:gd name="T4" fmla="*/ 150 w 151"/>
                  <a:gd name="T5" fmla="*/ 24 h 110"/>
                  <a:gd name="T6" fmla="*/ 82 w 151"/>
                  <a:gd name="T7" fmla="*/ 0 h 110"/>
                  <a:gd name="T8" fmla="*/ 83 w 151"/>
                  <a:gd name="T9" fmla="*/ 21 h 110"/>
                  <a:gd name="T10" fmla="*/ 83 w 151"/>
                  <a:gd name="T11" fmla="*/ 21 h 110"/>
                  <a:gd name="T12" fmla="*/ 83 w 151"/>
                  <a:gd name="T13" fmla="*/ 21 h 110"/>
                  <a:gd name="T14" fmla="*/ 83 w 151"/>
                  <a:gd name="T15" fmla="*/ 21 h 110"/>
                  <a:gd name="T16" fmla="*/ 0 w 151"/>
                  <a:gd name="T17" fmla="*/ 83 h 110"/>
                  <a:gd name="T18" fmla="*/ 38 w 151"/>
                  <a:gd name="T19" fmla="*/ 95 h 110"/>
                  <a:gd name="T20" fmla="*/ 39 w 151"/>
                  <a:gd name="T21" fmla="*/ 95 h 110"/>
                  <a:gd name="T22" fmla="*/ 43 w 151"/>
                  <a:gd name="T23" fmla="*/ 96 h 110"/>
                  <a:gd name="T24" fmla="*/ 52 w 151"/>
                  <a:gd name="T25" fmla="*/ 99 h 110"/>
                  <a:gd name="T26" fmla="*/ 112 w 151"/>
                  <a:gd name="T27" fmla="*/ 100 h 110"/>
                  <a:gd name="T28" fmla="*/ 135 w 151"/>
                  <a:gd name="T29" fmla="*/ 81 h 110"/>
                  <a:gd name="T30" fmla="*/ 135 w 151"/>
                  <a:gd name="T31" fmla="*/ 81 h 110"/>
                  <a:gd name="T32" fmla="*/ 145 w 151"/>
                  <a:gd name="T33" fmla="*/ 63 h 110"/>
                  <a:gd name="T34" fmla="*/ 150 w 151"/>
                  <a:gd name="T35" fmla="*/ 44 h 110"/>
                  <a:gd name="T36" fmla="*/ 150 w 151"/>
                  <a:gd name="T37" fmla="*/ 44 h 110"/>
                  <a:gd name="T38" fmla="*/ 150 w 151"/>
                  <a:gd name="T39" fmla="*/ 44 h 110"/>
                  <a:gd name="T40" fmla="*/ 151 w 151"/>
                  <a:gd name="T41" fmla="*/ 34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1" h="110">
                    <a:moveTo>
                      <a:pt x="151" y="34"/>
                    </a:moveTo>
                    <a:cubicBezTo>
                      <a:pt x="151" y="30"/>
                      <a:pt x="151" y="27"/>
                      <a:pt x="150" y="24"/>
                    </a:cubicBezTo>
                    <a:cubicBezTo>
                      <a:pt x="150" y="24"/>
                      <a:pt x="150" y="24"/>
                      <a:pt x="150" y="24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4" y="7"/>
                      <a:pt x="84" y="14"/>
                      <a:pt x="83" y="21"/>
                    </a:cubicBezTo>
                    <a:cubicBezTo>
                      <a:pt x="83" y="21"/>
                      <a:pt x="83" y="21"/>
                      <a:pt x="83" y="21"/>
                    </a:cubicBezTo>
                    <a:cubicBezTo>
                      <a:pt x="83" y="21"/>
                      <a:pt x="83" y="21"/>
                      <a:pt x="83" y="21"/>
                    </a:cubicBezTo>
                    <a:cubicBezTo>
                      <a:pt x="83" y="21"/>
                      <a:pt x="83" y="21"/>
                      <a:pt x="83" y="21"/>
                    </a:cubicBezTo>
                    <a:cubicBezTo>
                      <a:pt x="78" y="59"/>
                      <a:pt x="41" y="95"/>
                      <a:pt x="0" y="83"/>
                    </a:cubicBezTo>
                    <a:cubicBezTo>
                      <a:pt x="13" y="87"/>
                      <a:pt x="25" y="91"/>
                      <a:pt x="38" y="95"/>
                    </a:cubicBezTo>
                    <a:cubicBezTo>
                      <a:pt x="39" y="95"/>
                      <a:pt x="39" y="95"/>
                      <a:pt x="39" y="95"/>
                    </a:cubicBezTo>
                    <a:cubicBezTo>
                      <a:pt x="40" y="95"/>
                      <a:pt x="42" y="96"/>
                      <a:pt x="43" y="96"/>
                    </a:cubicBezTo>
                    <a:cubicBezTo>
                      <a:pt x="52" y="99"/>
                      <a:pt x="52" y="99"/>
                      <a:pt x="52" y="99"/>
                    </a:cubicBezTo>
                    <a:cubicBezTo>
                      <a:pt x="73" y="105"/>
                      <a:pt x="92" y="110"/>
                      <a:pt x="112" y="100"/>
                    </a:cubicBezTo>
                    <a:cubicBezTo>
                      <a:pt x="121" y="95"/>
                      <a:pt x="129" y="89"/>
                      <a:pt x="135" y="81"/>
                    </a:cubicBezTo>
                    <a:cubicBezTo>
                      <a:pt x="135" y="81"/>
                      <a:pt x="135" y="81"/>
                      <a:pt x="135" y="81"/>
                    </a:cubicBezTo>
                    <a:cubicBezTo>
                      <a:pt x="139" y="75"/>
                      <a:pt x="142" y="69"/>
                      <a:pt x="145" y="63"/>
                    </a:cubicBezTo>
                    <a:cubicBezTo>
                      <a:pt x="148" y="58"/>
                      <a:pt x="149" y="50"/>
                      <a:pt x="150" y="44"/>
                    </a:cubicBezTo>
                    <a:cubicBezTo>
                      <a:pt x="150" y="44"/>
                      <a:pt x="150" y="44"/>
                      <a:pt x="150" y="44"/>
                    </a:cubicBezTo>
                    <a:cubicBezTo>
                      <a:pt x="150" y="44"/>
                      <a:pt x="150" y="44"/>
                      <a:pt x="150" y="44"/>
                    </a:cubicBezTo>
                    <a:cubicBezTo>
                      <a:pt x="150" y="41"/>
                      <a:pt x="151" y="37"/>
                      <a:pt x="151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1" name="Freeform 13"/>
              <p:cNvSpPr/>
              <p:nvPr/>
            </p:nvSpPr>
            <p:spPr bwMode="auto">
              <a:xfrm>
                <a:off x="4757368" y="4298943"/>
                <a:ext cx="865188" cy="250934"/>
              </a:xfrm>
              <a:custGeom>
                <a:avLst/>
                <a:gdLst>
                  <a:gd name="T0" fmla="*/ 379 w 545"/>
                  <a:gd name="T1" fmla="*/ 0 h 145"/>
                  <a:gd name="T2" fmla="*/ 545 w 545"/>
                  <a:gd name="T3" fmla="*/ 31 h 145"/>
                  <a:gd name="T4" fmla="*/ 178 w 545"/>
                  <a:gd name="T5" fmla="*/ 145 h 145"/>
                  <a:gd name="T6" fmla="*/ 0 w 545"/>
                  <a:gd name="T7" fmla="*/ 116 h 145"/>
                  <a:gd name="T8" fmla="*/ 379 w 545"/>
                  <a:gd name="T9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5" h="145">
                    <a:moveTo>
                      <a:pt x="379" y="0"/>
                    </a:moveTo>
                    <a:lnTo>
                      <a:pt x="545" y="31"/>
                    </a:lnTo>
                    <a:lnTo>
                      <a:pt x="178" y="145"/>
                    </a:lnTo>
                    <a:lnTo>
                      <a:pt x="0" y="116"/>
                    </a:lnTo>
                    <a:lnTo>
                      <a:pt x="379" y="0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2" name="Freeform 14"/>
              <p:cNvSpPr/>
              <p:nvPr/>
            </p:nvSpPr>
            <p:spPr bwMode="auto">
              <a:xfrm>
                <a:off x="5359030" y="3958019"/>
                <a:ext cx="430213" cy="394572"/>
              </a:xfrm>
              <a:custGeom>
                <a:avLst/>
                <a:gdLst>
                  <a:gd name="T0" fmla="*/ 107 w 271"/>
                  <a:gd name="T1" fmla="*/ 0 h 228"/>
                  <a:gd name="T2" fmla="*/ 83 w 271"/>
                  <a:gd name="T3" fmla="*/ 45 h 228"/>
                  <a:gd name="T4" fmla="*/ 0 w 271"/>
                  <a:gd name="T5" fmla="*/ 197 h 228"/>
                  <a:gd name="T6" fmla="*/ 166 w 271"/>
                  <a:gd name="T7" fmla="*/ 228 h 228"/>
                  <a:gd name="T8" fmla="*/ 247 w 271"/>
                  <a:gd name="T9" fmla="*/ 81 h 228"/>
                  <a:gd name="T10" fmla="*/ 271 w 271"/>
                  <a:gd name="T11" fmla="*/ 38 h 228"/>
                  <a:gd name="T12" fmla="*/ 107 w 271"/>
                  <a:gd name="T13" fmla="*/ 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1" h="228">
                    <a:moveTo>
                      <a:pt x="107" y="0"/>
                    </a:moveTo>
                    <a:lnTo>
                      <a:pt x="83" y="45"/>
                    </a:lnTo>
                    <a:lnTo>
                      <a:pt x="0" y="197"/>
                    </a:lnTo>
                    <a:lnTo>
                      <a:pt x="166" y="228"/>
                    </a:lnTo>
                    <a:lnTo>
                      <a:pt x="247" y="81"/>
                    </a:lnTo>
                    <a:lnTo>
                      <a:pt x="271" y="38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3" name="Freeform 15"/>
              <p:cNvSpPr/>
              <p:nvPr/>
            </p:nvSpPr>
            <p:spPr bwMode="auto">
              <a:xfrm>
                <a:off x="5732093" y="3231177"/>
                <a:ext cx="406400" cy="398033"/>
              </a:xfrm>
              <a:custGeom>
                <a:avLst/>
                <a:gdLst>
                  <a:gd name="T0" fmla="*/ 100 w 256"/>
                  <a:gd name="T1" fmla="*/ 0 h 230"/>
                  <a:gd name="T2" fmla="*/ 24 w 256"/>
                  <a:gd name="T3" fmla="*/ 140 h 230"/>
                  <a:gd name="T4" fmla="*/ 0 w 256"/>
                  <a:gd name="T5" fmla="*/ 185 h 230"/>
                  <a:gd name="T6" fmla="*/ 159 w 256"/>
                  <a:gd name="T7" fmla="*/ 230 h 230"/>
                  <a:gd name="T8" fmla="*/ 183 w 256"/>
                  <a:gd name="T9" fmla="*/ 188 h 230"/>
                  <a:gd name="T10" fmla="*/ 256 w 256"/>
                  <a:gd name="T11" fmla="*/ 55 h 230"/>
                  <a:gd name="T12" fmla="*/ 100 w 256"/>
                  <a:gd name="T13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6" h="230">
                    <a:moveTo>
                      <a:pt x="100" y="0"/>
                    </a:moveTo>
                    <a:lnTo>
                      <a:pt x="24" y="140"/>
                    </a:lnTo>
                    <a:lnTo>
                      <a:pt x="0" y="185"/>
                    </a:lnTo>
                    <a:lnTo>
                      <a:pt x="159" y="230"/>
                    </a:lnTo>
                    <a:lnTo>
                      <a:pt x="183" y="188"/>
                    </a:lnTo>
                    <a:lnTo>
                      <a:pt x="256" y="55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4" name="Freeform 16"/>
              <p:cNvSpPr/>
              <p:nvPr/>
            </p:nvSpPr>
            <p:spPr bwMode="auto">
              <a:xfrm>
                <a:off x="5706693" y="3116959"/>
                <a:ext cx="431800" cy="209400"/>
              </a:xfrm>
              <a:custGeom>
                <a:avLst/>
                <a:gdLst>
                  <a:gd name="T0" fmla="*/ 0 w 272"/>
                  <a:gd name="T1" fmla="*/ 0 h 121"/>
                  <a:gd name="T2" fmla="*/ 161 w 272"/>
                  <a:gd name="T3" fmla="*/ 55 h 121"/>
                  <a:gd name="T4" fmla="*/ 272 w 272"/>
                  <a:gd name="T5" fmla="*/ 121 h 121"/>
                  <a:gd name="T6" fmla="*/ 116 w 272"/>
                  <a:gd name="T7" fmla="*/ 66 h 121"/>
                  <a:gd name="T8" fmla="*/ 0 w 272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2" h="121">
                    <a:moveTo>
                      <a:pt x="0" y="0"/>
                    </a:moveTo>
                    <a:lnTo>
                      <a:pt x="161" y="55"/>
                    </a:lnTo>
                    <a:lnTo>
                      <a:pt x="272" y="121"/>
                    </a:lnTo>
                    <a:lnTo>
                      <a:pt x="116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5" name="Freeform 17"/>
              <p:cNvSpPr/>
              <p:nvPr/>
            </p:nvSpPr>
            <p:spPr bwMode="auto">
              <a:xfrm>
                <a:off x="5833693" y="3482110"/>
                <a:ext cx="268288" cy="86529"/>
              </a:xfrm>
              <a:custGeom>
                <a:avLst/>
                <a:gdLst>
                  <a:gd name="T0" fmla="*/ 4 w 71"/>
                  <a:gd name="T1" fmla="*/ 1 h 21"/>
                  <a:gd name="T2" fmla="*/ 3 w 71"/>
                  <a:gd name="T3" fmla="*/ 1 h 21"/>
                  <a:gd name="T4" fmla="*/ 2 w 71"/>
                  <a:gd name="T5" fmla="*/ 1 h 21"/>
                  <a:gd name="T6" fmla="*/ 1 w 71"/>
                  <a:gd name="T7" fmla="*/ 0 h 21"/>
                  <a:gd name="T8" fmla="*/ 0 w 71"/>
                  <a:gd name="T9" fmla="*/ 0 h 21"/>
                  <a:gd name="T10" fmla="*/ 67 w 71"/>
                  <a:gd name="T11" fmla="*/ 20 h 21"/>
                  <a:gd name="T12" fmla="*/ 68 w 71"/>
                  <a:gd name="T13" fmla="*/ 20 h 21"/>
                  <a:gd name="T14" fmla="*/ 69 w 71"/>
                  <a:gd name="T15" fmla="*/ 21 h 21"/>
                  <a:gd name="T16" fmla="*/ 70 w 71"/>
                  <a:gd name="T17" fmla="*/ 21 h 21"/>
                  <a:gd name="T18" fmla="*/ 71 w 71"/>
                  <a:gd name="T19" fmla="*/ 21 h 21"/>
                  <a:gd name="T20" fmla="*/ 4 w 71"/>
                  <a:gd name="T21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1" h="21">
                    <a:moveTo>
                      <a:pt x="4" y="1"/>
                    </a:move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67" y="20"/>
                      <a:pt x="67" y="20"/>
                      <a:pt x="67" y="20"/>
                    </a:cubicBezTo>
                    <a:cubicBezTo>
                      <a:pt x="67" y="20"/>
                      <a:pt x="68" y="20"/>
                      <a:pt x="68" y="20"/>
                    </a:cubicBezTo>
                    <a:cubicBezTo>
                      <a:pt x="68" y="20"/>
                      <a:pt x="69" y="21"/>
                      <a:pt x="69" y="21"/>
                    </a:cubicBezTo>
                    <a:cubicBezTo>
                      <a:pt x="69" y="21"/>
                      <a:pt x="70" y="21"/>
                      <a:pt x="70" y="21"/>
                    </a:cubicBezTo>
                    <a:cubicBezTo>
                      <a:pt x="70" y="21"/>
                      <a:pt x="71" y="21"/>
                      <a:pt x="71" y="21"/>
                    </a:cubicBezTo>
                    <a:cubicBezTo>
                      <a:pt x="49" y="15"/>
                      <a:pt x="27" y="8"/>
                      <a:pt x="4" y="1"/>
                    </a:cubicBezTo>
                    <a:close/>
                  </a:path>
                </a:pathLst>
              </a:custGeom>
              <a:solidFill>
                <a:srgbClr val="96D8E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6" name="Freeform 18"/>
              <p:cNvSpPr/>
              <p:nvPr/>
            </p:nvSpPr>
            <p:spPr bwMode="auto">
              <a:xfrm>
                <a:off x="5792418" y="2218789"/>
                <a:ext cx="708025" cy="823755"/>
              </a:xfrm>
              <a:custGeom>
                <a:avLst/>
                <a:gdLst>
                  <a:gd name="T0" fmla="*/ 125 w 188"/>
                  <a:gd name="T1" fmla="*/ 13 h 201"/>
                  <a:gd name="T2" fmla="*/ 45 w 188"/>
                  <a:gd name="T3" fmla="*/ 22 h 201"/>
                  <a:gd name="T4" fmla="*/ 45 w 188"/>
                  <a:gd name="T5" fmla="*/ 22 h 201"/>
                  <a:gd name="T6" fmla="*/ 17 w 188"/>
                  <a:gd name="T7" fmla="*/ 54 h 201"/>
                  <a:gd name="T8" fmla="*/ 6 w 188"/>
                  <a:gd name="T9" fmla="*/ 86 h 201"/>
                  <a:gd name="T10" fmla="*/ 6 w 188"/>
                  <a:gd name="T11" fmla="*/ 86 h 201"/>
                  <a:gd name="T12" fmla="*/ 55 w 188"/>
                  <a:gd name="T13" fmla="*/ 177 h 201"/>
                  <a:gd name="T14" fmla="*/ 119 w 188"/>
                  <a:gd name="T15" fmla="*/ 201 h 201"/>
                  <a:gd name="T16" fmla="*/ 90 w 188"/>
                  <a:gd name="T17" fmla="*/ 181 h 201"/>
                  <a:gd name="T18" fmla="*/ 90 w 188"/>
                  <a:gd name="T19" fmla="*/ 181 h 201"/>
                  <a:gd name="T20" fmla="*/ 83 w 188"/>
                  <a:gd name="T21" fmla="*/ 83 h 201"/>
                  <a:gd name="T22" fmla="*/ 83 w 188"/>
                  <a:gd name="T23" fmla="*/ 83 h 201"/>
                  <a:gd name="T24" fmla="*/ 188 w 188"/>
                  <a:gd name="T25" fmla="*/ 43 h 201"/>
                  <a:gd name="T26" fmla="*/ 125 w 188"/>
                  <a:gd name="T27" fmla="*/ 13 h 201"/>
                  <a:gd name="T28" fmla="*/ 125 w 188"/>
                  <a:gd name="T29" fmla="*/ 13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8" h="201">
                    <a:moveTo>
                      <a:pt x="125" y="13"/>
                    </a:moveTo>
                    <a:cubicBezTo>
                      <a:pt x="99" y="0"/>
                      <a:pt x="67" y="5"/>
                      <a:pt x="45" y="22"/>
                    </a:cubicBezTo>
                    <a:cubicBezTo>
                      <a:pt x="45" y="22"/>
                      <a:pt x="45" y="22"/>
                      <a:pt x="45" y="22"/>
                    </a:cubicBezTo>
                    <a:cubicBezTo>
                      <a:pt x="33" y="30"/>
                      <a:pt x="23" y="41"/>
                      <a:pt x="17" y="54"/>
                    </a:cubicBezTo>
                    <a:cubicBezTo>
                      <a:pt x="12" y="63"/>
                      <a:pt x="6" y="76"/>
                      <a:pt x="6" y="86"/>
                    </a:cubicBezTo>
                    <a:cubicBezTo>
                      <a:pt x="6" y="86"/>
                      <a:pt x="6" y="86"/>
                      <a:pt x="6" y="86"/>
                    </a:cubicBezTo>
                    <a:cubicBezTo>
                      <a:pt x="0" y="123"/>
                      <a:pt x="18" y="164"/>
                      <a:pt x="55" y="177"/>
                    </a:cubicBezTo>
                    <a:cubicBezTo>
                      <a:pt x="119" y="201"/>
                      <a:pt x="119" y="201"/>
                      <a:pt x="119" y="201"/>
                    </a:cubicBezTo>
                    <a:cubicBezTo>
                      <a:pt x="111" y="200"/>
                      <a:pt x="97" y="189"/>
                      <a:pt x="90" y="181"/>
                    </a:cubicBezTo>
                    <a:cubicBezTo>
                      <a:pt x="90" y="181"/>
                      <a:pt x="90" y="181"/>
                      <a:pt x="90" y="181"/>
                    </a:cubicBezTo>
                    <a:cubicBezTo>
                      <a:pt x="69" y="152"/>
                      <a:pt x="65" y="115"/>
                      <a:pt x="83" y="83"/>
                    </a:cubicBezTo>
                    <a:cubicBezTo>
                      <a:pt x="83" y="83"/>
                      <a:pt x="83" y="83"/>
                      <a:pt x="83" y="83"/>
                    </a:cubicBezTo>
                    <a:cubicBezTo>
                      <a:pt x="103" y="46"/>
                      <a:pt x="148" y="24"/>
                      <a:pt x="188" y="43"/>
                    </a:cubicBezTo>
                    <a:cubicBezTo>
                      <a:pt x="167" y="33"/>
                      <a:pt x="146" y="23"/>
                      <a:pt x="125" y="13"/>
                    </a:cubicBezTo>
                    <a:cubicBezTo>
                      <a:pt x="121" y="11"/>
                      <a:pt x="146" y="23"/>
                      <a:pt x="125" y="1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7" name="Freeform 19"/>
              <p:cNvSpPr/>
              <p:nvPr/>
            </p:nvSpPr>
            <p:spPr bwMode="auto">
              <a:xfrm>
                <a:off x="5921005" y="2957745"/>
                <a:ext cx="349250" cy="302851"/>
              </a:xfrm>
              <a:custGeom>
                <a:avLst/>
                <a:gdLst>
                  <a:gd name="T0" fmla="*/ 68 w 220"/>
                  <a:gd name="T1" fmla="*/ 0 h 175"/>
                  <a:gd name="T2" fmla="*/ 220 w 220"/>
                  <a:gd name="T3" fmla="*/ 57 h 175"/>
                  <a:gd name="T4" fmla="*/ 156 w 220"/>
                  <a:gd name="T5" fmla="*/ 175 h 175"/>
                  <a:gd name="T6" fmla="*/ 0 w 220"/>
                  <a:gd name="T7" fmla="*/ 123 h 175"/>
                  <a:gd name="T8" fmla="*/ 68 w 220"/>
                  <a:gd name="T9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0" h="175">
                    <a:moveTo>
                      <a:pt x="68" y="0"/>
                    </a:moveTo>
                    <a:lnTo>
                      <a:pt x="220" y="57"/>
                    </a:lnTo>
                    <a:lnTo>
                      <a:pt x="156" y="175"/>
                    </a:lnTo>
                    <a:lnTo>
                      <a:pt x="0" y="123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8" name="Freeform 20"/>
              <p:cNvSpPr/>
              <p:nvPr/>
            </p:nvSpPr>
            <p:spPr bwMode="auto">
              <a:xfrm>
                <a:off x="5528893" y="4098196"/>
                <a:ext cx="414338" cy="159213"/>
              </a:xfrm>
              <a:custGeom>
                <a:avLst/>
                <a:gdLst>
                  <a:gd name="T0" fmla="*/ 98 w 110"/>
                  <a:gd name="T1" fmla="*/ 35 h 39"/>
                  <a:gd name="T2" fmla="*/ 98 w 110"/>
                  <a:gd name="T3" fmla="*/ 35 h 39"/>
                  <a:gd name="T4" fmla="*/ 69 w 110"/>
                  <a:gd name="T5" fmla="*/ 15 h 39"/>
                  <a:gd name="T6" fmla="*/ 0 w 110"/>
                  <a:gd name="T7" fmla="*/ 0 h 39"/>
                  <a:gd name="T8" fmla="*/ 0 w 110"/>
                  <a:gd name="T9" fmla="*/ 0 h 39"/>
                  <a:gd name="T10" fmla="*/ 0 w 110"/>
                  <a:gd name="T11" fmla="*/ 0 h 39"/>
                  <a:gd name="T12" fmla="*/ 1 w 110"/>
                  <a:gd name="T13" fmla="*/ 1 h 39"/>
                  <a:gd name="T14" fmla="*/ 1 w 110"/>
                  <a:gd name="T15" fmla="*/ 1 h 39"/>
                  <a:gd name="T16" fmla="*/ 30 w 110"/>
                  <a:gd name="T17" fmla="*/ 21 h 39"/>
                  <a:gd name="T18" fmla="*/ 55 w 110"/>
                  <a:gd name="T19" fmla="*/ 28 h 39"/>
                  <a:gd name="T20" fmla="*/ 110 w 110"/>
                  <a:gd name="T21" fmla="*/ 39 h 39"/>
                  <a:gd name="T22" fmla="*/ 98 w 110"/>
                  <a:gd name="T23" fmla="*/ 3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0" h="39">
                    <a:moveTo>
                      <a:pt x="98" y="35"/>
                    </a:moveTo>
                    <a:cubicBezTo>
                      <a:pt x="98" y="35"/>
                      <a:pt x="98" y="35"/>
                      <a:pt x="98" y="35"/>
                    </a:cubicBezTo>
                    <a:cubicBezTo>
                      <a:pt x="87" y="31"/>
                      <a:pt x="77" y="24"/>
                      <a:pt x="69" y="1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9" y="10"/>
                      <a:pt x="19" y="16"/>
                      <a:pt x="30" y="21"/>
                    </a:cubicBezTo>
                    <a:cubicBezTo>
                      <a:pt x="38" y="25"/>
                      <a:pt x="47" y="26"/>
                      <a:pt x="55" y="28"/>
                    </a:cubicBezTo>
                    <a:cubicBezTo>
                      <a:pt x="73" y="31"/>
                      <a:pt x="91" y="35"/>
                      <a:pt x="110" y="39"/>
                    </a:cubicBezTo>
                    <a:cubicBezTo>
                      <a:pt x="106" y="38"/>
                      <a:pt x="102" y="37"/>
                      <a:pt x="98" y="35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9" name="Freeform 21"/>
              <p:cNvSpPr/>
              <p:nvPr/>
            </p:nvSpPr>
            <p:spPr bwMode="auto">
              <a:xfrm>
                <a:off x="6017843" y="2874678"/>
                <a:ext cx="354013" cy="119410"/>
              </a:xfrm>
              <a:custGeom>
                <a:avLst/>
                <a:gdLst>
                  <a:gd name="T0" fmla="*/ 65 w 94"/>
                  <a:gd name="T1" fmla="*/ 25 h 29"/>
                  <a:gd name="T2" fmla="*/ 0 w 94"/>
                  <a:gd name="T3" fmla="*/ 0 h 29"/>
                  <a:gd name="T4" fmla="*/ 12 w 94"/>
                  <a:gd name="T5" fmla="*/ 3 h 29"/>
                  <a:gd name="T6" fmla="*/ 30 w 94"/>
                  <a:gd name="T7" fmla="*/ 3 h 29"/>
                  <a:gd name="T8" fmla="*/ 94 w 94"/>
                  <a:gd name="T9" fmla="*/ 29 h 29"/>
                  <a:gd name="T10" fmla="*/ 76 w 94"/>
                  <a:gd name="T11" fmla="*/ 28 h 29"/>
                  <a:gd name="T12" fmla="*/ 65 w 94"/>
                  <a:gd name="T13" fmla="*/ 25 h 29"/>
                  <a:gd name="T14" fmla="*/ 65 w 94"/>
                  <a:gd name="T15" fmla="*/ 2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29">
                    <a:moveTo>
                      <a:pt x="65" y="25"/>
                    </a:moveTo>
                    <a:cubicBezTo>
                      <a:pt x="44" y="17"/>
                      <a:pt x="22" y="8"/>
                      <a:pt x="0" y="0"/>
                    </a:cubicBezTo>
                    <a:cubicBezTo>
                      <a:pt x="4" y="1"/>
                      <a:pt x="8" y="3"/>
                      <a:pt x="12" y="3"/>
                    </a:cubicBezTo>
                    <a:cubicBezTo>
                      <a:pt x="18" y="4"/>
                      <a:pt x="24" y="4"/>
                      <a:pt x="30" y="3"/>
                    </a:cubicBezTo>
                    <a:cubicBezTo>
                      <a:pt x="51" y="12"/>
                      <a:pt x="73" y="20"/>
                      <a:pt x="94" y="29"/>
                    </a:cubicBezTo>
                    <a:cubicBezTo>
                      <a:pt x="88" y="29"/>
                      <a:pt x="82" y="29"/>
                      <a:pt x="76" y="28"/>
                    </a:cubicBezTo>
                    <a:cubicBezTo>
                      <a:pt x="72" y="28"/>
                      <a:pt x="69" y="27"/>
                      <a:pt x="65" y="25"/>
                    </a:cubicBezTo>
                    <a:cubicBezTo>
                      <a:pt x="44" y="17"/>
                      <a:pt x="66" y="26"/>
                      <a:pt x="65" y="25"/>
                    </a:cubicBezTo>
                    <a:close/>
                  </a:path>
                </a:pathLst>
              </a:custGeom>
              <a:solidFill>
                <a:srgbClr val="96D8E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20" name="Freeform 22"/>
              <p:cNvSpPr/>
              <p:nvPr/>
            </p:nvSpPr>
            <p:spPr bwMode="auto">
              <a:xfrm>
                <a:off x="6017843" y="2874678"/>
                <a:ext cx="354013" cy="119410"/>
              </a:xfrm>
              <a:custGeom>
                <a:avLst/>
                <a:gdLst>
                  <a:gd name="T0" fmla="*/ 30 w 94"/>
                  <a:gd name="T1" fmla="*/ 3 h 29"/>
                  <a:gd name="T2" fmla="*/ 94 w 94"/>
                  <a:gd name="T3" fmla="*/ 29 h 29"/>
                  <a:gd name="T4" fmla="*/ 90 w 94"/>
                  <a:gd name="T5" fmla="*/ 29 h 29"/>
                  <a:gd name="T6" fmla="*/ 85 w 94"/>
                  <a:gd name="T7" fmla="*/ 29 h 29"/>
                  <a:gd name="T8" fmla="*/ 81 w 94"/>
                  <a:gd name="T9" fmla="*/ 29 h 29"/>
                  <a:gd name="T10" fmla="*/ 76 w 94"/>
                  <a:gd name="T11" fmla="*/ 28 h 29"/>
                  <a:gd name="T12" fmla="*/ 73 w 94"/>
                  <a:gd name="T13" fmla="*/ 28 h 29"/>
                  <a:gd name="T14" fmla="*/ 71 w 94"/>
                  <a:gd name="T15" fmla="*/ 27 h 29"/>
                  <a:gd name="T16" fmla="*/ 68 w 94"/>
                  <a:gd name="T17" fmla="*/ 26 h 29"/>
                  <a:gd name="T18" fmla="*/ 65 w 94"/>
                  <a:gd name="T19" fmla="*/ 25 h 29"/>
                  <a:gd name="T20" fmla="*/ 0 w 94"/>
                  <a:gd name="T21" fmla="*/ 0 h 29"/>
                  <a:gd name="T22" fmla="*/ 3 w 94"/>
                  <a:gd name="T23" fmla="*/ 1 h 29"/>
                  <a:gd name="T24" fmla="*/ 6 w 94"/>
                  <a:gd name="T25" fmla="*/ 2 h 29"/>
                  <a:gd name="T26" fmla="*/ 9 w 94"/>
                  <a:gd name="T27" fmla="*/ 3 h 29"/>
                  <a:gd name="T28" fmla="*/ 12 w 94"/>
                  <a:gd name="T29" fmla="*/ 3 h 29"/>
                  <a:gd name="T30" fmla="*/ 16 w 94"/>
                  <a:gd name="T31" fmla="*/ 4 h 29"/>
                  <a:gd name="T32" fmla="*/ 21 w 94"/>
                  <a:gd name="T33" fmla="*/ 4 h 29"/>
                  <a:gd name="T34" fmla="*/ 25 w 94"/>
                  <a:gd name="T35" fmla="*/ 4 h 29"/>
                  <a:gd name="T36" fmla="*/ 30 w 94"/>
                  <a:gd name="T37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4" h="29">
                    <a:moveTo>
                      <a:pt x="30" y="3"/>
                    </a:moveTo>
                    <a:cubicBezTo>
                      <a:pt x="51" y="12"/>
                      <a:pt x="73" y="20"/>
                      <a:pt x="94" y="29"/>
                    </a:cubicBezTo>
                    <a:cubicBezTo>
                      <a:pt x="93" y="29"/>
                      <a:pt x="91" y="29"/>
                      <a:pt x="90" y="29"/>
                    </a:cubicBezTo>
                    <a:cubicBezTo>
                      <a:pt x="88" y="29"/>
                      <a:pt x="87" y="29"/>
                      <a:pt x="85" y="29"/>
                    </a:cubicBezTo>
                    <a:cubicBezTo>
                      <a:pt x="84" y="29"/>
                      <a:pt x="82" y="29"/>
                      <a:pt x="81" y="29"/>
                    </a:cubicBezTo>
                    <a:cubicBezTo>
                      <a:pt x="79" y="29"/>
                      <a:pt x="78" y="29"/>
                      <a:pt x="76" y="28"/>
                    </a:cubicBezTo>
                    <a:cubicBezTo>
                      <a:pt x="75" y="28"/>
                      <a:pt x="74" y="28"/>
                      <a:pt x="73" y="28"/>
                    </a:cubicBezTo>
                    <a:cubicBezTo>
                      <a:pt x="72" y="28"/>
                      <a:pt x="72" y="27"/>
                      <a:pt x="71" y="27"/>
                    </a:cubicBezTo>
                    <a:cubicBezTo>
                      <a:pt x="70" y="27"/>
                      <a:pt x="69" y="27"/>
                      <a:pt x="68" y="26"/>
                    </a:cubicBezTo>
                    <a:cubicBezTo>
                      <a:pt x="67" y="26"/>
                      <a:pt x="66" y="26"/>
                      <a:pt x="65" y="25"/>
                    </a:cubicBezTo>
                    <a:cubicBezTo>
                      <a:pt x="44" y="17"/>
                      <a:pt x="22" y="8"/>
                      <a:pt x="0" y="0"/>
                    </a:cubicBezTo>
                    <a:cubicBezTo>
                      <a:pt x="1" y="0"/>
                      <a:pt x="2" y="1"/>
                      <a:pt x="3" y="1"/>
                    </a:cubicBezTo>
                    <a:cubicBezTo>
                      <a:pt x="4" y="1"/>
                      <a:pt x="5" y="2"/>
                      <a:pt x="6" y="2"/>
                    </a:cubicBezTo>
                    <a:cubicBezTo>
                      <a:pt x="7" y="2"/>
                      <a:pt x="8" y="2"/>
                      <a:pt x="9" y="3"/>
                    </a:cubicBezTo>
                    <a:cubicBezTo>
                      <a:pt x="10" y="3"/>
                      <a:pt x="11" y="3"/>
                      <a:pt x="12" y="3"/>
                    </a:cubicBezTo>
                    <a:cubicBezTo>
                      <a:pt x="13" y="3"/>
                      <a:pt x="15" y="4"/>
                      <a:pt x="16" y="4"/>
                    </a:cubicBezTo>
                    <a:cubicBezTo>
                      <a:pt x="18" y="4"/>
                      <a:pt x="19" y="4"/>
                      <a:pt x="21" y="4"/>
                    </a:cubicBezTo>
                    <a:cubicBezTo>
                      <a:pt x="22" y="4"/>
                      <a:pt x="24" y="4"/>
                      <a:pt x="25" y="4"/>
                    </a:cubicBezTo>
                    <a:cubicBezTo>
                      <a:pt x="27" y="4"/>
                      <a:pt x="29" y="4"/>
                      <a:pt x="30" y="3"/>
                    </a:cubicBezTo>
                    <a:close/>
                  </a:path>
                </a:pathLst>
              </a:custGeom>
              <a:solidFill>
                <a:srgbClr val="96D8E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21" name="Freeform 23"/>
              <p:cNvSpPr/>
              <p:nvPr/>
            </p:nvSpPr>
            <p:spPr bwMode="auto">
              <a:xfrm>
                <a:off x="6338518" y="2108032"/>
                <a:ext cx="342900" cy="344385"/>
              </a:xfrm>
              <a:custGeom>
                <a:avLst/>
                <a:gdLst>
                  <a:gd name="T0" fmla="*/ 71 w 216"/>
                  <a:gd name="T1" fmla="*/ 0 h 199"/>
                  <a:gd name="T2" fmla="*/ 216 w 216"/>
                  <a:gd name="T3" fmla="*/ 76 h 199"/>
                  <a:gd name="T4" fmla="*/ 149 w 216"/>
                  <a:gd name="T5" fmla="*/ 199 h 199"/>
                  <a:gd name="T6" fmla="*/ 0 w 216"/>
                  <a:gd name="T7" fmla="*/ 128 h 199"/>
                  <a:gd name="T8" fmla="*/ 71 w 216"/>
                  <a:gd name="T9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6" h="199">
                    <a:moveTo>
                      <a:pt x="71" y="0"/>
                    </a:moveTo>
                    <a:lnTo>
                      <a:pt x="216" y="76"/>
                    </a:lnTo>
                    <a:lnTo>
                      <a:pt x="149" y="199"/>
                    </a:lnTo>
                    <a:lnTo>
                      <a:pt x="0" y="1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22" name="Freeform 24"/>
              <p:cNvSpPr/>
              <p:nvPr/>
            </p:nvSpPr>
            <p:spPr bwMode="auto">
              <a:xfrm>
                <a:off x="6297243" y="1398495"/>
                <a:ext cx="384175" cy="841061"/>
              </a:xfrm>
              <a:custGeom>
                <a:avLst/>
                <a:gdLst>
                  <a:gd name="T0" fmla="*/ 0 w 242"/>
                  <a:gd name="T1" fmla="*/ 0 h 486"/>
                  <a:gd name="T2" fmla="*/ 147 w 242"/>
                  <a:gd name="T3" fmla="*/ 87 h 486"/>
                  <a:gd name="T4" fmla="*/ 242 w 242"/>
                  <a:gd name="T5" fmla="*/ 486 h 486"/>
                  <a:gd name="T6" fmla="*/ 97 w 242"/>
                  <a:gd name="T7" fmla="*/ 410 h 486"/>
                  <a:gd name="T8" fmla="*/ 0 w 242"/>
                  <a:gd name="T9" fmla="*/ 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2" h="486">
                    <a:moveTo>
                      <a:pt x="0" y="0"/>
                    </a:moveTo>
                    <a:lnTo>
                      <a:pt x="147" y="87"/>
                    </a:lnTo>
                    <a:lnTo>
                      <a:pt x="242" y="486"/>
                    </a:lnTo>
                    <a:lnTo>
                      <a:pt x="97" y="4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23" name="Freeform 25"/>
              <p:cNvSpPr/>
              <p:nvPr/>
            </p:nvSpPr>
            <p:spPr bwMode="auto">
              <a:xfrm>
                <a:off x="6228980" y="2338199"/>
                <a:ext cx="346075" cy="245742"/>
              </a:xfrm>
              <a:custGeom>
                <a:avLst/>
                <a:gdLst>
                  <a:gd name="T0" fmla="*/ 26 w 92"/>
                  <a:gd name="T1" fmla="*/ 23 h 60"/>
                  <a:gd name="T2" fmla="*/ 30 w 92"/>
                  <a:gd name="T3" fmla="*/ 31 h 60"/>
                  <a:gd name="T4" fmla="*/ 92 w 92"/>
                  <a:gd name="T5" fmla="*/ 60 h 60"/>
                  <a:gd name="T6" fmla="*/ 84 w 92"/>
                  <a:gd name="T7" fmla="*/ 46 h 60"/>
                  <a:gd name="T8" fmla="*/ 84 w 92"/>
                  <a:gd name="T9" fmla="*/ 45 h 60"/>
                  <a:gd name="T10" fmla="*/ 83 w 92"/>
                  <a:gd name="T11" fmla="*/ 45 h 60"/>
                  <a:gd name="T12" fmla="*/ 83 w 92"/>
                  <a:gd name="T13" fmla="*/ 44 h 60"/>
                  <a:gd name="T14" fmla="*/ 82 w 92"/>
                  <a:gd name="T15" fmla="*/ 44 h 60"/>
                  <a:gd name="T16" fmla="*/ 81 w 92"/>
                  <a:gd name="T17" fmla="*/ 43 h 60"/>
                  <a:gd name="T18" fmla="*/ 80 w 92"/>
                  <a:gd name="T19" fmla="*/ 41 h 60"/>
                  <a:gd name="T20" fmla="*/ 79 w 92"/>
                  <a:gd name="T21" fmla="*/ 41 h 60"/>
                  <a:gd name="T22" fmla="*/ 77 w 92"/>
                  <a:gd name="T23" fmla="*/ 39 h 60"/>
                  <a:gd name="T24" fmla="*/ 71 w 92"/>
                  <a:gd name="T25" fmla="*/ 34 h 60"/>
                  <a:gd name="T26" fmla="*/ 69 w 92"/>
                  <a:gd name="T27" fmla="*/ 33 h 60"/>
                  <a:gd name="T28" fmla="*/ 69 w 92"/>
                  <a:gd name="T29" fmla="*/ 33 h 60"/>
                  <a:gd name="T30" fmla="*/ 64 w 92"/>
                  <a:gd name="T31" fmla="*/ 30 h 60"/>
                  <a:gd name="T32" fmla="*/ 64 w 92"/>
                  <a:gd name="T33" fmla="*/ 30 h 60"/>
                  <a:gd name="T34" fmla="*/ 64 w 92"/>
                  <a:gd name="T35" fmla="*/ 30 h 60"/>
                  <a:gd name="T36" fmla="*/ 0 w 92"/>
                  <a:gd name="T37" fmla="*/ 0 h 60"/>
                  <a:gd name="T38" fmla="*/ 26 w 92"/>
                  <a:gd name="T39" fmla="*/ 23 h 60"/>
                  <a:gd name="T40" fmla="*/ 26 w 92"/>
                  <a:gd name="T41" fmla="*/ 23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2" h="60">
                    <a:moveTo>
                      <a:pt x="26" y="23"/>
                    </a:moveTo>
                    <a:cubicBezTo>
                      <a:pt x="27" y="25"/>
                      <a:pt x="29" y="28"/>
                      <a:pt x="30" y="31"/>
                    </a:cubicBezTo>
                    <a:cubicBezTo>
                      <a:pt x="92" y="60"/>
                      <a:pt x="92" y="60"/>
                      <a:pt x="92" y="60"/>
                    </a:cubicBezTo>
                    <a:cubicBezTo>
                      <a:pt x="90" y="55"/>
                      <a:pt x="87" y="50"/>
                      <a:pt x="84" y="46"/>
                    </a:cubicBezTo>
                    <a:cubicBezTo>
                      <a:pt x="84" y="46"/>
                      <a:pt x="84" y="46"/>
                      <a:pt x="84" y="45"/>
                    </a:cubicBezTo>
                    <a:cubicBezTo>
                      <a:pt x="84" y="45"/>
                      <a:pt x="83" y="45"/>
                      <a:pt x="83" y="45"/>
                    </a:cubicBezTo>
                    <a:cubicBezTo>
                      <a:pt x="83" y="45"/>
                      <a:pt x="83" y="45"/>
                      <a:pt x="83" y="44"/>
                    </a:cubicBezTo>
                    <a:cubicBezTo>
                      <a:pt x="83" y="44"/>
                      <a:pt x="82" y="44"/>
                      <a:pt x="82" y="44"/>
                    </a:cubicBezTo>
                    <a:cubicBezTo>
                      <a:pt x="82" y="43"/>
                      <a:pt x="82" y="43"/>
                      <a:pt x="81" y="43"/>
                    </a:cubicBezTo>
                    <a:cubicBezTo>
                      <a:pt x="81" y="42"/>
                      <a:pt x="81" y="42"/>
                      <a:pt x="80" y="41"/>
                    </a:cubicBezTo>
                    <a:cubicBezTo>
                      <a:pt x="80" y="41"/>
                      <a:pt x="80" y="41"/>
                      <a:pt x="79" y="41"/>
                    </a:cubicBezTo>
                    <a:cubicBezTo>
                      <a:pt x="79" y="40"/>
                      <a:pt x="78" y="39"/>
                      <a:pt x="77" y="39"/>
                    </a:cubicBezTo>
                    <a:cubicBezTo>
                      <a:pt x="75" y="37"/>
                      <a:pt x="73" y="35"/>
                      <a:pt x="71" y="34"/>
                    </a:cubicBezTo>
                    <a:cubicBezTo>
                      <a:pt x="70" y="33"/>
                      <a:pt x="70" y="33"/>
                      <a:pt x="69" y="33"/>
                    </a:cubicBezTo>
                    <a:cubicBezTo>
                      <a:pt x="69" y="33"/>
                      <a:pt x="69" y="33"/>
                      <a:pt x="69" y="33"/>
                    </a:cubicBezTo>
                    <a:cubicBezTo>
                      <a:pt x="68" y="31"/>
                      <a:pt x="66" y="31"/>
                      <a:pt x="64" y="30"/>
                    </a:cubicBezTo>
                    <a:cubicBezTo>
                      <a:pt x="64" y="30"/>
                      <a:pt x="64" y="30"/>
                      <a:pt x="64" y="30"/>
                    </a:cubicBezTo>
                    <a:cubicBezTo>
                      <a:pt x="64" y="30"/>
                      <a:pt x="64" y="30"/>
                      <a:pt x="64" y="30"/>
                    </a:cubicBezTo>
                    <a:cubicBezTo>
                      <a:pt x="43" y="20"/>
                      <a:pt x="21" y="10"/>
                      <a:pt x="0" y="0"/>
                    </a:cubicBezTo>
                    <a:cubicBezTo>
                      <a:pt x="11" y="5"/>
                      <a:pt x="20" y="13"/>
                      <a:pt x="26" y="23"/>
                    </a:cubicBezTo>
                    <a:cubicBezTo>
                      <a:pt x="26" y="23"/>
                      <a:pt x="25" y="21"/>
                      <a:pt x="26" y="23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24" name="Freeform 26"/>
              <p:cNvSpPr/>
              <p:nvPr/>
            </p:nvSpPr>
            <p:spPr bwMode="auto">
              <a:xfrm>
                <a:off x="5698755" y="3556525"/>
                <a:ext cx="546100" cy="640314"/>
              </a:xfrm>
              <a:custGeom>
                <a:avLst/>
                <a:gdLst>
                  <a:gd name="T0" fmla="*/ 145 w 145"/>
                  <a:gd name="T1" fmla="*/ 81 h 156"/>
                  <a:gd name="T2" fmla="*/ 128 w 145"/>
                  <a:gd name="T3" fmla="*/ 37 h 156"/>
                  <a:gd name="T4" fmla="*/ 128 w 145"/>
                  <a:gd name="T5" fmla="*/ 36 h 156"/>
                  <a:gd name="T6" fmla="*/ 128 w 145"/>
                  <a:gd name="T7" fmla="*/ 36 h 156"/>
                  <a:gd name="T8" fmla="*/ 123 w 145"/>
                  <a:gd name="T9" fmla="*/ 32 h 156"/>
                  <a:gd name="T10" fmla="*/ 118 w 145"/>
                  <a:gd name="T11" fmla="*/ 28 h 156"/>
                  <a:gd name="T12" fmla="*/ 108 w 145"/>
                  <a:gd name="T13" fmla="*/ 22 h 156"/>
                  <a:gd name="T14" fmla="*/ 35 w 145"/>
                  <a:gd name="T15" fmla="*/ 0 h 156"/>
                  <a:gd name="T16" fmla="*/ 73 w 145"/>
                  <a:gd name="T17" fmla="*/ 97 h 156"/>
                  <a:gd name="T18" fmla="*/ 73 w 145"/>
                  <a:gd name="T19" fmla="*/ 97 h 156"/>
                  <a:gd name="T20" fmla="*/ 0 w 145"/>
                  <a:gd name="T21" fmla="*/ 139 h 156"/>
                  <a:gd name="T22" fmla="*/ 44 w 145"/>
                  <a:gd name="T23" fmla="*/ 148 h 156"/>
                  <a:gd name="T24" fmla="*/ 84 w 145"/>
                  <a:gd name="T25" fmla="*/ 155 h 156"/>
                  <a:gd name="T26" fmla="*/ 125 w 145"/>
                  <a:gd name="T27" fmla="*/ 135 h 156"/>
                  <a:gd name="T28" fmla="*/ 145 w 145"/>
                  <a:gd name="T29" fmla="*/ 81 h 156"/>
                  <a:gd name="T30" fmla="*/ 145 w 145"/>
                  <a:gd name="T31" fmla="*/ 81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5" h="156">
                    <a:moveTo>
                      <a:pt x="145" y="81"/>
                    </a:moveTo>
                    <a:cubicBezTo>
                      <a:pt x="145" y="64"/>
                      <a:pt x="139" y="49"/>
                      <a:pt x="128" y="37"/>
                    </a:cubicBezTo>
                    <a:cubicBezTo>
                      <a:pt x="128" y="36"/>
                      <a:pt x="128" y="36"/>
                      <a:pt x="128" y="36"/>
                    </a:cubicBezTo>
                    <a:cubicBezTo>
                      <a:pt x="128" y="36"/>
                      <a:pt x="128" y="36"/>
                      <a:pt x="128" y="36"/>
                    </a:cubicBezTo>
                    <a:cubicBezTo>
                      <a:pt x="127" y="35"/>
                      <a:pt x="125" y="33"/>
                      <a:pt x="123" y="32"/>
                    </a:cubicBezTo>
                    <a:cubicBezTo>
                      <a:pt x="121" y="30"/>
                      <a:pt x="120" y="29"/>
                      <a:pt x="118" y="28"/>
                    </a:cubicBezTo>
                    <a:cubicBezTo>
                      <a:pt x="115" y="25"/>
                      <a:pt x="111" y="24"/>
                      <a:pt x="108" y="22"/>
                    </a:cubicBezTo>
                    <a:cubicBezTo>
                      <a:pt x="84" y="13"/>
                      <a:pt x="59" y="7"/>
                      <a:pt x="35" y="0"/>
                    </a:cubicBezTo>
                    <a:cubicBezTo>
                      <a:pt x="75" y="12"/>
                      <a:pt x="89" y="61"/>
                      <a:pt x="73" y="97"/>
                    </a:cubicBezTo>
                    <a:cubicBezTo>
                      <a:pt x="73" y="97"/>
                      <a:pt x="73" y="97"/>
                      <a:pt x="73" y="97"/>
                    </a:cubicBezTo>
                    <a:cubicBezTo>
                      <a:pt x="61" y="125"/>
                      <a:pt x="31" y="146"/>
                      <a:pt x="0" y="139"/>
                    </a:cubicBezTo>
                    <a:cubicBezTo>
                      <a:pt x="14" y="142"/>
                      <a:pt x="29" y="145"/>
                      <a:pt x="44" y="148"/>
                    </a:cubicBezTo>
                    <a:cubicBezTo>
                      <a:pt x="57" y="151"/>
                      <a:pt x="71" y="156"/>
                      <a:pt x="84" y="155"/>
                    </a:cubicBezTo>
                    <a:cubicBezTo>
                      <a:pt x="100" y="153"/>
                      <a:pt x="114" y="146"/>
                      <a:pt x="125" y="135"/>
                    </a:cubicBezTo>
                    <a:cubicBezTo>
                      <a:pt x="139" y="120"/>
                      <a:pt x="145" y="101"/>
                      <a:pt x="145" y="81"/>
                    </a:cubicBezTo>
                    <a:cubicBezTo>
                      <a:pt x="145" y="81"/>
                      <a:pt x="145" y="81"/>
                      <a:pt x="145" y="81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25" name="Freeform 27"/>
              <p:cNvSpPr/>
              <p:nvPr/>
            </p:nvSpPr>
            <p:spPr bwMode="auto">
              <a:xfrm>
                <a:off x="5943230" y="3269249"/>
                <a:ext cx="496888" cy="249203"/>
              </a:xfrm>
              <a:custGeom>
                <a:avLst/>
                <a:gdLst>
                  <a:gd name="T0" fmla="*/ 275 w 313"/>
                  <a:gd name="T1" fmla="*/ 123 h 144"/>
                  <a:gd name="T2" fmla="*/ 156 w 313"/>
                  <a:gd name="T3" fmla="*/ 52 h 144"/>
                  <a:gd name="T4" fmla="*/ 0 w 313"/>
                  <a:gd name="T5" fmla="*/ 0 h 144"/>
                  <a:gd name="T6" fmla="*/ 121 w 313"/>
                  <a:gd name="T7" fmla="*/ 73 h 144"/>
                  <a:gd name="T8" fmla="*/ 161 w 313"/>
                  <a:gd name="T9" fmla="*/ 97 h 144"/>
                  <a:gd name="T10" fmla="*/ 313 w 313"/>
                  <a:gd name="T11" fmla="*/ 144 h 144"/>
                  <a:gd name="T12" fmla="*/ 275 w 313"/>
                  <a:gd name="T13" fmla="*/ 123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3" h="144">
                    <a:moveTo>
                      <a:pt x="275" y="123"/>
                    </a:moveTo>
                    <a:lnTo>
                      <a:pt x="156" y="52"/>
                    </a:lnTo>
                    <a:lnTo>
                      <a:pt x="0" y="0"/>
                    </a:lnTo>
                    <a:lnTo>
                      <a:pt x="121" y="73"/>
                    </a:lnTo>
                    <a:lnTo>
                      <a:pt x="161" y="97"/>
                    </a:lnTo>
                    <a:lnTo>
                      <a:pt x="313" y="144"/>
                    </a:lnTo>
                    <a:lnTo>
                      <a:pt x="275" y="123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26" name="Freeform 28"/>
              <p:cNvSpPr/>
              <p:nvPr/>
            </p:nvSpPr>
            <p:spPr bwMode="auto">
              <a:xfrm>
                <a:off x="5540005" y="4930604"/>
                <a:ext cx="692150" cy="167866"/>
              </a:xfrm>
              <a:custGeom>
                <a:avLst/>
                <a:gdLst>
                  <a:gd name="T0" fmla="*/ 278 w 436"/>
                  <a:gd name="T1" fmla="*/ 0 h 97"/>
                  <a:gd name="T2" fmla="*/ 436 w 436"/>
                  <a:gd name="T3" fmla="*/ 19 h 97"/>
                  <a:gd name="T4" fmla="*/ 166 w 436"/>
                  <a:gd name="T5" fmla="*/ 97 h 97"/>
                  <a:gd name="T6" fmla="*/ 0 w 436"/>
                  <a:gd name="T7" fmla="*/ 81 h 97"/>
                  <a:gd name="T8" fmla="*/ 278 w 436"/>
                  <a:gd name="T9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6" h="97">
                    <a:moveTo>
                      <a:pt x="278" y="0"/>
                    </a:moveTo>
                    <a:lnTo>
                      <a:pt x="436" y="19"/>
                    </a:lnTo>
                    <a:lnTo>
                      <a:pt x="166" y="97"/>
                    </a:lnTo>
                    <a:lnTo>
                      <a:pt x="0" y="81"/>
                    </a:lnTo>
                    <a:lnTo>
                      <a:pt x="278" y="0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27" name="Freeform 29"/>
              <p:cNvSpPr/>
              <p:nvPr/>
            </p:nvSpPr>
            <p:spPr bwMode="auto">
              <a:xfrm>
                <a:off x="6146430" y="2969859"/>
                <a:ext cx="658813" cy="434375"/>
              </a:xfrm>
              <a:custGeom>
                <a:avLst/>
                <a:gdLst>
                  <a:gd name="T0" fmla="*/ 114 w 175"/>
                  <a:gd name="T1" fmla="*/ 19 h 106"/>
                  <a:gd name="T2" fmla="*/ 1 w 175"/>
                  <a:gd name="T3" fmla="*/ 84 h 106"/>
                  <a:gd name="T4" fmla="*/ 0 w 175"/>
                  <a:gd name="T5" fmla="*/ 84 h 106"/>
                  <a:gd name="T6" fmla="*/ 65 w 175"/>
                  <a:gd name="T7" fmla="*/ 106 h 106"/>
                  <a:gd name="T8" fmla="*/ 175 w 175"/>
                  <a:gd name="T9" fmla="*/ 43 h 106"/>
                  <a:gd name="T10" fmla="*/ 114 w 175"/>
                  <a:gd name="T11" fmla="*/ 19 h 106"/>
                  <a:gd name="T12" fmla="*/ 114 w 175"/>
                  <a:gd name="T13" fmla="*/ 19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5" h="106">
                    <a:moveTo>
                      <a:pt x="114" y="19"/>
                    </a:moveTo>
                    <a:cubicBezTo>
                      <a:pt x="66" y="0"/>
                      <a:pt x="12" y="35"/>
                      <a:pt x="1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65" y="106"/>
                      <a:pt x="65" y="106"/>
                      <a:pt x="65" y="106"/>
                    </a:cubicBezTo>
                    <a:cubicBezTo>
                      <a:pt x="77" y="59"/>
                      <a:pt x="127" y="24"/>
                      <a:pt x="175" y="43"/>
                    </a:cubicBezTo>
                    <a:cubicBezTo>
                      <a:pt x="154" y="35"/>
                      <a:pt x="134" y="27"/>
                      <a:pt x="114" y="19"/>
                    </a:cubicBezTo>
                    <a:cubicBezTo>
                      <a:pt x="110" y="18"/>
                      <a:pt x="134" y="27"/>
                      <a:pt x="114" y="19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28" name="Freeform 30"/>
              <p:cNvSpPr/>
              <p:nvPr/>
            </p:nvSpPr>
            <p:spPr bwMode="auto">
              <a:xfrm>
                <a:off x="5874968" y="4245295"/>
                <a:ext cx="628650" cy="718190"/>
              </a:xfrm>
              <a:custGeom>
                <a:avLst/>
                <a:gdLst>
                  <a:gd name="T0" fmla="*/ 103 w 167"/>
                  <a:gd name="T1" fmla="*/ 8 h 175"/>
                  <a:gd name="T2" fmla="*/ 9 w 167"/>
                  <a:gd name="T3" fmla="*/ 61 h 175"/>
                  <a:gd name="T4" fmla="*/ 6 w 167"/>
                  <a:gd name="T5" fmla="*/ 70 h 175"/>
                  <a:gd name="T6" fmla="*/ 3 w 167"/>
                  <a:gd name="T7" fmla="*/ 82 h 175"/>
                  <a:gd name="T8" fmla="*/ 1 w 167"/>
                  <a:gd name="T9" fmla="*/ 108 h 175"/>
                  <a:gd name="T10" fmla="*/ 28 w 167"/>
                  <a:gd name="T11" fmla="*/ 167 h 175"/>
                  <a:gd name="T12" fmla="*/ 95 w 167"/>
                  <a:gd name="T13" fmla="*/ 175 h 175"/>
                  <a:gd name="T14" fmla="*/ 75 w 167"/>
                  <a:gd name="T15" fmla="*/ 74 h 175"/>
                  <a:gd name="T16" fmla="*/ 167 w 167"/>
                  <a:gd name="T17" fmla="*/ 22 h 175"/>
                  <a:gd name="T18" fmla="*/ 103 w 167"/>
                  <a:gd name="T19" fmla="*/ 8 h 175"/>
                  <a:gd name="T20" fmla="*/ 103 w 167"/>
                  <a:gd name="T21" fmla="*/ 8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7" h="175">
                    <a:moveTo>
                      <a:pt x="103" y="8"/>
                    </a:moveTo>
                    <a:cubicBezTo>
                      <a:pt x="63" y="0"/>
                      <a:pt x="25" y="25"/>
                      <a:pt x="9" y="61"/>
                    </a:cubicBezTo>
                    <a:cubicBezTo>
                      <a:pt x="9" y="63"/>
                      <a:pt x="7" y="67"/>
                      <a:pt x="6" y="70"/>
                    </a:cubicBezTo>
                    <a:cubicBezTo>
                      <a:pt x="4" y="74"/>
                      <a:pt x="3" y="78"/>
                      <a:pt x="3" y="82"/>
                    </a:cubicBezTo>
                    <a:cubicBezTo>
                      <a:pt x="1" y="91"/>
                      <a:pt x="0" y="99"/>
                      <a:pt x="1" y="108"/>
                    </a:cubicBezTo>
                    <a:cubicBezTo>
                      <a:pt x="3" y="130"/>
                      <a:pt x="12" y="152"/>
                      <a:pt x="28" y="167"/>
                    </a:cubicBezTo>
                    <a:cubicBezTo>
                      <a:pt x="95" y="175"/>
                      <a:pt x="95" y="175"/>
                      <a:pt x="95" y="175"/>
                    </a:cubicBezTo>
                    <a:cubicBezTo>
                      <a:pt x="68" y="150"/>
                      <a:pt x="61" y="108"/>
                      <a:pt x="75" y="74"/>
                    </a:cubicBezTo>
                    <a:cubicBezTo>
                      <a:pt x="90" y="38"/>
                      <a:pt x="128" y="14"/>
                      <a:pt x="167" y="22"/>
                    </a:cubicBezTo>
                    <a:cubicBezTo>
                      <a:pt x="145" y="17"/>
                      <a:pt x="124" y="13"/>
                      <a:pt x="103" y="8"/>
                    </a:cubicBezTo>
                    <a:cubicBezTo>
                      <a:pt x="100" y="8"/>
                      <a:pt x="124" y="13"/>
                      <a:pt x="103" y="8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29" name="Freeform 31"/>
              <p:cNvSpPr/>
              <p:nvPr/>
            </p:nvSpPr>
            <p:spPr bwMode="auto">
              <a:xfrm>
                <a:off x="6544893" y="3116959"/>
                <a:ext cx="384175" cy="624739"/>
              </a:xfrm>
              <a:custGeom>
                <a:avLst/>
                <a:gdLst>
                  <a:gd name="T0" fmla="*/ 102 w 102"/>
                  <a:gd name="T1" fmla="*/ 84 h 152"/>
                  <a:gd name="T2" fmla="*/ 83 w 102"/>
                  <a:gd name="T3" fmla="*/ 37 h 152"/>
                  <a:gd name="T4" fmla="*/ 64 w 102"/>
                  <a:gd name="T5" fmla="*/ 25 h 152"/>
                  <a:gd name="T6" fmla="*/ 63 w 102"/>
                  <a:gd name="T7" fmla="*/ 24 h 152"/>
                  <a:gd name="T8" fmla="*/ 63 w 102"/>
                  <a:gd name="T9" fmla="*/ 24 h 152"/>
                  <a:gd name="T10" fmla="*/ 62 w 102"/>
                  <a:gd name="T11" fmla="*/ 24 h 152"/>
                  <a:gd name="T12" fmla="*/ 1 w 102"/>
                  <a:gd name="T13" fmla="*/ 0 h 152"/>
                  <a:gd name="T14" fmla="*/ 5 w 102"/>
                  <a:gd name="T15" fmla="*/ 27 h 152"/>
                  <a:gd name="T16" fmla="*/ 20 w 102"/>
                  <a:gd name="T17" fmla="*/ 46 h 152"/>
                  <a:gd name="T18" fmla="*/ 12 w 102"/>
                  <a:gd name="T19" fmla="*/ 103 h 152"/>
                  <a:gd name="T20" fmla="*/ 30 w 102"/>
                  <a:gd name="T21" fmla="*/ 106 h 152"/>
                  <a:gd name="T22" fmla="*/ 0 w 102"/>
                  <a:gd name="T23" fmla="*/ 133 h 152"/>
                  <a:gd name="T24" fmla="*/ 62 w 102"/>
                  <a:gd name="T25" fmla="*/ 152 h 152"/>
                  <a:gd name="T26" fmla="*/ 77 w 102"/>
                  <a:gd name="T27" fmla="*/ 141 h 152"/>
                  <a:gd name="T28" fmla="*/ 77 w 102"/>
                  <a:gd name="T29" fmla="*/ 141 h 152"/>
                  <a:gd name="T30" fmla="*/ 78 w 102"/>
                  <a:gd name="T31" fmla="*/ 141 h 152"/>
                  <a:gd name="T32" fmla="*/ 81 w 102"/>
                  <a:gd name="T33" fmla="*/ 138 h 152"/>
                  <a:gd name="T34" fmla="*/ 90 w 102"/>
                  <a:gd name="T35" fmla="*/ 126 h 152"/>
                  <a:gd name="T36" fmla="*/ 90 w 102"/>
                  <a:gd name="T37" fmla="*/ 126 h 152"/>
                  <a:gd name="T38" fmla="*/ 102 w 102"/>
                  <a:gd name="T39" fmla="*/ 84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2" h="152">
                    <a:moveTo>
                      <a:pt x="102" y="84"/>
                    </a:moveTo>
                    <a:cubicBezTo>
                      <a:pt x="101" y="66"/>
                      <a:pt x="95" y="50"/>
                      <a:pt x="83" y="37"/>
                    </a:cubicBezTo>
                    <a:cubicBezTo>
                      <a:pt x="77" y="32"/>
                      <a:pt x="71" y="28"/>
                      <a:pt x="64" y="25"/>
                    </a:cubicBezTo>
                    <a:cubicBezTo>
                      <a:pt x="64" y="24"/>
                      <a:pt x="63" y="24"/>
                      <a:pt x="63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2" y="24"/>
                      <a:pt x="62" y="24"/>
                      <a:pt x="62" y="2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5" y="3"/>
                      <a:pt x="0" y="22"/>
                      <a:pt x="5" y="27"/>
                    </a:cubicBezTo>
                    <a:cubicBezTo>
                      <a:pt x="13" y="31"/>
                      <a:pt x="17" y="38"/>
                      <a:pt x="20" y="46"/>
                    </a:cubicBezTo>
                    <a:cubicBezTo>
                      <a:pt x="29" y="69"/>
                      <a:pt x="25" y="82"/>
                      <a:pt x="12" y="103"/>
                    </a:cubicBezTo>
                    <a:cubicBezTo>
                      <a:pt x="12" y="103"/>
                      <a:pt x="30" y="106"/>
                      <a:pt x="30" y="106"/>
                    </a:cubicBezTo>
                    <a:cubicBezTo>
                      <a:pt x="23" y="117"/>
                      <a:pt x="12" y="127"/>
                      <a:pt x="0" y="133"/>
                    </a:cubicBezTo>
                    <a:cubicBezTo>
                      <a:pt x="62" y="152"/>
                      <a:pt x="62" y="152"/>
                      <a:pt x="62" y="152"/>
                    </a:cubicBezTo>
                    <a:cubicBezTo>
                      <a:pt x="67" y="149"/>
                      <a:pt x="72" y="146"/>
                      <a:pt x="77" y="141"/>
                    </a:cubicBezTo>
                    <a:cubicBezTo>
                      <a:pt x="77" y="141"/>
                      <a:pt x="77" y="141"/>
                      <a:pt x="77" y="141"/>
                    </a:cubicBezTo>
                    <a:cubicBezTo>
                      <a:pt x="78" y="141"/>
                      <a:pt x="78" y="141"/>
                      <a:pt x="78" y="141"/>
                    </a:cubicBezTo>
                    <a:cubicBezTo>
                      <a:pt x="79" y="140"/>
                      <a:pt x="80" y="139"/>
                      <a:pt x="81" y="138"/>
                    </a:cubicBezTo>
                    <a:cubicBezTo>
                      <a:pt x="85" y="134"/>
                      <a:pt x="87" y="130"/>
                      <a:pt x="90" y="126"/>
                    </a:cubicBezTo>
                    <a:cubicBezTo>
                      <a:pt x="90" y="126"/>
                      <a:pt x="90" y="126"/>
                      <a:pt x="90" y="126"/>
                    </a:cubicBezTo>
                    <a:cubicBezTo>
                      <a:pt x="98" y="113"/>
                      <a:pt x="102" y="99"/>
                      <a:pt x="102" y="84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30" name="Freeform 32"/>
              <p:cNvSpPr/>
              <p:nvPr/>
            </p:nvSpPr>
            <p:spPr bwMode="auto">
              <a:xfrm>
                <a:off x="6824293" y="2350313"/>
                <a:ext cx="642938" cy="865289"/>
              </a:xfrm>
              <a:custGeom>
                <a:avLst/>
                <a:gdLst>
                  <a:gd name="T0" fmla="*/ 116 w 171"/>
                  <a:gd name="T1" fmla="*/ 14 h 211"/>
                  <a:gd name="T2" fmla="*/ 5 w 171"/>
                  <a:gd name="T3" fmla="*/ 85 h 211"/>
                  <a:gd name="T4" fmla="*/ 13 w 171"/>
                  <a:gd name="T5" fmla="*/ 153 h 211"/>
                  <a:gd name="T6" fmla="*/ 41 w 171"/>
                  <a:gd name="T7" fmla="*/ 197 h 211"/>
                  <a:gd name="T8" fmla="*/ 48 w 171"/>
                  <a:gd name="T9" fmla="*/ 197 h 211"/>
                  <a:gd name="T10" fmla="*/ 49 w 171"/>
                  <a:gd name="T11" fmla="*/ 201 h 211"/>
                  <a:gd name="T12" fmla="*/ 110 w 171"/>
                  <a:gd name="T13" fmla="*/ 211 h 211"/>
                  <a:gd name="T14" fmla="*/ 110 w 171"/>
                  <a:gd name="T15" fmla="*/ 211 h 211"/>
                  <a:gd name="T16" fmla="*/ 110 w 171"/>
                  <a:gd name="T17" fmla="*/ 211 h 211"/>
                  <a:gd name="T18" fmla="*/ 69 w 171"/>
                  <a:gd name="T19" fmla="*/ 171 h 211"/>
                  <a:gd name="T20" fmla="*/ 64 w 171"/>
                  <a:gd name="T21" fmla="*/ 109 h 211"/>
                  <a:gd name="T22" fmla="*/ 171 w 171"/>
                  <a:gd name="T23" fmla="*/ 44 h 211"/>
                  <a:gd name="T24" fmla="*/ 116 w 171"/>
                  <a:gd name="T25" fmla="*/ 14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1" h="211">
                    <a:moveTo>
                      <a:pt x="116" y="14"/>
                    </a:moveTo>
                    <a:cubicBezTo>
                      <a:pt x="66" y="0"/>
                      <a:pt x="17" y="37"/>
                      <a:pt x="5" y="85"/>
                    </a:cubicBezTo>
                    <a:cubicBezTo>
                      <a:pt x="0" y="108"/>
                      <a:pt x="2" y="132"/>
                      <a:pt x="13" y="153"/>
                    </a:cubicBezTo>
                    <a:cubicBezTo>
                      <a:pt x="23" y="170"/>
                      <a:pt x="25" y="187"/>
                      <a:pt x="41" y="197"/>
                    </a:cubicBezTo>
                    <a:cubicBezTo>
                      <a:pt x="41" y="197"/>
                      <a:pt x="37" y="206"/>
                      <a:pt x="48" y="197"/>
                    </a:cubicBezTo>
                    <a:cubicBezTo>
                      <a:pt x="40" y="209"/>
                      <a:pt x="49" y="201"/>
                      <a:pt x="49" y="201"/>
                    </a:cubicBezTo>
                    <a:cubicBezTo>
                      <a:pt x="110" y="211"/>
                      <a:pt x="110" y="211"/>
                      <a:pt x="110" y="211"/>
                    </a:cubicBezTo>
                    <a:cubicBezTo>
                      <a:pt x="110" y="211"/>
                      <a:pt x="110" y="211"/>
                      <a:pt x="110" y="211"/>
                    </a:cubicBezTo>
                    <a:cubicBezTo>
                      <a:pt x="110" y="211"/>
                      <a:pt x="110" y="211"/>
                      <a:pt x="110" y="211"/>
                    </a:cubicBezTo>
                    <a:cubicBezTo>
                      <a:pt x="93" y="203"/>
                      <a:pt x="77" y="190"/>
                      <a:pt x="69" y="171"/>
                    </a:cubicBezTo>
                    <a:cubicBezTo>
                      <a:pt x="60" y="152"/>
                      <a:pt x="59" y="130"/>
                      <a:pt x="64" y="109"/>
                    </a:cubicBezTo>
                    <a:cubicBezTo>
                      <a:pt x="77" y="64"/>
                      <a:pt x="124" y="31"/>
                      <a:pt x="171" y="44"/>
                    </a:cubicBezTo>
                    <a:lnTo>
                      <a:pt x="116" y="14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31" name="Freeform 33"/>
              <p:cNvSpPr/>
              <p:nvPr/>
            </p:nvSpPr>
            <p:spPr bwMode="auto">
              <a:xfrm>
                <a:off x="7140205" y="1886518"/>
                <a:ext cx="327025" cy="643775"/>
              </a:xfrm>
              <a:custGeom>
                <a:avLst/>
                <a:gdLst>
                  <a:gd name="T0" fmla="*/ 0 w 206"/>
                  <a:gd name="T1" fmla="*/ 0 h 372"/>
                  <a:gd name="T2" fmla="*/ 133 w 206"/>
                  <a:gd name="T3" fmla="*/ 80 h 372"/>
                  <a:gd name="T4" fmla="*/ 206 w 206"/>
                  <a:gd name="T5" fmla="*/ 372 h 372"/>
                  <a:gd name="T6" fmla="*/ 76 w 206"/>
                  <a:gd name="T7" fmla="*/ 301 h 372"/>
                  <a:gd name="T8" fmla="*/ 0 w 206"/>
                  <a:gd name="T9" fmla="*/ 0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372">
                    <a:moveTo>
                      <a:pt x="0" y="0"/>
                    </a:moveTo>
                    <a:lnTo>
                      <a:pt x="133" y="80"/>
                    </a:lnTo>
                    <a:lnTo>
                      <a:pt x="206" y="372"/>
                    </a:lnTo>
                    <a:lnTo>
                      <a:pt x="76" y="3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32" name="Freeform 34"/>
              <p:cNvSpPr/>
              <p:nvPr/>
            </p:nvSpPr>
            <p:spPr bwMode="auto">
              <a:xfrm>
                <a:off x="6544893" y="3662091"/>
                <a:ext cx="504825" cy="254395"/>
              </a:xfrm>
              <a:custGeom>
                <a:avLst/>
                <a:gdLst>
                  <a:gd name="T0" fmla="*/ 188 w 318"/>
                  <a:gd name="T1" fmla="*/ 69 h 147"/>
                  <a:gd name="T2" fmla="*/ 147 w 318"/>
                  <a:gd name="T3" fmla="*/ 46 h 147"/>
                  <a:gd name="T4" fmla="*/ 0 w 318"/>
                  <a:gd name="T5" fmla="*/ 0 h 147"/>
                  <a:gd name="T6" fmla="*/ 43 w 318"/>
                  <a:gd name="T7" fmla="*/ 24 h 147"/>
                  <a:gd name="T8" fmla="*/ 178 w 318"/>
                  <a:gd name="T9" fmla="*/ 105 h 147"/>
                  <a:gd name="T10" fmla="*/ 318 w 318"/>
                  <a:gd name="T11" fmla="*/ 147 h 147"/>
                  <a:gd name="T12" fmla="*/ 188 w 318"/>
                  <a:gd name="T13" fmla="*/ 69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8" h="147">
                    <a:moveTo>
                      <a:pt x="188" y="69"/>
                    </a:moveTo>
                    <a:lnTo>
                      <a:pt x="147" y="46"/>
                    </a:lnTo>
                    <a:lnTo>
                      <a:pt x="0" y="0"/>
                    </a:lnTo>
                    <a:lnTo>
                      <a:pt x="43" y="24"/>
                    </a:lnTo>
                    <a:lnTo>
                      <a:pt x="178" y="105"/>
                    </a:lnTo>
                    <a:lnTo>
                      <a:pt x="318" y="147"/>
                    </a:lnTo>
                    <a:lnTo>
                      <a:pt x="188" y="69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33" name="Freeform 35"/>
              <p:cNvSpPr/>
              <p:nvPr/>
            </p:nvSpPr>
            <p:spPr bwMode="auto">
              <a:xfrm>
                <a:off x="6489330" y="4615639"/>
                <a:ext cx="722313" cy="195555"/>
              </a:xfrm>
              <a:custGeom>
                <a:avLst/>
                <a:gdLst>
                  <a:gd name="T0" fmla="*/ 317 w 455"/>
                  <a:gd name="T1" fmla="*/ 0 h 113"/>
                  <a:gd name="T2" fmla="*/ 455 w 455"/>
                  <a:gd name="T3" fmla="*/ 26 h 113"/>
                  <a:gd name="T4" fmla="*/ 147 w 455"/>
                  <a:gd name="T5" fmla="*/ 113 h 113"/>
                  <a:gd name="T6" fmla="*/ 0 w 455"/>
                  <a:gd name="T7" fmla="*/ 90 h 113"/>
                  <a:gd name="T8" fmla="*/ 317 w 455"/>
                  <a:gd name="T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5" h="113">
                    <a:moveTo>
                      <a:pt x="317" y="0"/>
                    </a:moveTo>
                    <a:lnTo>
                      <a:pt x="455" y="26"/>
                    </a:lnTo>
                    <a:lnTo>
                      <a:pt x="147" y="113"/>
                    </a:lnTo>
                    <a:lnTo>
                      <a:pt x="0" y="90"/>
                    </a:lnTo>
                    <a:lnTo>
                      <a:pt x="317" y="0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34" name="Freeform 36"/>
              <p:cNvSpPr/>
              <p:nvPr/>
            </p:nvSpPr>
            <p:spPr bwMode="auto">
              <a:xfrm>
                <a:off x="6827468" y="3843801"/>
                <a:ext cx="384175" cy="816833"/>
              </a:xfrm>
              <a:custGeom>
                <a:avLst/>
                <a:gdLst>
                  <a:gd name="T0" fmla="*/ 0 w 242"/>
                  <a:gd name="T1" fmla="*/ 0 h 472"/>
                  <a:gd name="T2" fmla="*/ 140 w 242"/>
                  <a:gd name="T3" fmla="*/ 42 h 472"/>
                  <a:gd name="T4" fmla="*/ 242 w 242"/>
                  <a:gd name="T5" fmla="*/ 472 h 472"/>
                  <a:gd name="T6" fmla="*/ 104 w 242"/>
                  <a:gd name="T7" fmla="*/ 446 h 472"/>
                  <a:gd name="T8" fmla="*/ 0 w 242"/>
                  <a:gd name="T9" fmla="*/ 0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2" h="472">
                    <a:moveTo>
                      <a:pt x="0" y="0"/>
                    </a:moveTo>
                    <a:lnTo>
                      <a:pt x="140" y="42"/>
                    </a:lnTo>
                    <a:lnTo>
                      <a:pt x="242" y="472"/>
                    </a:lnTo>
                    <a:lnTo>
                      <a:pt x="104" y="4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35" name="Freeform 37"/>
              <p:cNvSpPr/>
              <p:nvPr/>
            </p:nvSpPr>
            <p:spPr bwMode="auto">
              <a:xfrm>
                <a:off x="6876680" y="3568639"/>
                <a:ext cx="850900" cy="295929"/>
              </a:xfrm>
              <a:custGeom>
                <a:avLst/>
                <a:gdLst>
                  <a:gd name="T0" fmla="*/ 408 w 536"/>
                  <a:gd name="T1" fmla="*/ 0 h 171"/>
                  <a:gd name="T2" fmla="*/ 536 w 536"/>
                  <a:gd name="T3" fmla="*/ 50 h 171"/>
                  <a:gd name="T4" fmla="*/ 140 w 536"/>
                  <a:gd name="T5" fmla="*/ 171 h 171"/>
                  <a:gd name="T6" fmla="*/ 0 w 536"/>
                  <a:gd name="T7" fmla="*/ 126 h 171"/>
                  <a:gd name="T8" fmla="*/ 408 w 536"/>
                  <a:gd name="T9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6" h="171">
                    <a:moveTo>
                      <a:pt x="408" y="0"/>
                    </a:moveTo>
                    <a:lnTo>
                      <a:pt x="536" y="50"/>
                    </a:lnTo>
                    <a:lnTo>
                      <a:pt x="140" y="171"/>
                    </a:lnTo>
                    <a:lnTo>
                      <a:pt x="0" y="126"/>
                    </a:lnTo>
                    <a:lnTo>
                      <a:pt x="408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36" name="Freeform 38"/>
              <p:cNvSpPr/>
              <p:nvPr/>
            </p:nvSpPr>
            <p:spPr bwMode="auto">
              <a:xfrm>
                <a:off x="7395793" y="3009663"/>
                <a:ext cx="331788" cy="645505"/>
              </a:xfrm>
              <a:custGeom>
                <a:avLst/>
                <a:gdLst>
                  <a:gd name="T0" fmla="*/ 0 w 209"/>
                  <a:gd name="T1" fmla="*/ 0 h 373"/>
                  <a:gd name="T2" fmla="*/ 131 w 209"/>
                  <a:gd name="T3" fmla="*/ 60 h 373"/>
                  <a:gd name="T4" fmla="*/ 209 w 209"/>
                  <a:gd name="T5" fmla="*/ 373 h 373"/>
                  <a:gd name="T6" fmla="*/ 81 w 209"/>
                  <a:gd name="T7" fmla="*/ 323 h 373"/>
                  <a:gd name="T8" fmla="*/ 0 w 209"/>
                  <a:gd name="T9" fmla="*/ 0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9" h="373">
                    <a:moveTo>
                      <a:pt x="0" y="0"/>
                    </a:moveTo>
                    <a:lnTo>
                      <a:pt x="131" y="60"/>
                    </a:lnTo>
                    <a:lnTo>
                      <a:pt x="209" y="373"/>
                    </a:lnTo>
                    <a:lnTo>
                      <a:pt x="81" y="3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37" name="Freeform 39"/>
              <p:cNvSpPr/>
              <p:nvPr/>
            </p:nvSpPr>
            <p:spPr bwMode="auto">
              <a:xfrm>
                <a:off x="4938343" y="1398495"/>
                <a:ext cx="1512888" cy="1948630"/>
              </a:xfrm>
              <a:custGeom>
                <a:avLst/>
                <a:gdLst>
                  <a:gd name="T0" fmla="*/ 361 w 402"/>
                  <a:gd name="T1" fmla="*/ 0 h 475"/>
                  <a:gd name="T2" fmla="*/ 402 w 402"/>
                  <a:gd name="T3" fmla="*/ 173 h 475"/>
                  <a:gd name="T4" fmla="*/ 372 w 402"/>
                  <a:gd name="T5" fmla="*/ 227 h 475"/>
                  <a:gd name="T6" fmla="*/ 356 w 402"/>
                  <a:gd name="T7" fmla="*/ 215 h 475"/>
                  <a:gd name="T8" fmla="*/ 337 w 402"/>
                  <a:gd name="T9" fmla="*/ 207 h 475"/>
                  <a:gd name="T10" fmla="*/ 316 w 402"/>
                  <a:gd name="T11" fmla="*/ 206 h 475"/>
                  <a:gd name="T12" fmla="*/ 294 w 402"/>
                  <a:gd name="T13" fmla="*/ 210 h 475"/>
                  <a:gd name="T14" fmla="*/ 265 w 402"/>
                  <a:gd name="T15" fmla="*/ 227 h 475"/>
                  <a:gd name="T16" fmla="*/ 244 w 402"/>
                  <a:gd name="T17" fmla="*/ 254 h 475"/>
                  <a:gd name="T18" fmla="*/ 233 w 402"/>
                  <a:gd name="T19" fmla="*/ 286 h 475"/>
                  <a:gd name="T20" fmla="*/ 234 w 402"/>
                  <a:gd name="T21" fmla="*/ 321 h 475"/>
                  <a:gd name="T22" fmla="*/ 242 w 402"/>
                  <a:gd name="T23" fmla="*/ 342 h 475"/>
                  <a:gd name="T24" fmla="*/ 254 w 402"/>
                  <a:gd name="T25" fmla="*/ 359 h 475"/>
                  <a:gd name="T26" fmla="*/ 271 w 402"/>
                  <a:gd name="T27" fmla="*/ 372 h 475"/>
                  <a:gd name="T28" fmla="*/ 290 w 402"/>
                  <a:gd name="T29" fmla="*/ 380 h 475"/>
                  <a:gd name="T30" fmla="*/ 261 w 402"/>
                  <a:gd name="T31" fmla="*/ 432 h 475"/>
                  <a:gd name="T32" fmla="*/ 206 w 402"/>
                  <a:gd name="T33" fmla="*/ 399 h 475"/>
                  <a:gd name="T34" fmla="*/ 189 w 402"/>
                  <a:gd name="T35" fmla="*/ 389 h 475"/>
                  <a:gd name="T36" fmla="*/ 190 w 402"/>
                  <a:gd name="T37" fmla="*/ 394 h 475"/>
                  <a:gd name="T38" fmla="*/ 190 w 402"/>
                  <a:gd name="T39" fmla="*/ 399 h 475"/>
                  <a:gd name="T40" fmla="*/ 190 w 402"/>
                  <a:gd name="T41" fmla="*/ 404 h 475"/>
                  <a:gd name="T42" fmla="*/ 190 w 402"/>
                  <a:gd name="T43" fmla="*/ 410 h 475"/>
                  <a:gd name="T44" fmla="*/ 184 w 402"/>
                  <a:gd name="T45" fmla="*/ 430 h 475"/>
                  <a:gd name="T46" fmla="*/ 174 w 402"/>
                  <a:gd name="T47" fmla="*/ 448 h 475"/>
                  <a:gd name="T48" fmla="*/ 159 w 402"/>
                  <a:gd name="T49" fmla="*/ 462 h 475"/>
                  <a:gd name="T50" fmla="*/ 141 w 402"/>
                  <a:gd name="T51" fmla="*/ 471 h 475"/>
                  <a:gd name="T52" fmla="*/ 116 w 402"/>
                  <a:gd name="T53" fmla="*/ 474 h 475"/>
                  <a:gd name="T54" fmla="*/ 94 w 402"/>
                  <a:gd name="T55" fmla="*/ 466 h 475"/>
                  <a:gd name="T56" fmla="*/ 76 w 402"/>
                  <a:gd name="T57" fmla="*/ 450 h 475"/>
                  <a:gd name="T58" fmla="*/ 66 w 402"/>
                  <a:gd name="T59" fmla="*/ 425 h 475"/>
                  <a:gd name="T60" fmla="*/ 65 w 402"/>
                  <a:gd name="T61" fmla="*/ 404 h 475"/>
                  <a:gd name="T62" fmla="*/ 69 w 402"/>
                  <a:gd name="T63" fmla="*/ 384 h 475"/>
                  <a:gd name="T64" fmla="*/ 78 w 402"/>
                  <a:gd name="T65" fmla="*/ 366 h 475"/>
                  <a:gd name="T66" fmla="*/ 92 w 402"/>
                  <a:gd name="T67" fmla="*/ 351 h 475"/>
                  <a:gd name="T68" fmla="*/ 96 w 402"/>
                  <a:gd name="T69" fmla="*/ 348 h 475"/>
                  <a:gd name="T70" fmla="*/ 100 w 402"/>
                  <a:gd name="T71" fmla="*/ 345 h 475"/>
                  <a:gd name="T72" fmla="*/ 104 w 402"/>
                  <a:gd name="T73" fmla="*/ 343 h 475"/>
                  <a:gd name="T74" fmla="*/ 109 w 402"/>
                  <a:gd name="T75" fmla="*/ 341 h 475"/>
                  <a:gd name="T76" fmla="*/ 92 w 402"/>
                  <a:gd name="T77" fmla="*/ 331 h 475"/>
                  <a:gd name="T78" fmla="*/ 35 w 402"/>
                  <a:gd name="T79" fmla="*/ 296 h 475"/>
                  <a:gd name="T80" fmla="*/ 0 w 402"/>
                  <a:gd name="T81" fmla="*/ 134 h 475"/>
                  <a:gd name="T82" fmla="*/ 109 w 402"/>
                  <a:gd name="T83" fmla="*/ 93 h 475"/>
                  <a:gd name="T84" fmla="*/ 106 w 402"/>
                  <a:gd name="T85" fmla="*/ 105 h 475"/>
                  <a:gd name="T86" fmla="*/ 104 w 402"/>
                  <a:gd name="T87" fmla="*/ 118 h 475"/>
                  <a:gd name="T88" fmla="*/ 104 w 402"/>
                  <a:gd name="T89" fmla="*/ 130 h 475"/>
                  <a:gd name="T90" fmla="*/ 106 w 402"/>
                  <a:gd name="T91" fmla="*/ 142 h 475"/>
                  <a:gd name="T92" fmla="*/ 119 w 402"/>
                  <a:gd name="T93" fmla="*/ 172 h 475"/>
                  <a:gd name="T94" fmla="*/ 141 w 402"/>
                  <a:gd name="T95" fmla="*/ 191 h 475"/>
                  <a:gd name="T96" fmla="*/ 169 w 402"/>
                  <a:gd name="T97" fmla="*/ 200 h 475"/>
                  <a:gd name="T98" fmla="*/ 200 w 402"/>
                  <a:gd name="T99" fmla="*/ 196 h 475"/>
                  <a:gd name="T100" fmla="*/ 229 w 402"/>
                  <a:gd name="T101" fmla="*/ 179 h 475"/>
                  <a:gd name="T102" fmla="*/ 250 w 402"/>
                  <a:gd name="T103" fmla="*/ 152 h 475"/>
                  <a:gd name="T104" fmla="*/ 261 w 402"/>
                  <a:gd name="T105" fmla="*/ 120 h 475"/>
                  <a:gd name="T106" fmla="*/ 260 w 402"/>
                  <a:gd name="T107" fmla="*/ 86 h 475"/>
                  <a:gd name="T108" fmla="*/ 256 w 402"/>
                  <a:gd name="T109" fmla="*/ 74 h 475"/>
                  <a:gd name="T110" fmla="*/ 251 w 402"/>
                  <a:gd name="T111" fmla="*/ 63 h 475"/>
                  <a:gd name="T112" fmla="*/ 244 w 402"/>
                  <a:gd name="T113" fmla="*/ 54 h 475"/>
                  <a:gd name="T114" fmla="*/ 237 w 402"/>
                  <a:gd name="T115" fmla="*/ 46 h 475"/>
                  <a:gd name="T116" fmla="*/ 361 w 402"/>
                  <a:gd name="T117" fmla="*/ 0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02" h="475">
                    <a:moveTo>
                      <a:pt x="361" y="0"/>
                    </a:moveTo>
                    <a:cubicBezTo>
                      <a:pt x="402" y="173"/>
                      <a:pt x="402" y="173"/>
                      <a:pt x="402" y="173"/>
                    </a:cubicBezTo>
                    <a:cubicBezTo>
                      <a:pt x="372" y="227"/>
                      <a:pt x="372" y="227"/>
                      <a:pt x="372" y="227"/>
                    </a:cubicBezTo>
                    <a:cubicBezTo>
                      <a:pt x="367" y="222"/>
                      <a:pt x="362" y="218"/>
                      <a:pt x="356" y="215"/>
                    </a:cubicBezTo>
                    <a:cubicBezTo>
                      <a:pt x="350" y="211"/>
                      <a:pt x="343" y="209"/>
                      <a:pt x="337" y="207"/>
                    </a:cubicBezTo>
                    <a:cubicBezTo>
                      <a:pt x="330" y="206"/>
                      <a:pt x="323" y="205"/>
                      <a:pt x="316" y="206"/>
                    </a:cubicBezTo>
                    <a:cubicBezTo>
                      <a:pt x="309" y="206"/>
                      <a:pt x="301" y="208"/>
                      <a:pt x="294" y="210"/>
                    </a:cubicBezTo>
                    <a:cubicBezTo>
                      <a:pt x="283" y="214"/>
                      <a:pt x="273" y="220"/>
                      <a:pt x="265" y="227"/>
                    </a:cubicBezTo>
                    <a:cubicBezTo>
                      <a:pt x="256" y="235"/>
                      <a:pt x="249" y="244"/>
                      <a:pt x="244" y="254"/>
                    </a:cubicBezTo>
                    <a:cubicBezTo>
                      <a:pt x="239" y="264"/>
                      <a:pt x="235" y="275"/>
                      <a:pt x="233" y="286"/>
                    </a:cubicBezTo>
                    <a:cubicBezTo>
                      <a:pt x="231" y="297"/>
                      <a:pt x="232" y="309"/>
                      <a:pt x="234" y="321"/>
                    </a:cubicBezTo>
                    <a:cubicBezTo>
                      <a:pt x="236" y="328"/>
                      <a:pt x="239" y="335"/>
                      <a:pt x="242" y="342"/>
                    </a:cubicBezTo>
                    <a:cubicBezTo>
                      <a:pt x="245" y="348"/>
                      <a:pt x="250" y="354"/>
                      <a:pt x="254" y="359"/>
                    </a:cubicBezTo>
                    <a:cubicBezTo>
                      <a:pt x="259" y="364"/>
                      <a:pt x="265" y="368"/>
                      <a:pt x="271" y="372"/>
                    </a:cubicBezTo>
                    <a:cubicBezTo>
                      <a:pt x="276" y="375"/>
                      <a:pt x="283" y="378"/>
                      <a:pt x="290" y="380"/>
                    </a:cubicBezTo>
                    <a:cubicBezTo>
                      <a:pt x="261" y="432"/>
                      <a:pt x="261" y="432"/>
                      <a:pt x="261" y="432"/>
                    </a:cubicBezTo>
                    <a:cubicBezTo>
                      <a:pt x="206" y="399"/>
                      <a:pt x="206" y="399"/>
                      <a:pt x="206" y="399"/>
                    </a:cubicBezTo>
                    <a:cubicBezTo>
                      <a:pt x="189" y="389"/>
                      <a:pt x="189" y="389"/>
                      <a:pt x="189" y="389"/>
                    </a:cubicBezTo>
                    <a:cubicBezTo>
                      <a:pt x="190" y="390"/>
                      <a:pt x="190" y="392"/>
                      <a:pt x="190" y="394"/>
                    </a:cubicBezTo>
                    <a:cubicBezTo>
                      <a:pt x="190" y="396"/>
                      <a:pt x="190" y="397"/>
                      <a:pt x="190" y="399"/>
                    </a:cubicBezTo>
                    <a:cubicBezTo>
                      <a:pt x="190" y="401"/>
                      <a:pt x="190" y="403"/>
                      <a:pt x="190" y="404"/>
                    </a:cubicBezTo>
                    <a:cubicBezTo>
                      <a:pt x="190" y="406"/>
                      <a:pt x="190" y="408"/>
                      <a:pt x="190" y="410"/>
                    </a:cubicBezTo>
                    <a:cubicBezTo>
                      <a:pt x="189" y="417"/>
                      <a:pt x="187" y="423"/>
                      <a:pt x="184" y="430"/>
                    </a:cubicBezTo>
                    <a:cubicBezTo>
                      <a:pt x="182" y="436"/>
                      <a:pt x="178" y="442"/>
                      <a:pt x="174" y="448"/>
                    </a:cubicBezTo>
                    <a:cubicBezTo>
                      <a:pt x="170" y="453"/>
                      <a:pt x="165" y="458"/>
                      <a:pt x="159" y="462"/>
                    </a:cubicBezTo>
                    <a:cubicBezTo>
                      <a:pt x="154" y="466"/>
                      <a:pt x="148" y="469"/>
                      <a:pt x="141" y="471"/>
                    </a:cubicBezTo>
                    <a:cubicBezTo>
                      <a:pt x="133" y="474"/>
                      <a:pt x="124" y="475"/>
                      <a:pt x="116" y="474"/>
                    </a:cubicBezTo>
                    <a:cubicBezTo>
                      <a:pt x="108" y="473"/>
                      <a:pt x="101" y="470"/>
                      <a:pt x="94" y="466"/>
                    </a:cubicBezTo>
                    <a:cubicBezTo>
                      <a:pt x="87" y="462"/>
                      <a:pt x="81" y="456"/>
                      <a:pt x="76" y="450"/>
                    </a:cubicBezTo>
                    <a:cubicBezTo>
                      <a:pt x="72" y="443"/>
                      <a:pt x="68" y="435"/>
                      <a:pt x="66" y="425"/>
                    </a:cubicBezTo>
                    <a:cubicBezTo>
                      <a:pt x="65" y="418"/>
                      <a:pt x="64" y="411"/>
                      <a:pt x="65" y="404"/>
                    </a:cubicBezTo>
                    <a:cubicBezTo>
                      <a:pt x="65" y="398"/>
                      <a:pt x="67" y="391"/>
                      <a:pt x="69" y="384"/>
                    </a:cubicBezTo>
                    <a:cubicBezTo>
                      <a:pt x="71" y="378"/>
                      <a:pt x="74" y="372"/>
                      <a:pt x="78" y="366"/>
                    </a:cubicBezTo>
                    <a:cubicBezTo>
                      <a:pt x="82" y="360"/>
                      <a:pt x="87" y="355"/>
                      <a:pt x="92" y="351"/>
                    </a:cubicBezTo>
                    <a:cubicBezTo>
                      <a:pt x="93" y="350"/>
                      <a:pt x="94" y="349"/>
                      <a:pt x="96" y="348"/>
                    </a:cubicBezTo>
                    <a:cubicBezTo>
                      <a:pt x="97" y="347"/>
                      <a:pt x="98" y="346"/>
                      <a:pt x="100" y="345"/>
                    </a:cubicBezTo>
                    <a:cubicBezTo>
                      <a:pt x="101" y="344"/>
                      <a:pt x="103" y="343"/>
                      <a:pt x="104" y="343"/>
                    </a:cubicBezTo>
                    <a:cubicBezTo>
                      <a:pt x="105" y="342"/>
                      <a:pt x="107" y="341"/>
                      <a:pt x="109" y="341"/>
                    </a:cubicBezTo>
                    <a:cubicBezTo>
                      <a:pt x="92" y="331"/>
                      <a:pt x="92" y="331"/>
                      <a:pt x="92" y="331"/>
                    </a:cubicBezTo>
                    <a:cubicBezTo>
                      <a:pt x="35" y="296"/>
                      <a:pt x="35" y="296"/>
                      <a:pt x="35" y="296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109" y="93"/>
                      <a:pt x="109" y="93"/>
                      <a:pt x="109" y="93"/>
                    </a:cubicBezTo>
                    <a:cubicBezTo>
                      <a:pt x="108" y="97"/>
                      <a:pt x="107" y="101"/>
                      <a:pt x="106" y="105"/>
                    </a:cubicBezTo>
                    <a:cubicBezTo>
                      <a:pt x="105" y="109"/>
                      <a:pt x="104" y="113"/>
                      <a:pt x="104" y="118"/>
                    </a:cubicBezTo>
                    <a:cubicBezTo>
                      <a:pt x="104" y="122"/>
                      <a:pt x="104" y="126"/>
                      <a:pt x="104" y="130"/>
                    </a:cubicBezTo>
                    <a:cubicBezTo>
                      <a:pt x="105" y="134"/>
                      <a:pt x="105" y="138"/>
                      <a:pt x="106" y="142"/>
                    </a:cubicBezTo>
                    <a:cubicBezTo>
                      <a:pt x="108" y="153"/>
                      <a:pt x="113" y="163"/>
                      <a:pt x="119" y="172"/>
                    </a:cubicBezTo>
                    <a:cubicBezTo>
                      <a:pt x="125" y="180"/>
                      <a:pt x="132" y="187"/>
                      <a:pt x="141" y="191"/>
                    </a:cubicBezTo>
                    <a:cubicBezTo>
                      <a:pt x="149" y="196"/>
                      <a:pt x="159" y="199"/>
                      <a:pt x="169" y="200"/>
                    </a:cubicBezTo>
                    <a:cubicBezTo>
                      <a:pt x="179" y="201"/>
                      <a:pt x="190" y="200"/>
                      <a:pt x="200" y="196"/>
                    </a:cubicBezTo>
                    <a:cubicBezTo>
                      <a:pt x="211" y="192"/>
                      <a:pt x="221" y="186"/>
                      <a:pt x="229" y="179"/>
                    </a:cubicBezTo>
                    <a:cubicBezTo>
                      <a:pt x="238" y="171"/>
                      <a:pt x="245" y="162"/>
                      <a:pt x="250" y="152"/>
                    </a:cubicBezTo>
                    <a:cubicBezTo>
                      <a:pt x="255" y="142"/>
                      <a:pt x="259" y="131"/>
                      <a:pt x="261" y="120"/>
                    </a:cubicBezTo>
                    <a:cubicBezTo>
                      <a:pt x="263" y="109"/>
                      <a:pt x="262" y="97"/>
                      <a:pt x="260" y="86"/>
                    </a:cubicBezTo>
                    <a:cubicBezTo>
                      <a:pt x="259" y="82"/>
                      <a:pt x="258" y="78"/>
                      <a:pt x="256" y="74"/>
                    </a:cubicBezTo>
                    <a:cubicBezTo>
                      <a:pt x="255" y="70"/>
                      <a:pt x="253" y="67"/>
                      <a:pt x="251" y="63"/>
                    </a:cubicBezTo>
                    <a:cubicBezTo>
                      <a:pt x="249" y="60"/>
                      <a:pt x="247" y="57"/>
                      <a:pt x="244" y="54"/>
                    </a:cubicBezTo>
                    <a:cubicBezTo>
                      <a:pt x="242" y="51"/>
                      <a:pt x="240" y="48"/>
                      <a:pt x="237" y="46"/>
                    </a:cubicBezTo>
                    <a:lnTo>
                      <a:pt x="361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38" name="Freeform 40"/>
              <p:cNvSpPr/>
              <p:nvPr/>
            </p:nvSpPr>
            <p:spPr bwMode="auto">
              <a:xfrm>
                <a:off x="4971680" y="1438298"/>
                <a:ext cx="1449388" cy="1875946"/>
              </a:xfrm>
              <a:custGeom>
                <a:avLst/>
                <a:gdLst>
                  <a:gd name="T0" fmla="*/ 114 w 385"/>
                  <a:gd name="T1" fmla="*/ 457 h 457"/>
                  <a:gd name="T2" fmla="*/ 63 w 385"/>
                  <a:gd name="T3" fmla="*/ 392 h 457"/>
                  <a:gd name="T4" fmla="*/ 85 w 385"/>
                  <a:gd name="T5" fmla="*/ 349 h 457"/>
                  <a:gd name="T6" fmla="*/ 103 w 385"/>
                  <a:gd name="T7" fmla="*/ 324 h 457"/>
                  <a:gd name="T8" fmla="*/ 32 w 385"/>
                  <a:gd name="T9" fmla="*/ 282 h 457"/>
                  <a:gd name="T10" fmla="*/ 0 w 385"/>
                  <a:gd name="T11" fmla="*/ 128 h 457"/>
                  <a:gd name="T12" fmla="*/ 89 w 385"/>
                  <a:gd name="T13" fmla="*/ 95 h 457"/>
                  <a:gd name="T14" fmla="*/ 114 w 385"/>
                  <a:gd name="T15" fmla="*/ 177 h 457"/>
                  <a:gd name="T16" fmla="*/ 197 w 385"/>
                  <a:gd name="T17" fmla="*/ 192 h 457"/>
                  <a:gd name="T18" fmla="*/ 241 w 385"/>
                  <a:gd name="T19" fmla="*/ 39 h 457"/>
                  <a:gd name="T20" fmla="*/ 347 w 385"/>
                  <a:gd name="T21" fmla="*/ 0 h 457"/>
                  <a:gd name="T22" fmla="*/ 385 w 385"/>
                  <a:gd name="T23" fmla="*/ 162 h 457"/>
                  <a:gd name="T24" fmla="*/ 361 w 385"/>
                  <a:gd name="T25" fmla="*/ 206 h 457"/>
                  <a:gd name="T26" fmla="*/ 229 w 385"/>
                  <a:gd name="T27" fmla="*/ 240 h 457"/>
                  <a:gd name="T28" fmla="*/ 270 w 385"/>
                  <a:gd name="T29" fmla="*/ 374 h 457"/>
                  <a:gd name="T30" fmla="*/ 250 w 385"/>
                  <a:gd name="T31" fmla="*/ 411 h 457"/>
                  <a:gd name="T32" fmla="*/ 184 w 385"/>
                  <a:gd name="T33" fmla="*/ 372 h 457"/>
                  <a:gd name="T34" fmla="*/ 174 w 385"/>
                  <a:gd name="T35" fmla="*/ 375 h 457"/>
                  <a:gd name="T36" fmla="*/ 174 w 385"/>
                  <a:gd name="T37" fmla="*/ 389 h 457"/>
                  <a:gd name="T38" fmla="*/ 167 w 385"/>
                  <a:gd name="T39" fmla="*/ 420 h 457"/>
                  <a:gd name="T40" fmla="*/ 114 w 385"/>
                  <a:gd name="T41" fmla="*/ 457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85" h="457">
                    <a:moveTo>
                      <a:pt x="114" y="457"/>
                    </a:moveTo>
                    <a:cubicBezTo>
                      <a:pt x="80" y="457"/>
                      <a:pt x="60" y="423"/>
                      <a:pt x="63" y="392"/>
                    </a:cubicBezTo>
                    <a:cubicBezTo>
                      <a:pt x="65" y="376"/>
                      <a:pt x="73" y="360"/>
                      <a:pt x="85" y="349"/>
                    </a:cubicBezTo>
                    <a:cubicBezTo>
                      <a:pt x="90" y="344"/>
                      <a:pt x="117" y="332"/>
                      <a:pt x="103" y="324"/>
                    </a:cubicBezTo>
                    <a:cubicBezTo>
                      <a:pt x="32" y="282"/>
                      <a:pt x="32" y="282"/>
                      <a:pt x="32" y="282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89" y="95"/>
                      <a:pt x="89" y="95"/>
                      <a:pt x="89" y="95"/>
                    </a:cubicBezTo>
                    <a:cubicBezTo>
                      <a:pt x="84" y="124"/>
                      <a:pt x="92" y="156"/>
                      <a:pt x="114" y="177"/>
                    </a:cubicBezTo>
                    <a:cubicBezTo>
                      <a:pt x="136" y="198"/>
                      <a:pt x="169" y="203"/>
                      <a:pt x="197" y="192"/>
                    </a:cubicBezTo>
                    <a:cubicBezTo>
                      <a:pt x="254" y="169"/>
                      <a:pt x="281" y="89"/>
                      <a:pt x="241" y="39"/>
                    </a:cubicBezTo>
                    <a:cubicBezTo>
                      <a:pt x="347" y="0"/>
                      <a:pt x="347" y="0"/>
                      <a:pt x="347" y="0"/>
                    </a:cubicBezTo>
                    <a:cubicBezTo>
                      <a:pt x="385" y="162"/>
                      <a:pt x="385" y="162"/>
                      <a:pt x="385" y="162"/>
                    </a:cubicBezTo>
                    <a:cubicBezTo>
                      <a:pt x="361" y="206"/>
                      <a:pt x="361" y="206"/>
                      <a:pt x="361" y="206"/>
                    </a:cubicBezTo>
                    <a:cubicBezTo>
                      <a:pt x="317" y="170"/>
                      <a:pt x="254" y="193"/>
                      <a:pt x="229" y="240"/>
                    </a:cubicBezTo>
                    <a:cubicBezTo>
                      <a:pt x="203" y="287"/>
                      <a:pt x="217" y="354"/>
                      <a:pt x="270" y="374"/>
                    </a:cubicBezTo>
                    <a:cubicBezTo>
                      <a:pt x="250" y="411"/>
                      <a:pt x="250" y="411"/>
                      <a:pt x="250" y="411"/>
                    </a:cubicBezTo>
                    <a:cubicBezTo>
                      <a:pt x="184" y="372"/>
                      <a:pt x="184" y="372"/>
                      <a:pt x="184" y="372"/>
                    </a:cubicBezTo>
                    <a:cubicBezTo>
                      <a:pt x="181" y="371"/>
                      <a:pt x="177" y="371"/>
                      <a:pt x="174" y="375"/>
                    </a:cubicBezTo>
                    <a:cubicBezTo>
                      <a:pt x="172" y="378"/>
                      <a:pt x="174" y="385"/>
                      <a:pt x="174" y="389"/>
                    </a:cubicBezTo>
                    <a:cubicBezTo>
                      <a:pt x="174" y="400"/>
                      <a:pt x="172" y="410"/>
                      <a:pt x="167" y="420"/>
                    </a:cubicBezTo>
                    <a:cubicBezTo>
                      <a:pt x="158" y="441"/>
                      <a:pt x="137" y="457"/>
                      <a:pt x="114" y="45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39" name="Freeform 41"/>
              <p:cNvSpPr/>
              <p:nvPr/>
            </p:nvSpPr>
            <p:spPr bwMode="auto">
              <a:xfrm>
                <a:off x="4466855" y="2686045"/>
                <a:ext cx="1531938" cy="1813645"/>
              </a:xfrm>
              <a:custGeom>
                <a:avLst/>
                <a:gdLst>
                  <a:gd name="T0" fmla="*/ 155 w 407"/>
                  <a:gd name="T1" fmla="*/ 0 h 442"/>
                  <a:gd name="T2" fmla="*/ 202 w 407"/>
                  <a:gd name="T3" fmla="*/ 28 h 442"/>
                  <a:gd name="T4" fmla="*/ 188 w 407"/>
                  <a:gd name="T5" fmla="*/ 47 h 442"/>
                  <a:gd name="T6" fmla="*/ 178 w 407"/>
                  <a:gd name="T7" fmla="*/ 69 h 442"/>
                  <a:gd name="T8" fmla="*/ 174 w 407"/>
                  <a:gd name="T9" fmla="*/ 92 h 442"/>
                  <a:gd name="T10" fmla="*/ 176 w 407"/>
                  <a:gd name="T11" fmla="*/ 117 h 442"/>
                  <a:gd name="T12" fmla="*/ 188 w 407"/>
                  <a:gd name="T13" fmla="*/ 147 h 442"/>
                  <a:gd name="T14" fmla="*/ 210 w 407"/>
                  <a:gd name="T15" fmla="*/ 168 h 442"/>
                  <a:gd name="T16" fmla="*/ 239 w 407"/>
                  <a:gd name="T17" fmla="*/ 178 h 442"/>
                  <a:gd name="T18" fmla="*/ 270 w 407"/>
                  <a:gd name="T19" fmla="*/ 174 h 442"/>
                  <a:gd name="T20" fmla="*/ 291 w 407"/>
                  <a:gd name="T21" fmla="*/ 164 h 442"/>
                  <a:gd name="T22" fmla="*/ 309 w 407"/>
                  <a:gd name="T23" fmla="*/ 148 h 442"/>
                  <a:gd name="T24" fmla="*/ 322 w 407"/>
                  <a:gd name="T25" fmla="*/ 127 h 442"/>
                  <a:gd name="T26" fmla="*/ 329 w 407"/>
                  <a:gd name="T27" fmla="*/ 105 h 442"/>
                  <a:gd name="T28" fmla="*/ 378 w 407"/>
                  <a:gd name="T29" fmla="*/ 133 h 442"/>
                  <a:gd name="T30" fmla="*/ 346 w 407"/>
                  <a:gd name="T31" fmla="*/ 192 h 442"/>
                  <a:gd name="T32" fmla="*/ 336 w 407"/>
                  <a:gd name="T33" fmla="*/ 211 h 442"/>
                  <a:gd name="T34" fmla="*/ 340 w 407"/>
                  <a:gd name="T35" fmla="*/ 210 h 442"/>
                  <a:gd name="T36" fmla="*/ 345 w 407"/>
                  <a:gd name="T37" fmla="*/ 210 h 442"/>
                  <a:gd name="T38" fmla="*/ 350 w 407"/>
                  <a:gd name="T39" fmla="*/ 210 h 442"/>
                  <a:gd name="T40" fmla="*/ 354 w 407"/>
                  <a:gd name="T41" fmla="*/ 211 h 442"/>
                  <a:gd name="T42" fmla="*/ 371 w 407"/>
                  <a:gd name="T43" fmla="*/ 216 h 442"/>
                  <a:gd name="T44" fmla="*/ 386 w 407"/>
                  <a:gd name="T45" fmla="*/ 227 h 442"/>
                  <a:gd name="T46" fmla="*/ 398 w 407"/>
                  <a:gd name="T47" fmla="*/ 242 h 442"/>
                  <a:gd name="T48" fmla="*/ 405 w 407"/>
                  <a:gd name="T49" fmla="*/ 261 h 442"/>
                  <a:gd name="T50" fmla="*/ 406 w 407"/>
                  <a:gd name="T51" fmla="*/ 289 h 442"/>
                  <a:gd name="T52" fmla="*/ 397 w 407"/>
                  <a:gd name="T53" fmla="*/ 315 h 442"/>
                  <a:gd name="T54" fmla="*/ 380 w 407"/>
                  <a:gd name="T55" fmla="*/ 336 h 442"/>
                  <a:gd name="T56" fmla="*/ 357 w 407"/>
                  <a:gd name="T57" fmla="*/ 349 h 442"/>
                  <a:gd name="T58" fmla="*/ 338 w 407"/>
                  <a:gd name="T59" fmla="*/ 352 h 442"/>
                  <a:gd name="T60" fmla="*/ 320 w 407"/>
                  <a:gd name="T61" fmla="*/ 349 h 442"/>
                  <a:gd name="T62" fmla="*/ 304 w 407"/>
                  <a:gd name="T63" fmla="*/ 340 h 442"/>
                  <a:gd name="T64" fmla="*/ 291 w 407"/>
                  <a:gd name="T65" fmla="*/ 327 h 442"/>
                  <a:gd name="T66" fmla="*/ 288 w 407"/>
                  <a:gd name="T67" fmla="*/ 323 h 442"/>
                  <a:gd name="T68" fmla="*/ 286 w 407"/>
                  <a:gd name="T69" fmla="*/ 319 h 442"/>
                  <a:gd name="T70" fmla="*/ 284 w 407"/>
                  <a:gd name="T71" fmla="*/ 315 h 442"/>
                  <a:gd name="T72" fmla="*/ 282 w 407"/>
                  <a:gd name="T73" fmla="*/ 310 h 442"/>
                  <a:gd name="T74" fmla="*/ 272 w 407"/>
                  <a:gd name="T75" fmla="*/ 329 h 442"/>
                  <a:gd name="T76" fmla="*/ 237 w 407"/>
                  <a:gd name="T77" fmla="*/ 393 h 442"/>
                  <a:gd name="T78" fmla="*/ 77 w 407"/>
                  <a:gd name="T79" fmla="*/ 442 h 442"/>
                  <a:gd name="T80" fmla="*/ 53 w 407"/>
                  <a:gd name="T81" fmla="*/ 322 h 442"/>
                  <a:gd name="T82" fmla="*/ 63 w 407"/>
                  <a:gd name="T83" fmla="*/ 325 h 442"/>
                  <a:gd name="T84" fmla="*/ 74 w 407"/>
                  <a:gd name="T85" fmla="*/ 326 h 442"/>
                  <a:gd name="T86" fmla="*/ 85 w 407"/>
                  <a:gd name="T87" fmla="*/ 325 h 442"/>
                  <a:gd name="T88" fmla="*/ 96 w 407"/>
                  <a:gd name="T89" fmla="*/ 322 h 442"/>
                  <a:gd name="T90" fmla="*/ 124 w 407"/>
                  <a:gd name="T91" fmla="*/ 306 h 442"/>
                  <a:gd name="T92" fmla="*/ 144 w 407"/>
                  <a:gd name="T93" fmla="*/ 281 h 442"/>
                  <a:gd name="T94" fmla="*/ 155 w 407"/>
                  <a:gd name="T95" fmla="*/ 249 h 442"/>
                  <a:gd name="T96" fmla="*/ 154 w 407"/>
                  <a:gd name="T97" fmla="*/ 214 h 442"/>
                  <a:gd name="T98" fmla="*/ 142 w 407"/>
                  <a:gd name="T99" fmla="*/ 184 h 442"/>
                  <a:gd name="T100" fmla="*/ 120 w 407"/>
                  <a:gd name="T101" fmla="*/ 163 h 442"/>
                  <a:gd name="T102" fmla="*/ 93 w 407"/>
                  <a:gd name="T103" fmla="*/ 153 h 442"/>
                  <a:gd name="T104" fmla="*/ 63 w 407"/>
                  <a:gd name="T105" fmla="*/ 157 h 442"/>
                  <a:gd name="T106" fmla="*/ 52 w 407"/>
                  <a:gd name="T107" fmla="*/ 161 h 442"/>
                  <a:gd name="T108" fmla="*/ 42 w 407"/>
                  <a:gd name="T109" fmla="*/ 167 h 442"/>
                  <a:gd name="T110" fmla="*/ 34 w 407"/>
                  <a:gd name="T111" fmla="*/ 175 h 442"/>
                  <a:gd name="T112" fmla="*/ 26 w 407"/>
                  <a:gd name="T113" fmla="*/ 183 h 442"/>
                  <a:gd name="T114" fmla="*/ 0 w 407"/>
                  <a:gd name="T115" fmla="*/ 54 h 442"/>
                  <a:gd name="T116" fmla="*/ 155 w 407"/>
                  <a:gd name="T117" fmla="*/ 0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07" h="442">
                    <a:moveTo>
                      <a:pt x="155" y="0"/>
                    </a:moveTo>
                    <a:cubicBezTo>
                      <a:pt x="202" y="28"/>
                      <a:pt x="202" y="28"/>
                      <a:pt x="202" y="28"/>
                    </a:cubicBezTo>
                    <a:cubicBezTo>
                      <a:pt x="197" y="34"/>
                      <a:pt x="192" y="40"/>
                      <a:pt x="188" y="47"/>
                    </a:cubicBezTo>
                    <a:cubicBezTo>
                      <a:pt x="184" y="54"/>
                      <a:pt x="181" y="61"/>
                      <a:pt x="178" y="69"/>
                    </a:cubicBezTo>
                    <a:cubicBezTo>
                      <a:pt x="176" y="76"/>
                      <a:pt x="174" y="84"/>
                      <a:pt x="174" y="92"/>
                    </a:cubicBezTo>
                    <a:cubicBezTo>
                      <a:pt x="173" y="100"/>
                      <a:pt x="174" y="109"/>
                      <a:pt x="176" y="117"/>
                    </a:cubicBezTo>
                    <a:cubicBezTo>
                      <a:pt x="178" y="128"/>
                      <a:pt x="183" y="138"/>
                      <a:pt x="188" y="147"/>
                    </a:cubicBezTo>
                    <a:cubicBezTo>
                      <a:pt x="194" y="155"/>
                      <a:pt x="202" y="163"/>
                      <a:pt x="210" y="168"/>
                    </a:cubicBezTo>
                    <a:cubicBezTo>
                      <a:pt x="219" y="173"/>
                      <a:pt x="228" y="176"/>
                      <a:pt x="239" y="178"/>
                    </a:cubicBezTo>
                    <a:cubicBezTo>
                      <a:pt x="249" y="179"/>
                      <a:pt x="259" y="178"/>
                      <a:pt x="270" y="174"/>
                    </a:cubicBezTo>
                    <a:cubicBezTo>
                      <a:pt x="278" y="172"/>
                      <a:pt x="285" y="168"/>
                      <a:pt x="291" y="164"/>
                    </a:cubicBezTo>
                    <a:cubicBezTo>
                      <a:pt x="298" y="159"/>
                      <a:pt x="303" y="154"/>
                      <a:pt x="309" y="148"/>
                    </a:cubicBezTo>
                    <a:cubicBezTo>
                      <a:pt x="314" y="142"/>
                      <a:pt x="318" y="135"/>
                      <a:pt x="322" y="127"/>
                    </a:cubicBezTo>
                    <a:cubicBezTo>
                      <a:pt x="325" y="120"/>
                      <a:pt x="328" y="112"/>
                      <a:pt x="329" y="105"/>
                    </a:cubicBezTo>
                    <a:cubicBezTo>
                      <a:pt x="378" y="133"/>
                      <a:pt x="378" y="133"/>
                      <a:pt x="378" y="133"/>
                    </a:cubicBezTo>
                    <a:cubicBezTo>
                      <a:pt x="346" y="192"/>
                      <a:pt x="346" y="192"/>
                      <a:pt x="346" y="192"/>
                    </a:cubicBezTo>
                    <a:cubicBezTo>
                      <a:pt x="336" y="211"/>
                      <a:pt x="336" y="211"/>
                      <a:pt x="336" y="211"/>
                    </a:cubicBezTo>
                    <a:cubicBezTo>
                      <a:pt x="337" y="211"/>
                      <a:pt x="339" y="210"/>
                      <a:pt x="340" y="210"/>
                    </a:cubicBezTo>
                    <a:cubicBezTo>
                      <a:pt x="342" y="210"/>
                      <a:pt x="344" y="210"/>
                      <a:pt x="345" y="210"/>
                    </a:cubicBezTo>
                    <a:cubicBezTo>
                      <a:pt x="347" y="210"/>
                      <a:pt x="348" y="210"/>
                      <a:pt x="350" y="210"/>
                    </a:cubicBezTo>
                    <a:cubicBezTo>
                      <a:pt x="351" y="210"/>
                      <a:pt x="353" y="210"/>
                      <a:pt x="354" y="211"/>
                    </a:cubicBezTo>
                    <a:cubicBezTo>
                      <a:pt x="360" y="212"/>
                      <a:pt x="366" y="213"/>
                      <a:pt x="371" y="216"/>
                    </a:cubicBezTo>
                    <a:cubicBezTo>
                      <a:pt x="377" y="219"/>
                      <a:pt x="382" y="222"/>
                      <a:pt x="386" y="227"/>
                    </a:cubicBezTo>
                    <a:cubicBezTo>
                      <a:pt x="391" y="231"/>
                      <a:pt x="395" y="236"/>
                      <a:pt x="398" y="242"/>
                    </a:cubicBezTo>
                    <a:cubicBezTo>
                      <a:pt x="401" y="248"/>
                      <a:pt x="403" y="254"/>
                      <a:pt x="405" y="261"/>
                    </a:cubicBezTo>
                    <a:cubicBezTo>
                      <a:pt x="407" y="270"/>
                      <a:pt x="407" y="280"/>
                      <a:pt x="406" y="289"/>
                    </a:cubicBezTo>
                    <a:cubicBezTo>
                      <a:pt x="404" y="298"/>
                      <a:pt x="401" y="307"/>
                      <a:pt x="397" y="315"/>
                    </a:cubicBezTo>
                    <a:cubicBezTo>
                      <a:pt x="393" y="323"/>
                      <a:pt x="387" y="330"/>
                      <a:pt x="380" y="336"/>
                    </a:cubicBezTo>
                    <a:cubicBezTo>
                      <a:pt x="373" y="342"/>
                      <a:pt x="365" y="347"/>
                      <a:pt x="357" y="349"/>
                    </a:cubicBezTo>
                    <a:cubicBezTo>
                      <a:pt x="350" y="351"/>
                      <a:pt x="344" y="352"/>
                      <a:pt x="338" y="352"/>
                    </a:cubicBezTo>
                    <a:cubicBezTo>
                      <a:pt x="331" y="352"/>
                      <a:pt x="325" y="351"/>
                      <a:pt x="320" y="349"/>
                    </a:cubicBezTo>
                    <a:cubicBezTo>
                      <a:pt x="314" y="347"/>
                      <a:pt x="309" y="344"/>
                      <a:pt x="304" y="340"/>
                    </a:cubicBezTo>
                    <a:cubicBezTo>
                      <a:pt x="299" y="337"/>
                      <a:pt x="295" y="332"/>
                      <a:pt x="291" y="327"/>
                    </a:cubicBezTo>
                    <a:cubicBezTo>
                      <a:pt x="290" y="326"/>
                      <a:pt x="289" y="325"/>
                      <a:pt x="288" y="323"/>
                    </a:cubicBezTo>
                    <a:cubicBezTo>
                      <a:pt x="287" y="322"/>
                      <a:pt x="287" y="320"/>
                      <a:pt x="286" y="319"/>
                    </a:cubicBezTo>
                    <a:cubicBezTo>
                      <a:pt x="285" y="318"/>
                      <a:pt x="284" y="316"/>
                      <a:pt x="284" y="315"/>
                    </a:cubicBezTo>
                    <a:cubicBezTo>
                      <a:pt x="283" y="313"/>
                      <a:pt x="282" y="311"/>
                      <a:pt x="282" y="310"/>
                    </a:cubicBezTo>
                    <a:cubicBezTo>
                      <a:pt x="272" y="329"/>
                      <a:pt x="272" y="329"/>
                      <a:pt x="272" y="329"/>
                    </a:cubicBezTo>
                    <a:cubicBezTo>
                      <a:pt x="237" y="393"/>
                      <a:pt x="237" y="393"/>
                      <a:pt x="237" y="393"/>
                    </a:cubicBezTo>
                    <a:cubicBezTo>
                      <a:pt x="77" y="442"/>
                      <a:pt x="77" y="442"/>
                      <a:pt x="77" y="442"/>
                    </a:cubicBezTo>
                    <a:cubicBezTo>
                      <a:pt x="53" y="322"/>
                      <a:pt x="53" y="322"/>
                      <a:pt x="53" y="322"/>
                    </a:cubicBezTo>
                    <a:cubicBezTo>
                      <a:pt x="57" y="323"/>
                      <a:pt x="60" y="324"/>
                      <a:pt x="63" y="325"/>
                    </a:cubicBezTo>
                    <a:cubicBezTo>
                      <a:pt x="67" y="325"/>
                      <a:pt x="71" y="325"/>
                      <a:pt x="74" y="326"/>
                    </a:cubicBezTo>
                    <a:cubicBezTo>
                      <a:pt x="78" y="326"/>
                      <a:pt x="81" y="325"/>
                      <a:pt x="85" y="325"/>
                    </a:cubicBezTo>
                    <a:cubicBezTo>
                      <a:pt x="89" y="324"/>
                      <a:pt x="93" y="323"/>
                      <a:pt x="96" y="322"/>
                    </a:cubicBezTo>
                    <a:cubicBezTo>
                      <a:pt x="107" y="319"/>
                      <a:pt x="116" y="313"/>
                      <a:pt x="124" y="306"/>
                    </a:cubicBezTo>
                    <a:cubicBezTo>
                      <a:pt x="132" y="299"/>
                      <a:pt x="139" y="290"/>
                      <a:pt x="144" y="281"/>
                    </a:cubicBezTo>
                    <a:cubicBezTo>
                      <a:pt x="150" y="271"/>
                      <a:pt x="153" y="260"/>
                      <a:pt x="155" y="249"/>
                    </a:cubicBezTo>
                    <a:cubicBezTo>
                      <a:pt x="157" y="237"/>
                      <a:pt x="157" y="226"/>
                      <a:pt x="154" y="214"/>
                    </a:cubicBezTo>
                    <a:cubicBezTo>
                      <a:pt x="152" y="203"/>
                      <a:pt x="148" y="193"/>
                      <a:pt x="142" y="184"/>
                    </a:cubicBezTo>
                    <a:cubicBezTo>
                      <a:pt x="136" y="175"/>
                      <a:pt x="129" y="168"/>
                      <a:pt x="120" y="163"/>
                    </a:cubicBezTo>
                    <a:cubicBezTo>
                      <a:pt x="112" y="158"/>
                      <a:pt x="103" y="155"/>
                      <a:pt x="93" y="153"/>
                    </a:cubicBezTo>
                    <a:cubicBezTo>
                      <a:pt x="83" y="152"/>
                      <a:pt x="73" y="153"/>
                      <a:pt x="63" y="157"/>
                    </a:cubicBezTo>
                    <a:cubicBezTo>
                      <a:pt x="59" y="158"/>
                      <a:pt x="56" y="160"/>
                      <a:pt x="52" y="161"/>
                    </a:cubicBezTo>
                    <a:cubicBezTo>
                      <a:pt x="49" y="163"/>
                      <a:pt x="46" y="165"/>
                      <a:pt x="42" y="167"/>
                    </a:cubicBezTo>
                    <a:cubicBezTo>
                      <a:pt x="39" y="170"/>
                      <a:pt x="36" y="172"/>
                      <a:pt x="34" y="175"/>
                    </a:cubicBezTo>
                    <a:cubicBezTo>
                      <a:pt x="31" y="177"/>
                      <a:pt x="28" y="180"/>
                      <a:pt x="26" y="183"/>
                    </a:cubicBezTo>
                    <a:cubicBezTo>
                      <a:pt x="0" y="54"/>
                      <a:pt x="0" y="54"/>
                      <a:pt x="0" y="54"/>
                    </a:cubicBezTo>
                    <a:lnTo>
                      <a:pt x="155" y="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40" name="Freeform 42"/>
              <p:cNvSpPr/>
              <p:nvPr/>
            </p:nvSpPr>
            <p:spPr bwMode="auto">
              <a:xfrm>
                <a:off x="4497018" y="2718926"/>
                <a:ext cx="1501775" cy="1744422"/>
              </a:xfrm>
              <a:custGeom>
                <a:avLst/>
                <a:gdLst>
                  <a:gd name="T0" fmla="*/ 55 w 399"/>
                  <a:gd name="T1" fmla="*/ 324 h 425"/>
                  <a:gd name="T2" fmla="*/ 66 w 399"/>
                  <a:gd name="T3" fmla="*/ 325 h 425"/>
                  <a:gd name="T4" fmla="*/ 67 w 399"/>
                  <a:gd name="T5" fmla="*/ 325 h 425"/>
                  <a:gd name="T6" fmla="*/ 153 w 399"/>
                  <a:gd name="T7" fmla="*/ 202 h 425"/>
                  <a:gd name="T8" fmla="*/ 100 w 399"/>
                  <a:gd name="T9" fmla="*/ 141 h 425"/>
                  <a:gd name="T10" fmla="*/ 22 w 399"/>
                  <a:gd name="T11" fmla="*/ 160 h 425"/>
                  <a:gd name="T12" fmla="*/ 0 w 399"/>
                  <a:gd name="T13" fmla="*/ 51 h 425"/>
                  <a:gd name="T14" fmla="*/ 146 w 399"/>
                  <a:gd name="T15" fmla="*/ 0 h 425"/>
                  <a:gd name="T16" fmla="*/ 183 w 399"/>
                  <a:gd name="T17" fmla="*/ 22 h 425"/>
                  <a:gd name="T18" fmla="*/ 196 w 399"/>
                  <a:gd name="T19" fmla="*/ 164 h 425"/>
                  <a:gd name="T20" fmla="*/ 326 w 399"/>
                  <a:gd name="T21" fmla="*/ 108 h 425"/>
                  <a:gd name="T22" fmla="*/ 360 w 399"/>
                  <a:gd name="T23" fmla="*/ 128 h 425"/>
                  <a:gd name="T24" fmla="*/ 321 w 399"/>
                  <a:gd name="T25" fmla="*/ 199 h 425"/>
                  <a:gd name="T26" fmla="*/ 333 w 399"/>
                  <a:gd name="T27" fmla="*/ 209 h 425"/>
                  <a:gd name="T28" fmla="*/ 354 w 399"/>
                  <a:gd name="T29" fmla="*/ 212 h 425"/>
                  <a:gd name="T30" fmla="*/ 389 w 399"/>
                  <a:gd name="T31" fmla="*/ 251 h 425"/>
                  <a:gd name="T32" fmla="*/ 331 w 399"/>
                  <a:gd name="T33" fmla="*/ 337 h 425"/>
                  <a:gd name="T34" fmla="*/ 330 w 399"/>
                  <a:gd name="T35" fmla="*/ 337 h 425"/>
                  <a:gd name="T36" fmla="*/ 289 w 399"/>
                  <a:gd name="T37" fmla="*/ 315 h 425"/>
                  <a:gd name="T38" fmla="*/ 267 w 399"/>
                  <a:gd name="T39" fmla="*/ 298 h 425"/>
                  <a:gd name="T40" fmla="*/ 224 w 399"/>
                  <a:gd name="T41" fmla="*/ 379 h 425"/>
                  <a:gd name="T42" fmla="*/ 75 w 399"/>
                  <a:gd name="T43" fmla="*/ 425 h 425"/>
                  <a:gd name="T44" fmla="*/ 55 w 399"/>
                  <a:gd name="T45" fmla="*/ 324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99" h="425">
                    <a:moveTo>
                      <a:pt x="55" y="324"/>
                    </a:moveTo>
                    <a:cubicBezTo>
                      <a:pt x="58" y="324"/>
                      <a:pt x="62" y="325"/>
                      <a:pt x="66" y="325"/>
                    </a:cubicBezTo>
                    <a:cubicBezTo>
                      <a:pt x="67" y="325"/>
                      <a:pt x="67" y="325"/>
                      <a:pt x="67" y="325"/>
                    </a:cubicBezTo>
                    <a:cubicBezTo>
                      <a:pt x="128" y="325"/>
                      <a:pt x="166" y="257"/>
                      <a:pt x="153" y="202"/>
                    </a:cubicBezTo>
                    <a:cubicBezTo>
                      <a:pt x="146" y="175"/>
                      <a:pt x="127" y="150"/>
                      <a:pt x="100" y="141"/>
                    </a:cubicBezTo>
                    <a:cubicBezTo>
                      <a:pt x="73" y="132"/>
                      <a:pt x="43" y="141"/>
                      <a:pt x="22" y="160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183" y="22"/>
                      <a:pt x="183" y="22"/>
                      <a:pt x="183" y="22"/>
                    </a:cubicBezTo>
                    <a:cubicBezTo>
                      <a:pt x="149" y="63"/>
                      <a:pt x="149" y="133"/>
                      <a:pt x="196" y="164"/>
                    </a:cubicBezTo>
                    <a:cubicBezTo>
                      <a:pt x="247" y="198"/>
                      <a:pt x="309" y="161"/>
                      <a:pt x="326" y="108"/>
                    </a:cubicBezTo>
                    <a:cubicBezTo>
                      <a:pt x="360" y="128"/>
                      <a:pt x="360" y="128"/>
                      <a:pt x="360" y="128"/>
                    </a:cubicBezTo>
                    <a:cubicBezTo>
                      <a:pt x="321" y="199"/>
                      <a:pt x="321" y="199"/>
                      <a:pt x="321" y="199"/>
                    </a:cubicBezTo>
                    <a:cubicBezTo>
                      <a:pt x="316" y="209"/>
                      <a:pt x="327" y="210"/>
                      <a:pt x="333" y="209"/>
                    </a:cubicBezTo>
                    <a:cubicBezTo>
                      <a:pt x="340" y="209"/>
                      <a:pt x="348" y="210"/>
                      <a:pt x="354" y="212"/>
                    </a:cubicBezTo>
                    <a:cubicBezTo>
                      <a:pt x="372" y="218"/>
                      <a:pt x="384" y="234"/>
                      <a:pt x="389" y="251"/>
                    </a:cubicBezTo>
                    <a:cubicBezTo>
                      <a:pt x="399" y="289"/>
                      <a:pt x="373" y="337"/>
                      <a:pt x="331" y="337"/>
                    </a:cubicBezTo>
                    <a:cubicBezTo>
                      <a:pt x="330" y="337"/>
                      <a:pt x="330" y="337"/>
                      <a:pt x="330" y="337"/>
                    </a:cubicBezTo>
                    <a:cubicBezTo>
                      <a:pt x="313" y="336"/>
                      <a:pt x="298" y="328"/>
                      <a:pt x="289" y="315"/>
                    </a:cubicBezTo>
                    <a:cubicBezTo>
                      <a:pt x="286" y="310"/>
                      <a:pt x="276" y="284"/>
                      <a:pt x="267" y="298"/>
                    </a:cubicBezTo>
                    <a:cubicBezTo>
                      <a:pt x="224" y="379"/>
                      <a:pt x="224" y="379"/>
                      <a:pt x="224" y="379"/>
                    </a:cubicBezTo>
                    <a:cubicBezTo>
                      <a:pt x="75" y="425"/>
                      <a:pt x="75" y="425"/>
                      <a:pt x="75" y="425"/>
                    </a:cubicBezTo>
                    <a:lnTo>
                      <a:pt x="55" y="32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41" name="Freeform 43"/>
              <p:cNvSpPr/>
              <p:nvPr/>
            </p:nvSpPr>
            <p:spPr bwMode="auto">
              <a:xfrm>
                <a:off x="5400305" y="3096192"/>
                <a:ext cx="1592263" cy="1974589"/>
              </a:xfrm>
              <a:custGeom>
                <a:avLst/>
                <a:gdLst>
                  <a:gd name="T0" fmla="*/ 144 w 423"/>
                  <a:gd name="T1" fmla="*/ 42 h 481"/>
                  <a:gd name="T2" fmla="*/ 195 w 423"/>
                  <a:gd name="T3" fmla="*/ 73 h 481"/>
                  <a:gd name="T4" fmla="*/ 212 w 423"/>
                  <a:gd name="T5" fmla="*/ 83 h 481"/>
                  <a:gd name="T6" fmla="*/ 212 w 423"/>
                  <a:gd name="T7" fmla="*/ 78 h 481"/>
                  <a:gd name="T8" fmla="*/ 212 w 423"/>
                  <a:gd name="T9" fmla="*/ 72 h 481"/>
                  <a:gd name="T10" fmla="*/ 213 w 423"/>
                  <a:gd name="T11" fmla="*/ 67 h 481"/>
                  <a:gd name="T12" fmla="*/ 213 w 423"/>
                  <a:gd name="T13" fmla="*/ 62 h 481"/>
                  <a:gd name="T14" fmla="*/ 220 w 423"/>
                  <a:gd name="T15" fmla="*/ 43 h 481"/>
                  <a:gd name="T16" fmla="*/ 230 w 423"/>
                  <a:gd name="T17" fmla="*/ 27 h 481"/>
                  <a:gd name="T18" fmla="*/ 245 w 423"/>
                  <a:gd name="T19" fmla="*/ 13 h 481"/>
                  <a:gd name="T20" fmla="*/ 263 w 423"/>
                  <a:gd name="T21" fmla="*/ 4 h 481"/>
                  <a:gd name="T22" fmla="*/ 289 w 423"/>
                  <a:gd name="T23" fmla="*/ 1 h 481"/>
                  <a:gd name="T24" fmla="*/ 313 w 423"/>
                  <a:gd name="T25" fmla="*/ 9 h 481"/>
                  <a:gd name="T26" fmla="*/ 332 w 423"/>
                  <a:gd name="T27" fmla="*/ 27 h 481"/>
                  <a:gd name="T28" fmla="*/ 344 w 423"/>
                  <a:gd name="T29" fmla="*/ 52 h 481"/>
                  <a:gd name="T30" fmla="*/ 346 w 423"/>
                  <a:gd name="T31" fmla="*/ 72 h 481"/>
                  <a:gd name="T32" fmla="*/ 342 w 423"/>
                  <a:gd name="T33" fmla="*/ 93 h 481"/>
                  <a:gd name="T34" fmla="*/ 334 w 423"/>
                  <a:gd name="T35" fmla="*/ 111 h 481"/>
                  <a:gd name="T36" fmla="*/ 321 w 423"/>
                  <a:gd name="T37" fmla="*/ 126 h 481"/>
                  <a:gd name="T38" fmla="*/ 317 w 423"/>
                  <a:gd name="T39" fmla="*/ 130 h 481"/>
                  <a:gd name="T40" fmla="*/ 313 w 423"/>
                  <a:gd name="T41" fmla="*/ 133 h 481"/>
                  <a:gd name="T42" fmla="*/ 309 w 423"/>
                  <a:gd name="T43" fmla="*/ 135 h 481"/>
                  <a:gd name="T44" fmla="*/ 304 w 423"/>
                  <a:gd name="T45" fmla="*/ 138 h 481"/>
                  <a:gd name="T46" fmla="*/ 322 w 423"/>
                  <a:gd name="T47" fmla="*/ 148 h 481"/>
                  <a:gd name="T48" fmla="*/ 379 w 423"/>
                  <a:gd name="T49" fmla="*/ 182 h 481"/>
                  <a:gd name="T50" fmla="*/ 423 w 423"/>
                  <a:gd name="T51" fmla="*/ 370 h 481"/>
                  <a:gd name="T52" fmla="*/ 289 w 423"/>
                  <a:gd name="T53" fmla="*/ 408 h 481"/>
                  <a:gd name="T54" fmla="*/ 292 w 423"/>
                  <a:gd name="T55" fmla="*/ 395 h 481"/>
                  <a:gd name="T56" fmla="*/ 294 w 423"/>
                  <a:gd name="T57" fmla="*/ 382 h 481"/>
                  <a:gd name="T58" fmla="*/ 294 w 423"/>
                  <a:gd name="T59" fmla="*/ 368 h 481"/>
                  <a:gd name="T60" fmla="*/ 292 w 423"/>
                  <a:gd name="T61" fmla="*/ 354 h 481"/>
                  <a:gd name="T62" fmla="*/ 278 w 423"/>
                  <a:gd name="T63" fmla="*/ 321 h 481"/>
                  <a:gd name="T64" fmla="*/ 254 w 423"/>
                  <a:gd name="T65" fmla="*/ 298 h 481"/>
                  <a:gd name="T66" fmla="*/ 223 w 423"/>
                  <a:gd name="T67" fmla="*/ 287 h 481"/>
                  <a:gd name="T68" fmla="*/ 190 w 423"/>
                  <a:gd name="T69" fmla="*/ 290 h 481"/>
                  <a:gd name="T70" fmla="*/ 161 w 423"/>
                  <a:gd name="T71" fmla="*/ 306 h 481"/>
                  <a:gd name="T72" fmla="*/ 139 w 423"/>
                  <a:gd name="T73" fmla="*/ 333 h 481"/>
                  <a:gd name="T74" fmla="*/ 128 w 423"/>
                  <a:gd name="T75" fmla="*/ 366 h 481"/>
                  <a:gd name="T76" fmla="*/ 129 w 423"/>
                  <a:gd name="T77" fmla="*/ 402 h 481"/>
                  <a:gd name="T78" fmla="*/ 133 w 423"/>
                  <a:gd name="T79" fmla="*/ 415 h 481"/>
                  <a:gd name="T80" fmla="*/ 139 w 423"/>
                  <a:gd name="T81" fmla="*/ 427 h 481"/>
                  <a:gd name="T82" fmla="*/ 146 w 423"/>
                  <a:gd name="T83" fmla="*/ 438 h 481"/>
                  <a:gd name="T84" fmla="*/ 154 w 423"/>
                  <a:gd name="T85" fmla="*/ 447 h 481"/>
                  <a:gd name="T86" fmla="*/ 37 w 423"/>
                  <a:gd name="T87" fmla="*/ 481 h 481"/>
                  <a:gd name="T88" fmla="*/ 0 w 423"/>
                  <a:gd name="T89" fmla="*/ 305 h 481"/>
                  <a:gd name="T90" fmla="*/ 34 w 423"/>
                  <a:gd name="T91" fmla="*/ 244 h 481"/>
                  <a:gd name="T92" fmla="*/ 50 w 423"/>
                  <a:gd name="T93" fmla="*/ 258 h 481"/>
                  <a:gd name="T94" fmla="*/ 69 w 423"/>
                  <a:gd name="T95" fmla="*/ 267 h 481"/>
                  <a:gd name="T96" fmla="*/ 90 w 423"/>
                  <a:gd name="T97" fmla="*/ 270 h 481"/>
                  <a:gd name="T98" fmla="*/ 112 w 423"/>
                  <a:gd name="T99" fmla="*/ 267 h 481"/>
                  <a:gd name="T100" fmla="*/ 142 w 423"/>
                  <a:gd name="T101" fmla="*/ 250 h 481"/>
                  <a:gd name="T102" fmla="*/ 163 w 423"/>
                  <a:gd name="T103" fmla="*/ 224 h 481"/>
                  <a:gd name="T104" fmla="*/ 174 w 423"/>
                  <a:gd name="T105" fmla="*/ 191 h 481"/>
                  <a:gd name="T106" fmla="*/ 173 w 423"/>
                  <a:gd name="T107" fmla="*/ 156 h 481"/>
                  <a:gd name="T108" fmla="*/ 165 w 423"/>
                  <a:gd name="T109" fmla="*/ 133 h 481"/>
                  <a:gd name="T110" fmla="*/ 152 w 423"/>
                  <a:gd name="T111" fmla="*/ 115 h 481"/>
                  <a:gd name="T112" fmla="*/ 135 w 423"/>
                  <a:gd name="T113" fmla="*/ 102 h 481"/>
                  <a:gd name="T114" fmla="*/ 115 w 423"/>
                  <a:gd name="T115" fmla="*/ 94 h 481"/>
                  <a:gd name="T116" fmla="*/ 144 w 423"/>
                  <a:gd name="T117" fmla="*/ 42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3" h="481">
                    <a:moveTo>
                      <a:pt x="144" y="42"/>
                    </a:moveTo>
                    <a:cubicBezTo>
                      <a:pt x="195" y="73"/>
                      <a:pt x="195" y="73"/>
                      <a:pt x="195" y="73"/>
                    </a:cubicBezTo>
                    <a:cubicBezTo>
                      <a:pt x="212" y="83"/>
                      <a:pt x="212" y="83"/>
                      <a:pt x="212" y="83"/>
                    </a:cubicBezTo>
                    <a:cubicBezTo>
                      <a:pt x="212" y="81"/>
                      <a:pt x="212" y="79"/>
                      <a:pt x="212" y="78"/>
                    </a:cubicBezTo>
                    <a:cubicBezTo>
                      <a:pt x="212" y="76"/>
                      <a:pt x="212" y="74"/>
                      <a:pt x="212" y="72"/>
                    </a:cubicBezTo>
                    <a:cubicBezTo>
                      <a:pt x="212" y="71"/>
                      <a:pt x="212" y="69"/>
                      <a:pt x="213" y="67"/>
                    </a:cubicBezTo>
                    <a:cubicBezTo>
                      <a:pt x="213" y="66"/>
                      <a:pt x="213" y="64"/>
                      <a:pt x="213" y="62"/>
                    </a:cubicBezTo>
                    <a:cubicBezTo>
                      <a:pt x="215" y="56"/>
                      <a:pt x="217" y="49"/>
                      <a:pt x="220" y="43"/>
                    </a:cubicBezTo>
                    <a:cubicBezTo>
                      <a:pt x="222" y="37"/>
                      <a:pt x="226" y="32"/>
                      <a:pt x="230" y="27"/>
                    </a:cubicBezTo>
                    <a:cubicBezTo>
                      <a:pt x="234" y="22"/>
                      <a:pt x="239" y="17"/>
                      <a:pt x="245" y="13"/>
                    </a:cubicBezTo>
                    <a:cubicBezTo>
                      <a:pt x="250" y="9"/>
                      <a:pt x="256" y="6"/>
                      <a:pt x="263" y="4"/>
                    </a:cubicBezTo>
                    <a:cubicBezTo>
                      <a:pt x="271" y="1"/>
                      <a:pt x="280" y="0"/>
                      <a:pt x="289" y="1"/>
                    </a:cubicBezTo>
                    <a:cubicBezTo>
                      <a:pt x="298" y="2"/>
                      <a:pt x="306" y="5"/>
                      <a:pt x="313" y="9"/>
                    </a:cubicBezTo>
                    <a:cubicBezTo>
                      <a:pt x="321" y="14"/>
                      <a:pt x="327" y="19"/>
                      <a:pt x="332" y="27"/>
                    </a:cubicBezTo>
                    <a:cubicBezTo>
                      <a:pt x="338" y="34"/>
                      <a:pt x="342" y="42"/>
                      <a:pt x="344" y="52"/>
                    </a:cubicBezTo>
                    <a:cubicBezTo>
                      <a:pt x="346" y="59"/>
                      <a:pt x="346" y="66"/>
                      <a:pt x="346" y="72"/>
                    </a:cubicBezTo>
                    <a:cubicBezTo>
                      <a:pt x="345" y="79"/>
                      <a:pt x="344" y="86"/>
                      <a:pt x="342" y="93"/>
                    </a:cubicBezTo>
                    <a:cubicBezTo>
                      <a:pt x="340" y="99"/>
                      <a:pt x="337" y="105"/>
                      <a:pt x="334" y="111"/>
                    </a:cubicBezTo>
                    <a:cubicBezTo>
                      <a:pt x="330" y="117"/>
                      <a:pt x="326" y="122"/>
                      <a:pt x="321" y="126"/>
                    </a:cubicBezTo>
                    <a:cubicBezTo>
                      <a:pt x="320" y="127"/>
                      <a:pt x="318" y="129"/>
                      <a:pt x="317" y="130"/>
                    </a:cubicBezTo>
                    <a:cubicBezTo>
                      <a:pt x="316" y="131"/>
                      <a:pt x="314" y="132"/>
                      <a:pt x="313" y="133"/>
                    </a:cubicBezTo>
                    <a:cubicBezTo>
                      <a:pt x="312" y="134"/>
                      <a:pt x="310" y="135"/>
                      <a:pt x="309" y="135"/>
                    </a:cubicBezTo>
                    <a:cubicBezTo>
                      <a:pt x="307" y="136"/>
                      <a:pt x="306" y="137"/>
                      <a:pt x="304" y="138"/>
                    </a:cubicBezTo>
                    <a:cubicBezTo>
                      <a:pt x="322" y="148"/>
                      <a:pt x="322" y="148"/>
                      <a:pt x="322" y="148"/>
                    </a:cubicBezTo>
                    <a:cubicBezTo>
                      <a:pt x="379" y="182"/>
                      <a:pt x="379" y="182"/>
                      <a:pt x="379" y="182"/>
                    </a:cubicBezTo>
                    <a:cubicBezTo>
                      <a:pt x="423" y="370"/>
                      <a:pt x="423" y="370"/>
                      <a:pt x="423" y="370"/>
                    </a:cubicBezTo>
                    <a:cubicBezTo>
                      <a:pt x="289" y="408"/>
                      <a:pt x="289" y="408"/>
                      <a:pt x="289" y="408"/>
                    </a:cubicBezTo>
                    <a:cubicBezTo>
                      <a:pt x="290" y="404"/>
                      <a:pt x="291" y="400"/>
                      <a:pt x="292" y="395"/>
                    </a:cubicBezTo>
                    <a:cubicBezTo>
                      <a:pt x="293" y="391"/>
                      <a:pt x="294" y="386"/>
                      <a:pt x="294" y="382"/>
                    </a:cubicBezTo>
                    <a:cubicBezTo>
                      <a:pt x="294" y="377"/>
                      <a:pt x="294" y="372"/>
                      <a:pt x="294" y="368"/>
                    </a:cubicBezTo>
                    <a:cubicBezTo>
                      <a:pt x="294" y="363"/>
                      <a:pt x="293" y="358"/>
                      <a:pt x="292" y="354"/>
                    </a:cubicBezTo>
                    <a:cubicBezTo>
                      <a:pt x="289" y="341"/>
                      <a:pt x="284" y="331"/>
                      <a:pt x="278" y="321"/>
                    </a:cubicBezTo>
                    <a:cubicBezTo>
                      <a:pt x="271" y="312"/>
                      <a:pt x="263" y="304"/>
                      <a:pt x="254" y="298"/>
                    </a:cubicBezTo>
                    <a:cubicBezTo>
                      <a:pt x="244" y="293"/>
                      <a:pt x="234" y="289"/>
                      <a:pt x="223" y="287"/>
                    </a:cubicBezTo>
                    <a:cubicBezTo>
                      <a:pt x="213" y="286"/>
                      <a:pt x="201" y="287"/>
                      <a:pt x="190" y="290"/>
                    </a:cubicBezTo>
                    <a:cubicBezTo>
                      <a:pt x="179" y="293"/>
                      <a:pt x="169" y="299"/>
                      <a:pt x="161" y="306"/>
                    </a:cubicBezTo>
                    <a:cubicBezTo>
                      <a:pt x="152" y="314"/>
                      <a:pt x="145" y="323"/>
                      <a:pt x="139" y="333"/>
                    </a:cubicBezTo>
                    <a:cubicBezTo>
                      <a:pt x="134" y="343"/>
                      <a:pt x="130" y="354"/>
                      <a:pt x="128" y="366"/>
                    </a:cubicBezTo>
                    <a:cubicBezTo>
                      <a:pt x="126" y="377"/>
                      <a:pt x="126" y="390"/>
                      <a:pt x="129" y="402"/>
                    </a:cubicBezTo>
                    <a:cubicBezTo>
                      <a:pt x="130" y="406"/>
                      <a:pt x="131" y="411"/>
                      <a:pt x="133" y="415"/>
                    </a:cubicBezTo>
                    <a:cubicBezTo>
                      <a:pt x="135" y="419"/>
                      <a:pt x="136" y="423"/>
                      <a:pt x="139" y="427"/>
                    </a:cubicBezTo>
                    <a:cubicBezTo>
                      <a:pt x="141" y="431"/>
                      <a:pt x="143" y="434"/>
                      <a:pt x="146" y="438"/>
                    </a:cubicBezTo>
                    <a:cubicBezTo>
                      <a:pt x="148" y="441"/>
                      <a:pt x="151" y="444"/>
                      <a:pt x="154" y="447"/>
                    </a:cubicBezTo>
                    <a:cubicBezTo>
                      <a:pt x="37" y="481"/>
                      <a:pt x="37" y="481"/>
                      <a:pt x="37" y="481"/>
                    </a:cubicBezTo>
                    <a:cubicBezTo>
                      <a:pt x="0" y="305"/>
                      <a:pt x="0" y="305"/>
                      <a:pt x="0" y="305"/>
                    </a:cubicBezTo>
                    <a:cubicBezTo>
                      <a:pt x="34" y="244"/>
                      <a:pt x="34" y="244"/>
                      <a:pt x="34" y="244"/>
                    </a:cubicBezTo>
                    <a:cubicBezTo>
                      <a:pt x="39" y="249"/>
                      <a:pt x="44" y="254"/>
                      <a:pt x="50" y="258"/>
                    </a:cubicBezTo>
                    <a:cubicBezTo>
                      <a:pt x="56" y="262"/>
                      <a:pt x="62" y="265"/>
                      <a:pt x="69" y="267"/>
                    </a:cubicBezTo>
                    <a:cubicBezTo>
                      <a:pt x="76" y="269"/>
                      <a:pt x="83" y="270"/>
                      <a:pt x="90" y="270"/>
                    </a:cubicBezTo>
                    <a:cubicBezTo>
                      <a:pt x="97" y="270"/>
                      <a:pt x="105" y="269"/>
                      <a:pt x="112" y="267"/>
                    </a:cubicBezTo>
                    <a:cubicBezTo>
                      <a:pt x="123" y="263"/>
                      <a:pt x="133" y="258"/>
                      <a:pt x="142" y="250"/>
                    </a:cubicBezTo>
                    <a:cubicBezTo>
                      <a:pt x="150" y="243"/>
                      <a:pt x="158" y="234"/>
                      <a:pt x="163" y="224"/>
                    </a:cubicBezTo>
                    <a:cubicBezTo>
                      <a:pt x="169" y="214"/>
                      <a:pt x="172" y="203"/>
                      <a:pt x="174" y="191"/>
                    </a:cubicBezTo>
                    <a:cubicBezTo>
                      <a:pt x="176" y="180"/>
                      <a:pt x="176" y="168"/>
                      <a:pt x="173" y="156"/>
                    </a:cubicBezTo>
                    <a:cubicBezTo>
                      <a:pt x="171" y="148"/>
                      <a:pt x="169" y="140"/>
                      <a:pt x="165" y="133"/>
                    </a:cubicBezTo>
                    <a:cubicBezTo>
                      <a:pt x="161" y="127"/>
                      <a:pt x="157" y="120"/>
                      <a:pt x="152" y="115"/>
                    </a:cubicBezTo>
                    <a:cubicBezTo>
                      <a:pt x="147" y="110"/>
                      <a:pt x="141" y="105"/>
                      <a:pt x="135" y="102"/>
                    </a:cubicBezTo>
                    <a:cubicBezTo>
                      <a:pt x="129" y="98"/>
                      <a:pt x="122" y="96"/>
                      <a:pt x="115" y="94"/>
                    </a:cubicBezTo>
                    <a:lnTo>
                      <a:pt x="144" y="42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42" name="Freeform 44"/>
              <p:cNvSpPr/>
              <p:nvPr/>
            </p:nvSpPr>
            <p:spPr bwMode="auto">
              <a:xfrm>
                <a:off x="5430468" y="3101383"/>
                <a:ext cx="1528763" cy="1931325"/>
              </a:xfrm>
              <a:custGeom>
                <a:avLst/>
                <a:gdLst>
                  <a:gd name="T0" fmla="*/ 0 w 406"/>
                  <a:gd name="T1" fmla="*/ 305 h 471"/>
                  <a:gd name="T2" fmla="*/ 28 w 406"/>
                  <a:gd name="T3" fmla="*/ 255 h 471"/>
                  <a:gd name="T4" fmla="*/ 162 w 406"/>
                  <a:gd name="T5" fmla="*/ 227 h 471"/>
                  <a:gd name="T6" fmla="*/ 118 w 406"/>
                  <a:gd name="T7" fmla="*/ 89 h 471"/>
                  <a:gd name="T8" fmla="*/ 139 w 406"/>
                  <a:gd name="T9" fmla="*/ 51 h 471"/>
                  <a:gd name="T10" fmla="*/ 184 w 406"/>
                  <a:gd name="T11" fmla="*/ 78 h 471"/>
                  <a:gd name="T12" fmla="*/ 200 w 406"/>
                  <a:gd name="T13" fmla="*/ 88 h 471"/>
                  <a:gd name="T14" fmla="*/ 212 w 406"/>
                  <a:gd name="T15" fmla="*/ 67 h 471"/>
                  <a:gd name="T16" fmla="*/ 228 w 406"/>
                  <a:gd name="T17" fmla="*/ 30 h 471"/>
                  <a:gd name="T18" fmla="*/ 302 w 406"/>
                  <a:gd name="T19" fmla="*/ 15 h 471"/>
                  <a:gd name="T20" fmla="*/ 328 w 406"/>
                  <a:gd name="T21" fmla="*/ 86 h 471"/>
                  <a:gd name="T22" fmla="*/ 308 w 406"/>
                  <a:gd name="T23" fmla="*/ 120 h 471"/>
                  <a:gd name="T24" fmla="*/ 293 w 406"/>
                  <a:gd name="T25" fmla="*/ 143 h 471"/>
                  <a:gd name="T26" fmla="*/ 364 w 406"/>
                  <a:gd name="T27" fmla="*/ 186 h 471"/>
                  <a:gd name="T28" fmla="*/ 406 w 406"/>
                  <a:gd name="T29" fmla="*/ 364 h 471"/>
                  <a:gd name="T30" fmla="*/ 291 w 406"/>
                  <a:gd name="T31" fmla="*/ 397 h 471"/>
                  <a:gd name="T32" fmla="*/ 183 w 406"/>
                  <a:gd name="T33" fmla="*/ 281 h 471"/>
                  <a:gd name="T34" fmla="*/ 133 w 406"/>
                  <a:gd name="T35" fmla="*/ 443 h 471"/>
                  <a:gd name="T36" fmla="*/ 35 w 406"/>
                  <a:gd name="T37" fmla="*/ 471 h 471"/>
                  <a:gd name="T38" fmla="*/ 0 w 406"/>
                  <a:gd name="T39" fmla="*/ 305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06" h="471">
                    <a:moveTo>
                      <a:pt x="0" y="305"/>
                    </a:moveTo>
                    <a:cubicBezTo>
                      <a:pt x="28" y="255"/>
                      <a:pt x="28" y="255"/>
                      <a:pt x="28" y="255"/>
                    </a:cubicBezTo>
                    <a:cubicBezTo>
                      <a:pt x="70" y="294"/>
                      <a:pt x="135" y="275"/>
                      <a:pt x="162" y="227"/>
                    </a:cubicBezTo>
                    <a:cubicBezTo>
                      <a:pt x="188" y="178"/>
                      <a:pt x="173" y="109"/>
                      <a:pt x="118" y="89"/>
                    </a:cubicBezTo>
                    <a:cubicBezTo>
                      <a:pt x="139" y="51"/>
                      <a:pt x="139" y="51"/>
                      <a:pt x="139" y="51"/>
                    </a:cubicBezTo>
                    <a:cubicBezTo>
                      <a:pt x="184" y="78"/>
                      <a:pt x="184" y="78"/>
                      <a:pt x="184" y="78"/>
                    </a:cubicBezTo>
                    <a:cubicBezTo>
                      <a:pt x="200" y="88"/>
                      <a:pt x="200" y="88"/>
                      <a:pt x="200" y="88"/>
                    </a:cubicBezTo>
                    <a:cubicBezTo>
                      <a:pt x="213" y="96"/>
                      <a:pt x="211" y="73"/>
                      <a:pt x="212" y="67"/>
                    </a:cubicBezTo>
                    <a:cubicBezTo>
                      <a:pt x="213" y="54"/>
                      <a:pt x="219" y="41"/>
                      <a:pt x="228" y="30"/>
                    </a:cubicBezTo>
                    <a:cubicBezTo>
                      <a:pt x="246" y="9"/>
                      <a:pt x="277" y="0"/>
                      <a:pt x="302" y="15"/>
                    </a:cubicBezTo>
                    <a:cubicBezTo>
                      <a:pt x="326" y="29"/>
                      <a:pt x="335" y="60"/>
                      <a:pt x="328" y="86"/>
                    </a:cubicBezTo>
                    <a:cubicBezTo>
                      <a:pt x="325" y="99"/>
                      <a:pt x="318" y="111"/>
                      <a:pt x="308" y="120"/>
                    </a:cubicBezTo>
                    <a:cubicBezTo>
                      <a:pt x="303" y="124"/>
                      <a:pt x="280" y="135"/>
                      <a:pt x="293" y="143"/>
                    </a:cubicBezTo>
                    <a:cubicBezTo>
                      <a:pt x="364" y="186"/>
                      <a:pt x="364" y="186"/>
                      <a:pt x="364" y="186"/>
                    </a:cubicBezTo>
                    <a:cubicBezTo>
                      <a:pt x="406" y="364"/>
                      <a:pt x="406" y="364"/>
                      <a:pt x="406" y="364"/>
                    </a:cubicBezTo>
                    <a:cubicBezTo>
                      <a:pt x="291" y="397"/>
                      <a:pt x="291" y="397"/>
                      <a:pt x="291" y="397"/>
                    </a:cubicBezTo>
                    <a:cubicBezTo>
                      <a:pt x="306" y="333"/>
                      <a:pt x="252" y="263"/>
                      <a:pt x="183" y="281"/>
                    </a:cubicBezTo>
                    <a:cubicBezTo>
                      <a:pt x="115" y="299"/>
                      <a:pt x="91" y="389"/>
                      <a:pt x="133" y="443"/>
                    </a:cubicBezTo>
                    <a:cubicBezTo>
                      <a:pt x="35" y="471"/>
                      <a:pt x="35" y="471"/>
                      <a:pt x="35" y="471"/>
                    </a:cubicBezTo>
                    <a:lnTo>
                      <a:pt x="0" y="30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43" name="Freeform 45"/>
              <p:cNvSpPr/>
              <p:nvPr/>
            </p:nvSpPr>
            <p:spPr bwMode="auto">
              <a:xfrm>
                <a:off x="5871793" y="1886518"/>
                <a:ext cx="1652588" cy="1900174"/>
              </a:xfrm>
              <a:custGeom>
                <a:avLst/>
                <a:gdLst>
                  <a:gd name="T0" fmla="*/ 337 w 439"/>
                  <a:gd name="T1" fmla="*/ 0 h 463"/>
                  <a:gd name="T2" fmla="*/ 369 w 439"/>
                  <a:gd name="T3" fmla="*/ 127 h 463"/>
                  <a:gd name="T4" fmla="*/ 357 w 439"/>
                  <a:gd name="T5" fmla="*/ 125 h 463"/>
                  <a:gd name="T6" fmla="*/ 345 w 439"/>
                  <a:gd name="T7" fmla="*/ 124 h 463"/>
                  <a:gd name="T8" fmla="*/ 333 w 439"/>
                  <a:gd name="T9" fmla="*/ 126 h 463"/>
                  <a:gd name="T10" fmla="*/ 320 w 439"/>
                  <a:gd name="T11" fmla="*/ 129 h 463"/>
                  <a:gd name="T12" fmla="*/ 289 w 439"/>
                  <a:gd name="T13" fmla="*/ 147 h 463"/>
                  <a:gd name="T14" fmla="*/ 267 w 439"/>
                  <a:gd name="T15" fmla="*/ 174 h 463"/>
                  <a:gd name="T16" fmla="*/ 256 w 439"/>
                  <a:gd name="T17" fmla="*/ 207 h 463"/>
                  <a:gd name="T18" fmla="*/ 258 w 439"/>
                  <a:gd name="T19" fmla="*/ 243 h 463"/>
                  <a:gd name="T20" fmla="*/ 272 w 439"/>
                  <a:gd name="T21" fmla="*/ 274 h 463"/>
                  <a:gd name="T22" fmla="*/ 297 w 439"/>
                  <a:gd name="T23" fmla="*/ 296 h 463"/>
                  <a:gd name="T24" fmla="*/ 328 w 439"/>
                  <a:gd name="T25" fmla="*/ 306 h 463"/>
                  <a:gd name="T26" fmla="*/ 363 w 439"/>
                  <a:gd name="T27" fmla="*/ 303 h 463"/>
                  <a:gd name="T28" fmla="*/ 375 w 439"/>
                  <a:gd name="T29" fmla="*/ 298 h 463"/>
                  <a:gd name="T30" fmla="*/ 386 w 439"/>
                  <a:gd name="T31" fmla="*/ 291 h 463"/>
                  <a:gd name="T32" fmla="*/ 396 w 439"/>
                  <a:gd name="T33" fmla="*/ 283 h 463"/>
                  <a:gd name="T34" fmla="*/ 405 w 439"/>
                  <a:gd name="T35" fmla="*/ 274 h 463"/>
                  <a:gd name="T36" fmla="*/ 439 w 439"/>
                  <a:gd name="T37" fmla="*/ 410 h 463"/>
                  <a:gd name="T38" fmla="*/ 267 w 439"/>
                  <a:gd name="T39" fmla="*/ 463 h 463"/>
                  <a:gd name="T40" fmla="*/ 211 w 439"/>
                  <a:gd name="T41" fmla="*/ 431 h 463"/>
                  <a:gd name="T42" fmla="*/ 225 w 439"/>
                  <a:gd name="T43" fmla="*/ 411 h 463"/>
                  <a:gd name="T44" fmla="*/ 234 w 439"/>
                  <a:gd name="T45" fmla="*/ 389 h 463"/>
                  <a:gd name="T46" fmla="*/ 238 w 439"/>
                  <a:gd name="T47" fmla="*/ 366 h 463"/>
                  <a:gd name="T48" fmla="*/ 236 w 439"/>
                  <a:gd name="T49" fmla="*/ 341 h 463"/>
                  <a:gd name="T50" fmla="*/ 221 w 439"/>
                  <a:gd name="T51" fmla="*/ 310 h 463"/>
                  <a:gd name="T52" fmla="*/ 197 w 439"/>
                  <a:gd name="T53" fmla="*/ 288 h 463"/>
                  <a:gd name="T54" fmla="*/ 167 w 439"/>
                  <a:gd name="T55" fmla="*/ 278 h 463"/>
                  <a:gd name="T56" fmla="*/ 134 w 439"/>
                  <a:gd name="T57" fmla="*/ 282 h 463"/>
                  <a:gd name="T58" fmla="*/ 113 w 439"/>
                  <a:gd name="T59" fmla="*/ 292 h 463"/>
                  <a:gd name="T60" fmla="*/ 95 w 439"/>
                  <a:gd name="T61" fmla="*/ 307 h 463"/>
                  <a:gd name="T62" fmla="*/ 82 w 439"/>
                  <a:gd name="T63" fmla="*/ 327 h 463"/>
                  <a:gd name="T64" fmla="*/ 73 w 439"/>
                  <a:gd name="T65" fmla="*/ 348 h 463"/>
                  <a:gd name="T66" fmla="*/ 27 w 439"/>
                  <a:gd name="T67" fmla="*/ 321 h 463"/>
                  <a:gd name="T68" fmla="*/ 59 w 439"/>
                  <a:gd name="T69" fmla="*/ 263 h 463"/>
                  <a:gd name="T70" fmla="*/ 69 w 439"/>
                  <a:gd name="T71" fmla="*/ 244 h 463"/>
                  <a:gd name="T72" fmla="*/ 64 w 439"/>
                  <a:gd name="T73" fmla="*/ 245 h 463"/>
                  <a:gd name="T74" fmla="*/ 60 w 439"/>
                  <a:gd name="T75" fmla="*/ 245 h 463"/>
                  <a:gd name="T76" fmla="*/ 55 w 439"/>
                  <a:gd name="T77" fmla="*/ 245 h 463"/>
                  <a:gd name="T78" fmla="*/ 51 w 439"/>
                  <a:gd name="T79" fmla="*/ 244 h 463"/>
                  <a:gd name="T80" fmla="*/ 34 w 439"/>
                  <a:gd name="T81" fmla="*/ 239 h 463"/>
                  <a:gd name="T82" fmla="*/ 20 w 439"/>
                  <a:gd name="T83" fmla="*/ 228 h 463"/>
                  <a:gd name="T84" fmla="*/ 9 w 439"/>
                  <a:gd name="T85" fmla="*/ 214 h 463"/>
                  <a:gd name="T86" fmla="*/ 2 w 439"/>
                  <a:gd name="T87" fmla="*/ 196 h 463"/>
                  <a:gd name="T88" fmla="*/ 1 w 439"/>
                  <a:gd name="T89" fmla="*/ 169 h 463"/>
                  <a:gd name="T90" fmla="*/ 10 w 439"/>
                  <a:gd name="T91" fmla="*/ 143 h 463"/>
                  <a:gd name="T92" fmla="*/ 27 w 439"/>
                  <a:gd name="T93" fmla="*/ 122 h 463"/>
                  <a:gd name="T94" fmla="*/ 50 w 439"/>
                  <a:gd name="T95" fmla="*/ 108 h 463"/>
                  <a:gd name="T96" fmla="*/ 68 w 439"/>
                  <a:gd name="T97" fmla="*/ 104 h 463"/>
                  <a:gd name="T98" fmla="*/ 86 w 439"/>
                  <a:gd name="T99" fmla="*/ 106 h 463"/>
                  <a:gd name="T100" fmla="*/ 102 w 439"/>
                  <a:gd name="T101" fmla="*/ 113 h 463"/>
                  <a:gd name="T102" fmla="*/ 115 w 439"/>
                  <a:gd name="T103" fmla="*/ 125 h 463"/>
                  <a:gd name="T104" fmla="*/ 118 w 439"/>
                  <a:gd name="T105" fmla="*/ 129 h 463"/>
                  <a:gd name="T106" fmla="*/ 121 w 439"/>
                  <a:gd name="T107" fmla="*/ 133 h 463"/>
                  <a:gd name="T108" fmla="*/ 123 w 439"/>
                  <a:gd name="T109" fmla="*/ 137 h 463"/>
                  <a:gd name="T110" fmla="*/ 125 w 439"/>
                  <a:gd name="T111" fmla="*/ 141 h 463"/>
                  <a:gd name="T112" fmla="*/ 135 w 439"/>
                  <a:gd name="T113" fmla="*/ 123 h 463"/>
                  <a:gd name="T114" fmla="*/ 170 w 439"/>
                  <a:gd name="T115" fmla="*/ 58 h 463"/>
                  <a:gd name="T116" fmla="*/ 337 w 439"/>
                  <a:gd name="T117" fmla="*/ 0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39" h="463">
                    <a:moveTo>
                      <a:pt x="337" y="0"/>
                    </a:moveTo>
                    <a:cubicBezTo>
                      <a:pt x="369" y="127"/>
                      <a:pt x="369" y="127"/>
                      <a:pt x="369" y="127"/>
                    </a:cubicBezTo>
                    <a:cubicBezTo>
                      <a:pt x="365" y="126"/>
                      <a:pt x="361" y="125"/>
                      <a:pt x="357" y="125"/>
                    </a:cubicBezTo>
                    <a:cubicBezTo>
                      <a:pt x="353" y="124"/>
                      <a:pt x="349" y="124"/>
                      <a:pt x="345" y="124"/>
                    </a:cubicBezTo>
                    <a:cubicBezTo>
                      <a:pt x="341" y="125"/>
                      <a:pt x="337" y="125"/>
                      <a:pt x="333" y="126"/>
                    </a:cubicBezTo>
                    <a:cubicBezTo>
                      <a:pt x="328" y="126"/>
                      <a:pt x="324" y="128"/>
                      <a:pt x="320" y="129"/>
                    </a:cubicBezTo>
                    <a:cubicBezTo>
                      <a:pt x="309" y="133"/>
                      <a:pt x="298" y="139"/>
                      <a:pt x="289" y="147"/>
                    </a:cubicBezTo>
                    <a:cubicBezTo>
                      <a:pt x="280" y="154"/>
                      <a:pt x="273" y="164"/>
                      <a:pt x="267" y="174"/>
                    </a:cubicBezTo>
                    <a:cubicBezTo>
                      <a:pt x="262" y="184"/>
                      <a:pt x="258" y="196"/>
                      <a:pt x="256" y="207"/>
                    </a:cubicBezTo>
                    <a:cubicBezTo>
                      <a:pt x="254" y="219"/>
                      <a:pt x="255" y="231"/>
                      <a:pt x="258" y="243"/>
                    </a:cubicBezTo>
                    <a:cubicBezTo>
                      <a:pt x="260" y="255"/>
                      <a:pt x="265" y="265"/>
                      <a:pt x="272" y="274"/>
                    </a:cubicBezTo>
                    <a:cubicBezTo>
                      <a:pt x="279" y="283"/>
                      <a:pt x="287" y="291"/>
                      <a:pt x="297" y="296"/>
                    </a:cubicBezTo>
                    <a:cubicBezTo>
                      <a:pt x="306" y="302"/>
                      <a:pt x="317" y="305"/>
                      <a:pt x="328" y="306"/>
                    </a:cubicBezTo>
                    <a:cubicBezTo>
                      <a:pt x="339" y="307"/>
                      <a:pt x="351" y="306"/>
                      <a:pt x="363" y="303"/>
                    </a:cubicBezTo>
                    <a:cubicBezTo>
                      <a:pt x="367" y="301"/>
                      <a:pt x="371" y="300"/>
                      <a:pt x="375" y="298"/>
                    </a:cubicBezTo>
                    <a:cubicBezTo>
                      <a:pt x="379" y="296"/>
                      <a:pt x="382" y="293"/>
                      <a:pt x="386" y="291"/>
                    </a:cubicBezTo>
                    <a:cubicBezTo>
                      <a:pt x="390" y="289"/>
                      <a:pt x="393" y="286"/>
                      <a:pt x="396" y="283"/>
                    </a:cubicBezTo>
                    <a:cubicBezTo>
                      <a:pt x="399" y="280"/>
                      <a:pt x="402" y="277"/>
                      <a:pt x="405" y="274"/>
                    </a:cubicBezTo>
                    <a:cubicBezTo>
                      <a:pt x="439" y="410"/>
                      <a:pt x="439" y="410"/>
                      <a:pt x="439" y="410"/>
                    </a:cubicBezTo>
                    <a:cubicBezTo>
                      <a:pt x="267" y="463"/>
                      <a:pt x="267" y="463"/>
                      <a:pt x="267" y="463"/>
                    </a:cubicBezTo>
                    <a:cubicBezTo>
                      <a:pt x="211" y="431"/>
                      <a:pt x="211" y="431"/>
                      <a:pt x="211" y="431"/>
                    </a:cubicBezTo>
                    <a:cubicBezTo>
                      <a:pt x="217" y="425"/>
                      <a:pt x="222" y="418"/>
                      <a:pt x="225" y="411"/>
                    </a:cubicBezTo>
                    <a:cubicBezTo>
                      <a:pt x="229" y="405"/>
                      <a:pt x="232" y="397"/>
                      <a:pt x="234" y="389"/>
                    </a:cubicBezTo>
                    <a:cubicBezTo>
                      <a:pt x="237" y="382"/>
                      <a:pt x="238" y="374"/>
                      <a:pt x="238" y="366"/>
                    </a:cubicBezTo>
                    <a:cubicBezTo>
                      <a:pt x="238" y="358"/>
                      <a:pt x="238" y="350"/>
                      <a:pt x="236" y="341"/>
                    </a:cubicBezTo>
                    <a:cubicBezTo>
                      <a:pt x="233" y="329"/>
                      <a:pt x="228" y="319"/>
                      <a:pt x="221" y="310"/>
                    </a:cubicBezTo>
                    <a:cubicBezTo>
                      <a:pt x="215" y="301"/>
                      <a:pt x="206" y="293"/>
                      <a:pt x="197" y="288"/>
                    </a:cubicBezTo>
                    <a:cubicBezTo>
                      <a:pt x="188" y="283"/>
                      <a:pt x="178" y="279"/>
                      <a:pt x="167" y="278"/>
                    </a:cubicBezTo>
                    <a:cubicBezTo>
                      <a:pt x="156" y="277"/>
                      <a:pt x="145" y="278"/>
                      <a:pt x="134" y="282"/>
                    </a:cubicBezTo>
                    <a:cubicBezTo>
                      <a:pt x="126" y="284"/>
                      <a:pt x="119" y="288"/>
                      <a:pt x="113" y="292"/>
                    </a:cubicBezTo>
                    <a:cubicBezTo>
                      <a:pt x="106" y="297"/>
                      <a:pt x="100" y="302"/>
                      <a:pt x="95" y="307"/>
                    </a:cubicBezTo>
                    <a:cubicBezTo>
                      <a:pt x="90" y="313"/>
                      <a:pt x="86" y="320"/>
                      <a:pt x="82" y="327"/>
                    </a:cubicBezTo>
                    <a:cubicBezTo>
                      <a:pt x="78" y="333"/>
                      <a:pt x="75" y="341"/>
                      <a:pt x="73" y="348"/>
                    </a:cubicBezTo>
                    <a:cubicBezTo>
                      <a:pt x="27" y="321"/>
                      <a:pt x="27" y="321"/>
                      <a:pt x="27" y="321"/>
                    </a:cubicBezTo>
                    <a:cubicBezTo>
                      <a:pt x="59" y="263"/>
                      <a:pt x="59" y="263"/>
                      <a:pt x="59" y="263"/>
                    </a:cubicBezTo>
                    <a:cubicBezTo>
                      <a:pt x="69" y="244"/>
                      <a:pt x="69" y="244"/>
                      <a:pt x="69" y="244"/>
                    </a:cubicBezTo>
                    <a:cubicBezTo>
                      <a:pt x="68" y="245"/>
                      <a:pt x="66" y="245"/>
                      <a:pt x="64" y="245"/>
                    </a:cubicBezTo>
                    <a:cubicBezTo>
                      <a:pt x="63" y="245"/>
                      <a:pt x="61" y="245"/>
                      <a:pt x="60" y="245"/>
                    </a:cubicBezTo>
                    <a:cubicBezTo>
                      <a:pt x="58" y="245"/>
                      <a:pt x="57" y="245"/>
                      <a:pt x="55" y="245"/>
                    </a:cubicBezTo>
                    <a:cubicBezTo>
                      <a:pt x="54" y="245"/>
                      <a:pt x="52" y="244"/>
                      <a:pt x="51" y="244"/>
                    </a:cubicBezTo>
                    <a:cubicBezTo>
                      <a:pt x="45" y="243"/>
                      <a:pt x="39" y="241"/>
                      <a:pt x="34" y="239"/>
                    </a:cubicBezTo>
                    <a:cubicBezTo>
                      <a:pt x="29" y="236"/>
                      <a:pt x="24" y="233"/>
                      <a:pt x="20" y="228"/>
                    </a:cubicBezTo>
                    <a:cubicBezTo>
                      <a:pt x="16" y="224"/>
                      <a:pt x="12" y="220"/>
                      <a:pt x="9" y="214"/>
                    </a:cubicBezTo>
                    <a:cubicBezTo>
                      <a:pt x="6" y="209"/>
                      <a:pt x="4" y="203"/>
                      <a:pt x="2" y="196"/>
                    </a:cubicBezTo>
                    <a:cubicBezTo>
                      <a:pt x="0" y="187"/>
                      <a:pt x="0" y="178"/>
                      <a:pt x="1" y="169"/>
                    </a:cubicBezTo>
                    <a:cubicBezTo>
                      <a:pt x="3" y="160"/>
                      <a:pt x="6" y="151"/>
                      <a:pt x="10" y="143"/>
                    </a:cubicBezTo>
                    <a:cubicBezTo>
                      <a:pt x="14" y="135"/>
                      <a:pt x="20" y="128"/>
                      <a:pt x="27" y="122"/>
                    </a:cubicBezTo>
                    <a:cubicBezTo>
                      <a:pt x="33" y="116"/>
                      <a:pt x="41" y="111"/>
                      <a:pt x="50" y="108"/>
                    </a:cubicBezTo>
                    <a:cubicBezTo>
                      <a:pt x="56" y="106"/>
                      <a:pt x="62" y="105"/>
                      <a:pt x="68" y="104"/>
                    </a:cubicBezTo>
                    <a:cubicBezTo>
                      <a:pt x="74" y="104"/>
                      <a:pt x="80" y="105"/>
                      <a:pt x="86" y="106"/>
                    </a:cubicBezTo>
                    <a:cubicBezTo>
                      <a:pt x="92" y="108"/>
                      <a:pt x="97" y="110"/>
                      <a:pt x="102" y="113"/>
                    </a:cubicBezTo>
                    <a:cubicBezTo>
                      <a:pt x="107" y="117"/>
                      <a:pt x="111" y="121"/>
                      <a:pt x="115" y="125"/>
                    </a:cubicBezTo>
                    <a:cubicBezTo>
                      <a:pt x="116" y="126"/>
                      <a:pt x="117" y="128"/>
                      <a:pt x="118" y="129"/>
                    </a:cubicBezTo>
                    <a:cubicBezTo>
                      <a:pt x="119" y="130"/>
                      <a:pt x="120" y="131"/>
                      <a:pt x="121" y="133"/>
                    </a:cubicBezTo>
                    <a:cubicBezTo>
                      <a:pt x="122" y="134"/>
                      <a:pt x="122" y="135"/>
                      <a:pt x="123" y="137"/>
                    </a:cubicBezTo>
                    <a:cubicBezTo>
                      <a:pt x="124" y="138"/>
                      <a:pt x="125" y="140"/>
                      <a:pt x="125" y="141"/>
                    </a:cubicBezTo>
                    <a:cubicBezTo>
                      <a:pt x="135" y="123"/>
                      <a:pt x="135" y="123"/>
                      <a:pt x="135" y="123"/>
                    </a:cubicBezTo>
                    <a:cubicBezTo>
                      <a:pt x="170" y="58"/>
                      <a:pt x="170" y="58"/>
                      <a:pt x="170" y="58"/>
                    </a:cubicBezTo>
                    <a:lnTo>
                      <a:pt x="337" y="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44" name="Freeform 46"/>
              <p:cNvSpPr/>
              <p:nvPr/>
            </p:nvSpPr>
            <p:spPr bwMode="auto">
              <a:xfrm>
                <a:off x="5874968" y="1922860"/>
                <a:ext cx="1614488" cy="1834412"/>
              </a:xfrm>
              <a:custGeom>
                <a:avLst/>
                <a:gdLst>
                  <a:gd name="T0" fmla="*/ 222 w 429"/>
                  <a:gd name="T1" fmla="*/ 420 h 447"/>
                  <a:gd name="T2" fmla="*/ 202 w 429"/>
                  <a:gd name="T3" fmla="*/ 274 h 447"/>
                  <a:gd name="T4" fmla="*/ 68 w 429"/>
                  <a:gd name="T5" fmla="*/ 328 h 447"/>
                  <a:gd name="T6" fmla="*/ 36 w 429"/>
                  <a:gd name="T7" fmla="*/ 309 h 447"/>
                  <a:gd name="T8" fmla="*/ 64 w 429"/>
                  <a:gd name="T9" fmla="*/ 257 h 447"/>
                  <a:gd name="T10" fmla="*/ 74 w 429"/>
                  <a:gd name="T11" fmla="*/ 239 h 447"/>
                  <a:gd name="T12" fmla="*/ 63 w 429"/>
                  <a:gd name="T13" fmla="*/ 229 h 447"/>
                  <a:gd name="T14" fmla="*/ 45 w 429"/>
                  <a:gd name="T15" fmla="*/ 227 h 447"/>
                  <a:gd name="T16" fmla="*/ 8 w 429"/>
                  <a:gd name="T17" fmla="*/ 186 h 447"/>
                  <a:gd name="T18" fmla="*/ 68 w 429"/>
                  <a:gd name="T19" fmla="*/ 103 h 447"/>
                  <a:gd name="T20" fmla="*/ 70 w 429"/>
                  <a:gd name="T21" fmla="*/ 103 h 447"/>
                  <a:gd name="T22" fmla="*/ 110 w 429"/>
                  <a:gd name="T23" fmla="*/ 122 h 447"/>
                  <a:gd name="T24" fmla="*/ 131 w 429"/>
                  <a:gd name="T25" fmla="*/ 136 h 447"/>
                  <a:gd name="T26" fmla="*/ 174 w 429"/>
                  <a:gd name="T27" fmla="*/ 55 h 447"/>
                  <a:gd name="T28" fmla="*/ 331 w 429"/>
                  <a:gd name="T29" fmla="*/ 0 h 447"/>
                  <a:gd name="T30" fmla="*/ 358 w 429"/>
                  <a:gd name="T31" fmla="*/ 109 h 447"/>
                  <a:gd name="T32" fmla="*/ 346 w 429"/>
                  <a:gd name="T33" fmla="*/ 108 h 447"/>
                  <a:gd name="T34" fmla="*/ 344 w 429"/>
                  <a:gd name="T35" fmla="*/ 108 h 447"/>
                  <a:gd name="T36" fmla="*/ 253 w 429"/>
                  <a:gd name="T37" fmla="*/ 247 h 447"/>
                  <a:gd name="T38" fmla="*/ 400 w 429"/>
                  <a:gd name="T39" fmla="*/ 279 h 447"/>
                  <a:gd name="T40" fmla="*/ 429 w 429"/>
                  <a:gd name="T41" fmla="*/ 396 h 447"/>
                  <a:gd name="T42" fmla="*/ 267 w 429"/>
                  <a:gd name="T43" fmla="*/ 447 h 447"/>
                  <a:gd name="T44" fmla="*/ 222 w 429"/>
                  <a:gd name="T45" fmla="*/ 42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29" h="447">
                    <a:moveTo>
                      <a:pt x="222" y="420"/>
                    </a:moveTo>
                    <a:cubicBezTo>
                      <a:pt x="256" y="376"/>
                      <a:pt x="252" y="305"/>
                      <a:pt x="202" y="274"/>
                    </a:cubicBezTo>
                    <a:cubicBezTo>
                      <a:pt x="151" y="242"/>
                      <a:pt x="87" y="275"/>
                      <a:pt x="68" y="328"/>
                    </a:cubicBezTo>
                    <a:cubicBezTo>
                      <a:pt x="36" y="309"/>
                      <a:pt x="36" y="309"/>
                      <a:pt x="36" y="309"/>
                    </a:cubicBezTo>
                    <a:cubicBezTo>
                      <a:pt x="64" y="257"/>
                      <a:pt x="64" y="257"/>
                      <a:pt x="64" y="257"/>
                    </a:cubicBezTo>
                    <a:cubicBezTo>
                      <a:pt x="74" y="239"/>
                      <a:pt x="74" y="239"/>
                      <a:pt x="74" y="239"/>
                    </a:cubicBezTo>
                    <a:cubicBezTo>
                      <a:pt x="79" y="230"/>
                      <a:pt x="69" y="228"/>
                      <a:pt x="63" y="229"/>
                    </a:cubicBezTo>
                    <a:cubicBezTo>
                      <a:pt x="57" y="229"/>
                      <a:pt x="51" y="228"/>
                      <a:pt x="45" y="227"/>
                    </a:cubicBezTo>
                    <a:cubicBezTo>
                      <a:pt x="26" y="221"/>
                      <a:pt x="12" y="205"/>
                      <a:pt x="8" y="186"/>
                    </a:cubicBezTo>
                    <a:cubicBezTo>
                      <a:pt x="0" y="148"/>
                      <a:pt x="27" y="104"/>
                      <a:pt x="68" y="103"/>
                    </a:cubicBezTo>
                    <a:cubicBezTo>
                      <a:pt x="70" y="103"/>
                      <a:pt x="70" y="103"/>
                      <a:pt x="70" y="103"/>
                    </a:cubicBezTo>
                    <a:cubicBezTo>
                      <a:pt x="85" y="103"/>
                      <a:pt x="100" y="110"/>
                      <a:pt x="110" y="122"/>
                    </a:cubicBezTo>
                    <a:cubicBezTo>
                      <a:pt x="114" y="127"/>
                      <a:pt x="123" y="149"/>
                      <a:pt x="131" y="136"/>
                    </a:cubicBezTo>
                    <a:cubicBezTo>
                      <a:pt x="174" y="55"/>
                      <a:pt x="174" y="55"/>
                      <a:pt x="174" y="55"/>
                    </a:cubicBezTo>
                    <a:cubicBezTo>
                      <a:pt x="331" y="0"/>
                      <a:pt x="331" y="0"/>
                      <a:pt x="331" y="0"/>
                    </a:cubicBezTo>
                    <a:cubicBezTo>
                      <a:pt x="358" y="109"/>
                      <a:pt x="358" y="109"/>
                      <a:pt x="358" y="109"/>
                    </a:cubicBezTo>
                    <a:cubicBezTo>
                      <a:pt x="354" y="108"/>
                      <a:pt x="350" y="108"/>
                      <a:pt x="346" y="108"/>
                    </a:cubicBezTo>
                    <a:cubicBezTo>
                      <a:pt x="344" y="108"/>
                      <a:pt x="344" y="108"/>
                      <a:pt x="344" y="108"/>
                    </a:cubicBezTo>
                    <a:cubicBezTo>
                      <a:pt x="276" y="110"/>
                      <a:pt x="230" y="185"/>
                      <a:pt x="253" y="247"/>
                    </a:cubicBezTo>
                    <a:cubicBezTo>
                      <a:pt x="275" y="306"/>
                      <a:pt x="355" y="325"/>
                      <a:pt x="400" y="279"/>
                    </a:cubicBezTo>
                    <a:cubicBezTo>
                      <a:pt x="429" y="396"/>
                      <a:pt x="429" y="396"/>
                      <a:pt x="429" y="396"/>
                    </a:cubicBezTo>
                    <a:cubicBezTo>
                      <a:pt x="267" y="447"/>
                      <a:pt x="267" y="447"/>
                      <a:pt x="267" y="447"/>
                    </a:cubicBezTo>
                    <a:lnTo>
                      <a:pt x="222" y="42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7751538" y="2192900"/>
              <a:ext cx="3306649" cy="1249555"/>
              <a:chOff x="8435407" y="1376088"/>
              <a:chExt cx="3306649" cy="1249555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8435407" y="1931588"/>
                <a:ext cx="3306649" cy="6940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单击此处输入你的正文，文字是您思想的提炼</a:t>
                </a:r>
                <a:r>
                  <a:rPr lang="zh-CN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。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grpSp>
            <p:nvGrpSpPr>
              <p:cNvPr id="49" name="Group 48"/>
              <p:cNvGrpSpPr/>
              <p:nvPr/>
            </p:nvGrpSpPr>
            <p:grpSpPr>
              <a:xfrm>
                <a:off x="8435407" y="1376088"/>
                <a:ext cx="2111098" cy="419569"/>
                <a:chOff x="8436940" y="1376088"/>
                <a:chExt cx="2111098" cy="419569"/>
              </a:xfrm>
            </p:grpSpPr>
            <p:sp>
              <p:nvSpPr>
                <p:cNvPr id="46" name="Rectangle: Rounded Corners 45"/>
                <p:cNvSpPr/>
                <p:nvPr/>
              </p:nvSpPr>
              <p:spPr>
                <a:xfrm flipH="1">
                  <a:off x="8436940" y="1376088"/>
                  <a:ext cx="2111098" cy="41956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600" dirty="0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 flipH="1">
                  <a:off x="8954149" y="1416595"/>
                  <a:ext cx="1198880" cy="3371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600" b="1" dirty="0">
                      <a:solidFill>
                        <a:schemeClr val="bg1"/>
                      </a:solidFill>
                      <a:ea typeface="思源宋体 CN" panose="02020400000000000000" charset="-122"/>
                      <a:cs typeface="思源宋体 CN" panose="02020400000000000000" charset="-122"/>
                    </a:rPr>
                    <a:t>添加副标题</a:t>
                  </a:r>
                  <a:endParaRPr lang="en-US" sz="1600" b="1" dirty="0">
                    <a:solidFill>
                      <a:schemeClr val="bg1"/>
                    </a:solidFill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8568940" y="1473171"/>
                  <a:ext cx="225402" cy="2254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</p:grpSp>
        </p:grpSp>
        <p:grpSp>
          <p:nvGrpSpPr>
            <p:cNvPr id="51" name="Group 50"/>
            <p:cNvGrpSpPr/>
            <p:nvPr/>
          </p:nvGrpSpPr>
          <p:grpSpPr>
            <a:xfrm>
              <a:off x="7506837" y="4700859"/>
              <a:ext cx="3306649" cy="1249555"/>
              <a:chOff x="8435407" y="1376088"/>
              <a:chExt cx="3306649" cy="124955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8435407" y="1931588"/>
                <a:ext cx="3306649" cy="6940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单击此处输入你的正文，文字是您思想的提炼</a:t>
                </a:r>
                <a:r>
                  <a:rPr lang="zh-CN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。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grpSp>
            <p:nvGrpSpPr>
              <p:cNvPr id="53" name="Group 52"/>
              <p:cNvGrpSpPr/>
              <p:nvPr/>
            </p:nvGrpSpPr>
            <p:grpSpPr>
              <a:xfrm>
                <a:off x="8435407" y="1376088"/>
                <a:ext cx="2111098" cy="419569"/>
                <a:chOff x="8436940" y="1376088"/>
                <a:chExt cx="2111098" cy="419569"/>
              </a:xfrm>
            </p:grpSpPr>
            <p:sp>
              <p:nvSpPr>
                <p:cNvPr id="54" name="Rectangle: Rounded Corners 53"/>
                <p:cNvSpPr/>
                <p:nvPr/>
              </p:nvSpPr>
              <p:spPr>
                <a:xfrm flipH="1">
                  <a:off x="8436940" y="1376088"/>
                  <a:ext cx="2111098" cy="41956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600" dirty="0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 flipH="1">
                  <a:off x="8954149" y="1416595"/>
                  <a:ext cx="1198880" cy="3371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600" b="1" dirty="0">
                      <a:solidFill>
                        <a:schemeClr val="bg1"/>
                      </a:solidFill>
                      <a:ea typeface="思源宋体 CN" panose="02020400000000000000" charset="-122"/>
                      <a:cs typeface="思源宋体 CN" panose="02020400000000000000" charset="-122"/>
                    </a:rPr>
                    <a:t>添加副标题</a:t>
                  </a:r>
                  <a:endParaRPr lang="en-US" sz="1600" b="1" dirty="0">
                    <a:solidFill>
                      <a:schemeClr val="bg1"/>
                    </a:solidFill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>
                  <a:off x="8568940" y="1473171"/>
                  <a:ext cx="225402" cy="2254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</p:grpSp>
        </p:grpSp>
        <p:grpSp>
          <p:nvGrpSpPr>
            <p:cNvPr id="63" name="Group 62"/>
            <p:cNvGrpSpPr/>
            <p:nvPr/>
          </p:nvGrpSpPr>
          <p:grpSpPr>
            <a:xfrm>
              <a:off x="1356239" y="1838948"/>
              <a:ext cx="3306649" cy="1249555"/>
              <a:chOff x="655176" y="1140416"/>
              <a:chExt cx="3306649" cy="1249555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655176" y="1695916"/>
                <a:ext cx="3306649" cy="6940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140000"/>
                  </a:lnSpc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单击此处输入你的正文，文字是您思想的提炼</a:t>
                </a:r>
                <a:r>
                  <a:rPr lang="zh-CN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。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grpSp>
            <p:nvGrpSpPr>
              <p:cNvPr id="59" name="Group 58"/>
              <p:cNvGrpSpPr/>
              <p:nvPr/>
            </p:nvGrpSpPr>
            <p:grpSpPr>
              <a:xfrm flipH="1">
                <a:off x="1850727" y="1140416"/>
                <a:ext cx="2111098" cy="419569"/>
                <a:chOff x="8436940" y="1376088"/>
                <a:chExt cx="2111098" cy="419569"/>
              </a:xfrm>
            </p:grpSpPr>
            <p:sp>
              <p:nvSpPr>
                <p:cNvPr id="60" name="Rectangle: Rounded Corners 59"/>
                <p:cNvSpPr/>
                <p:nvPr/>
              </p:nvSpPr>
              <p:spPr>
                <a:xfrm flipH="1">
                  <a:off x="8436940" y="1376088"/>
                  <a:ext cx="2111098" cy="41956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600" dirty="0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 flipH="1">
                  <a:off x="8957611" y="1416595"/>
                  <a:ext cx="1198880" cy="3371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600" b="1" dirty="0">
                      <a:solidFill>
                        <a:schemeClr val="bg1"/>
                      </a:solidFill>
                      <a:ea typeface="思源宋体 CN" panose="02020400000000000000" charset="-122"/>
                      <a:cs typeface="思源宋体 CN" panose="02020400000000000000" charset="-122"/>
                    </a:rPr>
                    <a:t>添加副标题</a:t>
                  </a:r>
                  <a:endParaRPr lang="en-US" sz="1600" b="1" dirty="0">
                    <a:solidFill>
                      <a:schemeClr val="bg1"/>
                    </a:solidFill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62" name="Oval 61"/>
                <p:cNvSpPr/>
                <p:nvPr/>
              </p:nvSpPr>
              <p:spPr>
                <a:xfrm>
                  <a:off x="8568940" y="1473171"/>
                  <a:ext cx="225402" cy="2254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</p:grpSp>
        </p:grpSp>
        <p:grpSp>
          <p:nvGrpSpPr>
            <p:cNvPr id="64" name="Group 63"/>
            <p:cNvGrpSpPr/>
            <p:nvPr/>
          </p:nvGrpSpPr>
          <p:grpSpPr>
            <a:xfrm>
              <a:off x="1133813" y="4216767"/>
              <a:ext cx="3306649" cy="1249555"/>
              <a:chOff x="655176" y="1140416"/>
              <a:chExt cx="3306649" cy="1249555"/>
            </a:xfrm>
          </p:grpSpPr>
          <p:sp>
            <p:nvSpPr>
              <p:cNvPr id="65" name="Rectangle 64"/>
              <p:cNvSpPr/>
              <p:nvPr/>
            </p:nvSpPr>
            <p:spPr>
              <a:xfrm>
                <a:off x="655176" y="1695916"/>
                <a:ext cx="3306649" cy="6940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140000"/>
                  </a:lnSpc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单击此处输入你的正文，文字是您思想的提炼</a:t>
                </a:r>
                <a:r>
                  <a:rPr lang="zh-CN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。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grpSp>
            <p:nvGrpSpPr>
              <p:cNvPr id="66" name="Group 65"/>
              <p:cNvGrpSpPr/>
              <p:nvPr/>
            </p:nvGrpSpPr>
            <p:grpSpPr>
              <a:xfrm flipH="1">
                <a:off x="1850727" y="1140416"/>
                <a:ext cx="2111098" cy="419569"/>
                <a:chOff x="8436940" y="1376088"/>
                <a:chExt cx="2111098" cy="419569"/>
              </a:xfrm>
            </p:grpSpPr>
            <p:sp>
              <p:nvSpPr>
                <p:cNvPr id="67" name="Rectangle: Rounded Corners 66"/>
                <p:cNvSpPr/>
                <p:nvPr/>
              </p:nvSpPr>
              <p:spPr>
                <a:xfrm flipH="1">
                  <a:off x="8436940" y="1376088"/>
                  <a:ext cx="2111098" cy="41956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600" dirty="0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68" name="TextBox 67"/>
                <p:cNvSpPr txBox="1"/>
                <p:nvPr/>
              </p:nvSpPr>
              <p:spPr>
                <a:xfrm flipH="1">
                  <a:off x="8923243" y="1416595"/>
                  <a:ext cx="1198880" cy="3371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600" b="1" dirty="0">
                      <a:solidFill>
                        <a:schemeClr val="bg1"/>
                      </a:solidFill>
                      <a:ea typeface="思源宋体 CN" panose="02020400000000000000" charset="-122"/>
                      <a:cs typeface="思源宋体 CN" panose="02020400000000000000" charset="-122"/>
                    </a:rPr>
                    <a:t>添加副标题</a:t>
                  </a:r>
                  <a:endParaRPr lang="en-US" sz="1600" b="1" dirty="0">
                    <a:solidFill>
                      <a:schemeClr val="bg1"/>
                    </a:solidFill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8568940" y="1473171"/>
                  <a:ext cx="225402" cy="2254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</p:grpSp>
        </p:grpSp>
        <p:sp>
          <p:nvSpPr>
            <p:cNvPr id="71" name="TextBox 70"/>
            <p:cNvSpPr txBox="1"/>
            <p:nvPr/>
          </p:nvSpPr>
          <p:spPr>
            <a:xfrm rot="20700000" flipH="1">
              <a:off x="5071503" y="2913237"/>
              <a:ext cx="1016216" cy="473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en-US" sz="2000" b="1" spc="-150" dirty="0">
                  <a:solidFill>
                    <a:schemeClr val="bg1"/>
                  </a:solidFill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</a:rPr>
                <a:t>01</a:t>
              </a:r>
              <a:endParaRPr lang="en-US" sz="2000" b="1" spc="-150" dirty="0">
                <a:solidFill>
                  <a:schemeClr val="bg1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 rot="20700000" flipH="1">
              <a:off x="5944629" y="3043932"/>
              <a:ext cx="1016216" cy="473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en-US" sz="2000" b="1" spc="-150" dirty="0">
                  <a:solidFill>
                    <a:schemeClr val="bg1"/>
                  </a:solidFill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</a:rPr>
                <a:t>02</a:t>
              </a:r>
              <a:endParaRPr lang="en-US" sz="2000" b="1" spc="-150" dirty="0">
                <a:solidFill>
                  <a:schemeClr val="bg1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 rot="20700000" flipH="1">
              <a:off x="5843079" y="4277875"/>
              <a:ext cx="1016216" cy="473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en-US" sz="2000" b="1" spc="-150" dirty="0">
                  <a:solidFill>
                    <a:schemeClr val="bg1"/>
                  </a:solidFill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</a:rPr>
                <a:t>03</a:t>
              </a:r>
              <a:endParaRPr lang="en-US" sz="2000" b="1" spc="-150" dirty="0">
                <a:solidFill>
                  <a:schemeClr val="bg1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 rot="20700000" flipH="1">
              <a:off x="4885786" y="4045069"/>
              <a:ext cx="1016216" cy="473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en-US" sz="2000" b="1" spc="-150" dirty="0">
                  <a:solidFill>
                    <a:schemeClr val="bg1"/>
                  </a:solidFill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</a:rPr>
                <a:t>04</a:t>
              </a:r>
              <a:endParaRPr lang="en-US" sz="2000" b="1" spc="-150" dirty="0">
                <a:solidFill>
                  <a:schemeClr val="bg1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1979930" y="549275"/>
            <a:ext cx="82321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单击此处添加大标题内容</a:t>
            </a: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思源宋体 CN" panose="02020400000000000000" charset="-122"/>
              <a:ea typeface="思源宋体 CN" panose="02020400000000000000" charset="-122"/>
              <a:cs typeface="思源宋体 CN" panose="02020400000000000000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00502" y="1788675"/>
            <a:ext cx="3990996" cy="4462103"/>
            <a:chOff x="734921" y="1966041"/>
            <a:chExt cx="3990996" cy="4462103"/>
          </a:xfrm>
        </p:grpSpPr>
        <p:grpSp>
          <p:nvGrpSpPr>
            <p:cNvPr id="3" name="Group 2"/>
            <p:cNvGrpSpPr/>
            <p:nvPr/>
          </p:nvGrpSpPr>
          <p:grpSpPr>
            <a:xfrm>
              <a:off x="734921" y="4777358"/>
              <a:ext cx="3990996" cy="1650786"/>
              <a:chOff x="7064781" y="1349909"/>
              <a:chExt cx="2057954" cy="967954"/>
            </a:xfrm>
          </p:grpSpPr>
          <p:sp>
            <p:nvSpPr>
              <p:cNvPr id="25" name="Freeform 5"/>
              <p:cNvSpPr/>
              <p:nvPr/>
            </p:nvSpPr>
            <p:spPr bwMode="auto">
              <a:xfrm>
                <a:off x="7064781" y="1639093"/>
                <a:ext cx="2057954" cy="678770"/>
              </a:xfrm>
              <a:custGeom>
                <a:avLst/>
                <a:gdLst>
                  <a:gd name="T0" fmla="*/ 1446 w 1446"/>
                  <a:gd name="T1" fmla="*/ 0 h 475"/>
                  <a:gd name="T2" fmla="*/ 1446 w 1446"/>
                  <a:gd name="T3" fmla="*/ 273 h 475"/>
                  <a:gd name="T4" fmla="*/ 723 w 1446"/>
                  <a:gd name="T5" fmla="*/ 475 h 475"/>
                  <a:gd name="T6" fmla="*/ 0 w 1446"/>
                  <a:gd name="T7" fmla="*/ 273 h 475"/>
                  <a:gd name="T8" fmla="*/ 0 w 1446"/>
                  <a:gd name="T9" fmla="*/ 0 h 475"/>
                  <a:gd name="T10" fmla="*/ 723 w 1446"/>
                  <a:gd name="T11" fmla="*/ 84 h 475"/>
                  <a:gd name="T12" fmla="*/ 1446 w 1446"/>
                  <a:gd name="T13" fmla="*/ 0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6" h="475">
                    <a:moveTo>
                      <a:pt x="1446" y="0"/>
                    </a:moveTo>
                    <a:cubicBezTo>
                      <a:pt x="1446" y="273"/>
                      <a:pt x="1446" y="273"/>
                      <a:pt x="1446" y="273"/>
                    </a:cubicBezTo>
                    <a:cubicBezTo>
                      <a:pt x="1446" y="384"/>
                      <a:pt x="1122" y="475"/>
                      <a:pt x="723" y="475"/>
                    </a:cubicBezTo>
                    <a:cubicBezTo>
                      <a:pt x="324" y="475"/>
                      <a:pt x="0" y="384"/>
                      <a:pt x="0" y="27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440" y="84"/>
                      <a:pt x="723" y="84"/>
                    </a:cubicBezTo>
                    <a:cubicBezTo>
                      <a:pt x="967" y="84"/>
                      <a:pt x="1446" y="0"/>
                      <a:pt x="1446" y="0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id-ID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26" name="Oval 9"/>
              <p:cNvSpPr>
                <a:spLocks noChangeArrowheads="1"/>
              </p:cNvSpPr>
              <p:nvPr/>
            </p:nvSpPr>
            <p:spPr bwMode="auto">
              <a:xfrm>
                <a:off x="7064781" y="1349909"/>
                <a:ext cx="2057954" cy="57836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id-ID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1088882" y="4142437"/>
              <a:ext cx="3283074" cy="1408658"/>
              <a:chOff x="7064781" y="1349909"/>
              <a:chExt cx="2057954" cy="967954"/>
            </a:xfrm>
          </p:grpSpPr>
          <p:sp>
            <p:nvSpPr>
              <p:cNvPr id="23" name="Freeform 5"/>
              <p:cNvSpPr/>
              <p:nvPr/>
            </p:nvSpPr>
            <p:spPr bwMode="auto">
              <a:xfrm>
                <a:off x="7064781" y="1639093"/>
                <a:ext cx="2057954" cy="678770"/>
              </a:xfrm>
              <a:custGeom>
                <a:avLst/>
                <a:gdLst>
                  <a:gd name="T0" fmla="*/ 1446 w 1446"/>
                  <a:gd name="T1" fmla="*/ 0 h 475"/>
                  <a:gd name="T2" fmla="*/ 1446 w 1446"/>
                  <a:gd name="T3" fmla="*/ 273 h 475"/>
                  <a:gd name="T4" fmla="*/ 723 w 1446"/>
                  <a:gd name="T5" fmla="*/ 475 h 475"/>
                  <a:gd name="T6" fmla="*/ 0 w 1446"/>
                  <a:gd name="T7" fmla="*/ 273 h 475"/>
                  <a:gd name="T8" fmla="*/ 0 w 1446"/>
                  <a:gd name="T9" fmla="*/ 0 h 475"/>
                  <a:gd name="T10" fmla="*/ 723 w 1446"/>
                  <a:gd name="T11" fmla="*/ 84 h 475"/>
                  <a:gd name="T12" fmla="*/ 1446 w 1446"/>
                  <a:gd name="T13" fmla="*/ 0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6" h="475">
                    <a:moveTo>
                      <a:pt x="1446" y="0"/>
                    </a:moveTo>
                    <a:cubicBezTo>
                      <a:pt x="1446" y="273"/>
                      <a:pt x="1446" y="273"/>
                      <a:pt x="1446" y="273"/>
                    </a:cubicBezTo>
                    <a:cubicBezTo>
                      <a:pt x="1446" y="384"/>
                      <a:pt x="1122" y="475"/>
                      <a:pt x="723" y="475"/>
                    </a:cubicBezTo>
                    <a:cubicBezTo>
                      <a:pt x="324" y="475"/>
                      <a:pt x="0" y="384"/>
                      <a:pt x="0" y="27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440" y="84"/>
                      <a:pt x="723" y="84"/>
                    </a:cubicBezTo>
                    <a:cubicBezTo>
                      <a:pt x="967" y="84"/>
                      <a:pt x="1446" y="0"/>
                      <a:pt x="1446" y="0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id-ID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24" name="Oval 9"/>
              <p:cNvSpPr>
                <a:spLocks noChangeArrowheads="1"/>
              </p:cNvSpPr>
              <p:nvPr/>
            </p:nvSpPr>
            <p:spPr bwMode="auto">
              <a:xfrm>
                <a:off x="7064781" y="1349909"/>
                <a:ext cx="2057954" cy="578367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id-ID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1469112" y="3564447"/>
              <a:ext cx="2522616" cy="1221357"/>
              <a:chOff x="7064781" y="1349909"/>
              <a:chExt cx="2057954" cy="967954"/>
            </a:xfrm>
          </p:grpSpPr>
          <p:sp>
            <p:nvSpPr>
              <p:cNvPr id="21" name="Freeform 5"/>
              <p:cNvSpPr/>
              <p:nvPr/>
            </p:nvSpPr>
            <p:spPr bwMode="auto">
              <a:xfrm>
                <a:off x="7064781" y="1639093"/>
                <a:ext cx="2057954" cy="678770"/>
              </a:xfrm>
              <a:custGeom>
                <a:avLst/>
                <a:gdLst>
                  <a:gd name="T0" fmla="*/ 1446 w 1446"/>
                  <a:gd name="T1" fmla="*/ 0 h 475"/>
                  <a:gd name="T2" fmla="*/ 1446 w 1446"/>
                  <a:gd name="T3" fmla="*/ 273 h 475"/>
                  <a:gd name="T4" fmla="*/ 723 w 1446"/>
                  <a:gd name="T5" fmla="*/ 475 h 475"/>
                  <a:gd name="T6" fmla="*/ 0 w 1446"/>
                  <a:gd name="T7" fmla="*/ 273 h 475"/>
                  <a:gd name="T8" fmla="*/ 0 w 1446"/>
                  <a:gd name="T9" fmla="*/ 0 h 475"/>
                  <a:gd name="T10" fmla="*/ 723 w 1446"/>
                  <a:gd name="T11" fmla="*/ 84 h 475"/>
                  <a:gd name="T12" fmla="*/ 1446 w 1446"/>
                  <a:gd name="T13" fmla="*/ 0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6" h="475">
                    <a:moveTo>
                      <a:pt x="1446" y="0"/>
                    </a:moveTo>
                    <a:cubicBezTo>
                      <a:pt x="1446" y="273"/>
                      <a:pt x="1446" y="273"/>
                      <a:pt x="1446" y="273"/>
                    </a:cubicBezTo>
                    <a:cubicBezTo>
                      <a:pt x="1446" y="384"/>
                      <a:pt x="1122" y="475"/>
                      <a:pt x="723" y="475"/>
                    </a:cubicBezTo>
                    <a:cubicBezTo>
                      <a:pt x="324" y="475"/>
                      <a:pt x="0" y="384"/>
                      <a:pt x="0" y="27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440" y="84"/>
                      <a:pt x="723" y="84"/>
                    </a:cubicBezTo>
                    <a:cubicBezTo>
                      <a:pt x="967" y="84"/>
                      <a:pt x="1446" y="0"/>
                      <a:pt x="1446" y="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id-ID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22" name="Oval 9"/>
              <p:cNvSpPr>
                <a:spLocks noChangeArrowheads="1"/>
              </p:cNvSpPr>
              <p:nvPr/>
            </p:nvSpPr>
            <p:spPr bwMode="auto">
              <a:xfrm>
                <a:off x="7064781" y="1349909"/>
                <a:ext cx="2057954" cy="578367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id-ID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661562" y="3066581"/>
              <a:ext cx="2137716" cy="1043422"/>
              <a:chOff x="7064781" y="1349909"/>
              <a:chExt cx="2057954" cy="967954"/>
            </a:xfrm>
          </p:grpSpPr>
          <p:sp>
            <p:nvSpPr>
              <p:cNvPr id="19" name="Freeform 5"/>
              <p:cNvSpPr/>
              <p:nvPr/>
            </p:nvSpPr>
            <p:spPr bwMode="auto">
              <a:xfrm>
                <a:off x="7064781" y="1639093"/>
                <a:ext cx="2057954" cy="678770"/>
              </a:xfrm>
              <a:custGeom>
                <a:avLst/>
                <a:gdLst>
                  <a:gd name="T0" fmla="*/ 1446 w 1446"/>
                  <a:gd name="T1" fmla="*/ 0 h 475"/>
                  <a:gd name="T2" fmla="*/ 1446 w 1446"/>
                  <a:gd name="T3" fmla="*/ 273 h 475"/>
                  <a:gd name="T4" fmla="*/ 723 w 1446"/>
                  <a:gd name="T5" fmla="*/ 475 h 475"/>
                  <a:gd name="T6" fmla="*/ 0 w 1446"/>
                  <a:gd name="T7" fmla="*/ 273 h 475"/>
                  <a:gd name="T8" fmla="*/ 0 w 1446"/>
                  <a:gd name="T9" fmla="*/ 0 h 475"/>
                  <a:gd name="T10" fmla="*/ 723 w 1446"/>
                  <a:gd name="T11" fmla="*/ 84 h 475"/>
                  <a:gd name="T12" fmla="*/ 1446 w 1446"/>
                  <a:gd name="T13" fmla="*/ 0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6" h="475">
                    <a:moveTo>
                      <a:pt x="1446" y="0"/>
                    </a:moveTo>
                    <a:cubicBezTo>
                      <a:pt x="1446" y="273"/>
                      <a:pt x="1446" y="273"/>
                      <a:pt x="1446" y="273"/>
                    </a:cubicBezTo>
                    <a:cubicBezTo>
                      <a:pt x="1446" y="384"/>
                      <a:pt x="1122" y="475"/>
                      <a:pt x="723" y="475"/>
                    </a:cubicBezTo>
                    <a:cubicBezTo>
                      <a:pt x="324" y="475"/>
                      <a:pt x="0" y="384"/>
                      <a:pt x="0" y="27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440" y="84"/>
                      <a:pt x="723" y="84"/>
                    </a:cubicBezTo>
                    <a:cubicBezTo>
                      <a:pt x="967" y="84"/>
                      <a:pt x="1446" y="0"/>
                      <a:pt x="1446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id-ID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20" name="Oval 9"/>
              <p:cNvSpPr>
                <a:spLocks noChangeArrowheads="1"/>
              </p:cNvSpPr>
              <p:nvPr/>
            </p:nvSpPr>
            <p:spPr bwMode="auto">
              <a:xfrm>
                <a:off x="7064781" y="1349909"/>
                <a:ext cx="2057954" cy="578367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id-ID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1841052" y="2484388"/>
              <a:ext cx="1778736" cy="1014119"/>
              <a:chOff x="7064781" y="1349909"/>
              <a:chExt cx="2057954" cy="967954"/>
            </a:xfrm>
          </p:grpSpPr>
          <p:sp>
            <p:nvSpPr>
              <p:cNvPr id="17" name="Freeform 5"/>
              <p:cNvSpPr/>
              <p:nvPr/>
            </p:nvSpPr>
            <p:spPr bwMode="auto">
              <a:xfrm>
                <a:off x="7064781" y="1639093"/>
                <a:ext cx="2057954" cy="678770"/>
              </a:xfrm>
              <a:custGeom>
                <a:avLst/>
                <a:gdLst>
                  <a:gd name="T0" fmla="*/ 1446 w 1446"/>
                  <a:gd name="T1" fmla="*/ 0 h 475"/>
                  <a:gd name="T2" fmla="*/ 1446 w 1446"/>
                  <a:gd name="T3" fmla="*/ 273 h 475"/>
                  <a:gd name="T4" fmla="*/ 723 w 1446"/>
                  <a:gd name="T5" fmla="*/ 475 h 475"/>
                  <a:gd name="T6" fmla="*/ 0 w 1446"/>
                  <a:gd name="T7" fmla="*/ 273 h 475"/>
                  <a:gd name="T8" fmla="*/ 0 w 1446"/>
                  <a:gd name="T9" fmla="*/ 0 h 475"/>
                  <a:gd name="T10" fmla="*/ 723 w 1446"/>
                  <a:gd name="T11" fmla="*/ 84 h 475"/>
                  <a:gd name="T12" fmla="*/ 1446 w 1446"/>
                  <a:gd name="T13" fmla="*/ 0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6" h="475">
                    <a:moveTo>
                      <a:pt x="1446" y="0"/>
                    </a:moveTo>
                    <a:cubicBezTo>
                      <a:pt x="1446" y="273"/>
                      <a:pt x="1446" y="273"/>
                      <a:pt x="1446" y="273"/>
                    </a:cubicBezTo>
                    <a:cubicBezTo>
                      <a:pt x="1446" y="384"/>
                      <a:pt x="1122" y="475"/>
                      <a:pt x="723" y="475"/>
                    </a:cubicBezTo>
                    <a:cubicBezTo>
                      <a:pt x="324" y="475"/>
                      <a:pt x="0" y="384"/>
                      <a:pt x="0" y="27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440" y="84"/>
                      <a:pt x="723" y="84"/>
                    </a:cubicBezTo>
                    <a:cubicBezTo>
                      <a:pt x="967" y="84"/>
                      <a:pt x="1446" y="0"/>
                      <a:pt x="1446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id-ID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8" name="Oval 9"/>
              <p:cNvSpPr>
                <a:spLocks noChangeArrowheads="1"/>
              </p:cNvSpPr>
              <p:nvPr/>
            </p:nvSpPr>
            <p:spPr bwMode="auto">
              <a:xfrm>
                <a:off x="7064781" y="1349909"/>
                <a:ext cx="2057954" cy="578367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id-ID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032781" y="1966041"/>
              <a:ext cx="1395278" cy="960860"/>
              <a:chOff x="7064781" y="1349909"/>
              <a:chExt cx="2057954" cy="967954"/>
            </a:xfrm>
          </p:grpSpPr>
          <p:sp>
            <p:nvSpPr>
              <p:cNvPr id="15" name="Freeform 5"/>
              <p:cNvSpPr/>
              <p:nvPr/>
            </p:nvSpPr>
            <p:spPr bwMode="auto">
              <a:xfrm>
                <a:off x="7064781" y="1639093"/>
                <a:ext cx="2057954" cy="678770"/>
              </a:xfrm>
              <a:custGeom>
                <a:avLst/>
                <a:gdLst>
                  <a:gd name="T0" fmla="*/ 1446 w 1446"/>
                  <a:gd name="T1" fmla="*/ 0 h 475"/>
                  <a:gd name="T2" fmla="*/ 1446 w 1446"/>
                  <a:gd name="T3" fmla="*/ 273 h 475"/>
                  <a:gd name="T4" fmla="*/ 723 w 1446"/>
                  <a:gd name="T5" fmla="*/ 475 h 475"/>
                  <a:gd name="T6" fmla="*/ 0 w 1446"/>
                  <a:gd name="T7" fmla="*/ 273 h 475"/>
                  <a:gd name="T8" fmla="*/ 0 w 1446"/>
                  <a:gd name="T9" fmla="*/ 0 h 475"/>
                  <a:gd name="T10" fmla="*/ 723 w 1446"/>
                  <a:gd name="T11" fmla="*/ 84 h 475"/>
                  <a:gd name="T12" fmla="*/ 1446 w 1446"/>
                  <a:gd name="T13" fmla="*/ 0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6" h="475">
                    <a:moveTo>
                      <a:pt x="1446" y="0"/>
                    </a:moveTo>
                    <a:cubicBezTo>
                      <a:pt x="1446" y="273"/>
                      <a:pt x="1446" y="273"/>
                      <a:pt x="1446" y="273"/>
                    </a:cubicBezTo>
                    <a:cubicBezTo>
                      <a:pt x="1446" y="384"/>
                      <a:pt x="1122" y="475"/>
                      <a:pt x="723" y="475"/>
                    </a:cubicBezTo>
                    <a:cubicBezTo>
                      <a:pt x="324" y="475"/>
                      <a:pt x="0" y="384"/>
                      <a:pt x="0" y="27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440" y="84"/>
                      <a:pt x="723" y="84"/>
                    </a:cubicBezTo>
                    <a:cubicBezTo>
                      <a:pt x="967" y="84"/>
                      <a:pt x="1446" y="0"/>
                      <a:pt x="1446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id-ID" dirty="0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6" name="Oval 9"/>
              <p:cNvSpPr>
                <a:spLocks noChangeArrowheads="1"/>
              </p:cNvSpPr>
              <p:nvPr/>
            </p:nvSpPr>
            <p:spPr bwMode="auto">
              <a:xfrm>
                <a:off x="7064781" y="1349909"/>
                <a:ext cx="2057954" cy="578367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id-ID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2199477" y="5884543"/>
              <a:ext cx="1061884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a typeface="思源宋体 CN" panose="02020400000000000000" charset="-122"/>
                  <a:cs typeface="思源宋体 CN" panose="02020400000000000000" charset="-122"/>
                </a:rPr>
                <a:t>¥12,000</a:t>
              </a:r>
              <a:endParaRPr lang="en-US" b="1" dirty="0">
                <a:solidFill>
                  <a:schemeClr val="bg1"/>
                </a:solidFill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99477" y="5107985"/>
              <a:ext cx="1061884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a typeface="思源宋体 CN" panose="02020400000000000000" charset="-122"/>
                  <a:cs typeface="思源宋体 CN" panose="02020400000000000000" charset="-122"/>
                </a:rPr>
                <a:t>¥11,300</a:t>
              </a:r>
              <a:endParaRPr lang="en-US" b="1" dirty="0">
                <a:solidFill>
                  <a:schemeClr val="bg1"/>
                </a:solidFill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99477" y="4346175"/>
              <a:ext cx="1061884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a typeface="思源宋体 CN" panose="02020400000000000000" charset="-122"/>
                  <a:cs typeface="思源宋体 CN" panose="02020400000000000000" charset="-122"/>
                </a:rPr>
                <a:t>¥10,500</a:t>
              </a:r>
              <a:endParaRPr lang="en-US" b="1" dirty="0">
                <a:solidFill>
                  <a:schemeClr val="bg1"/>
                </a:solidFill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99477" y="3717100"/>
              <a:ext cx="1061884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a typeface="思源宋体 CN" panose="02020400000000000000" charset="-122"/>
                  <a:cs typeface="思源宋体 CN" panose="02020400000000000000" charset="-122"/>
                </a:rPr>
                <a:t>¥8,900</a:t>
              </a:r>
              <a:endParaRPr lang="en-US" b="1" dirty="0">
                <a:solidFill>
                  <a:schemeClr val="bg1"/>
                </a:solidFill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199477" y="3117521"/>
              <a:ext cx="1061884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a typeface="思源宋体 CN" panose="02020400000000000000" charset="-122"/>
                  <a:cs typeface="思源宋体 CN" panose="02020400000000000000" charset="-122"/>
                </a:rPr>
                <a:t>¥8,200</a:t>
              </a:r>
              <a:endParaRPr lang="en-US" b="1" dirty="0">
                <a:solidFill>
                  <a:schemeClr val="bg1"/>
                </a:solidFill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199477" y="2517942"/>
              <a:ext cx="1061884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a typeface="思源宋体 CN" panose="02020400000000000000" charset="-122"/>
                  <a:cs typeface="思源宋体 CN" panose="02020400000000000000" charset="-122"/>
                </a:rPr>
                <a:t>¥7,500</a:t>
              </a:r>
              <a:endParaRPr lang="en-US" b="1" dirty="0">
                <a:solidFill>
                  <a:schemeClr val="bg1"/>
                </a:solidFill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039838" y="2119991"/>
            <a:ext cx="594740" cy="594740"/>
            <a:chOff x="5352581" y="2681962"/>
            <a:chExt cx="717954" cy="717953"/>
          </a:xfrm>
        </p:grpSpPr>
        <p:sp>
          <p:nvSpPr>
            <p:cNvPr id="29" name="Oval 28"/>
            <p:cNvSpPr/>
            <p:nvPr/>
          </p:nvSpPr>
          <p:spPr>
            <a:xfrm>
              <a:off x="5352581" y="2681962"/>
              <a:ext cx="717954" cy="717953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99000">
                  <a:schemeClr val="accent1">
                    <a:lumMod val="75000"/>
                  </a:schemeClr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>
              <a:outerShdw blurRad="228600" dist="38100" dir="2700000" algn="tl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en-US" kern="0" dirty="0">
                <a:solidFill>
                  <a:prstClr val="white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grpSp>
          <p:nvGrpSpPr>
            <p:cNvPr id="30" name="Graphic 12"/>
            <p:cNvGrpSpPr/>
            <p:nvPr/>
          </p:nvGrpSpPr>
          <p:grpSpPr>
            <a:xfrm>
              <a:off x="5588999" y="2918367"/>
              <a:ext cx="245594" cy="245346"/>
              <a:chOff x="6754960" y="1724489"/>
              <a:chExt cx="419669" cy="419246"/>
            </a:xfrm>
            <a:solidFill>
              <a:schemeClr val="bg1"/>
            </a:solidFill>
          </p:grpSpPr>
          <p:sp>
            <p:nvSpPr>
              <p:cNvPr id="31" name="Freeform: Shape 30"/>
              <p:cNvSpPr/>
              <p:nvPr/>
            </p:nvSpPr>
            <p:spPr>
              <a:xfrm>
                <a:off x="6925417" y="1724489"/>
                <a:ext cx="249212" cy="249212"/>
              </a:xfrm>
              <a:custGeom>
                <a:avLst/>
                <a:gdLst>
                  <a:gd name="connsiteX0" fmla="*/ 245654 w 249211"/>
                  <a:gd name="connsiteY0" fmla="*/ 176761 h 249211"/>
                  <a:gd name="connsiteX1" fmla="*/ 223446 w 249211"/>
                  <a:gd name="connsiteY1" fmla="*/ 198985 h 249211"/>
                  <a:gd name="connsiteX2" fmla="*/ 133779 w 249211"/>
                  <a:gd name="connsiteY2" fmla="*/ 211716 h 249211"/>
                  <a:gd name="connsiteX3" fmla="*/ 96250 w 249211"/>
                  <a:gd name="connsiteY3" fmla="*/ 249246 h 249211"/>
                  <a:gd name="connsiteX4" fmla="*/ 95963 w 249211"/>
                  <a:gd name="connsiteY4" fmla="*/ 248672 h 249211"/>
                  <a:gd name="connsiteX5" fmla="*/ 42358 w 249211"/>
                  <a:gd name="connsiteY5" fmla="*/ 183418 h 249211"/>
                  <a:gd name="connsiteX6" fmla="*/ 0 w 249211"/>
                  <a:gd name="connsiteY6" fmla="*/ 153020 h 249211"/>
                  <a:gd name="connsiteX7" fmla="*/ 37546 w 249211"/>
                  <a:gd name="connsiteY7" fmla="*/ 115475 h 249211"/>
                  <a:gd name="connsiteX8" fmla="*/ 50269 w 249211"/>
                  <a:gd name="connsiteY8" fmla="*/ 25816 h 249211"/>
                  <a:gd name="connsiteX9" fmla="*/ 72493 w 249211"/>
                  <a:gd name="connsiteY9" fmla="*/ 3600 h 249211"/>
                  <a:gd name="connsiteX10" fmla="*/ 89880 w 249211"/>
                  <a:gd name="connsiteY10" fmla="*/ 3600 h 249211"/>
                  <a:gd name="connsiteX11" fmla="*/ 245654 w 249211"/>
                  <a:gd name="connsiteY11" fmla="*/ 159374 h 249211"/>
                  <a:gd name="connsiteX12" fmla="*/ 245654 w 249211"/>
                  <a:gd name="connsiteY12" fmla="*/ 176761 h 249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9211" h="249211">
                    <a:moveTo>
                      <a:pt x="245654" y="176761"/>
                    </a:moveTo>
                    <a:lnTo>
                      <a:pt x="223446" y="198985"/>
                    </a:lnTo>
                    <a:cubicBezTo>
                      <a:pt x="199779" y="222636"/>
                      <a:pt x="162996" y="227833"/>
                      <a:pt x="133779" y="211716"/>
                    </a:cubicBezTo>
                    <a:lnTo>
                      <a:pt x="96250" y="249246"/>
                    </a:lnTo>
                    <a:cubicBezTo>
                      <a:pt x="96151" y="249057"/>
                      <a:pt x="96061" y="248860"/>
                      <a:pt x="95963" y="248672"/>
                    </a:cubicBezTo>
                    <a:cubicBezTo>
                      <a:pt x="82073" y="220862"/>
                      <a:pt x="66849" y="207909"/>
                      <a:pt x="42358" y="183418"/>
                    </a:cubicBezTo>
                    <a:cubicBezTo>
                      <a:pt x="26907" y="167966"/>
                      <a:pt x="7916" y="156317"/>
                      <a:pt x="0" y="153020"/>
                    </a:cubicBezTo>
                    <a:lnTo>
                      <a:pt x="37546" y="115475"/>
                    </a:lnTo>
                    <a:cubicBezTo>
                      <a:pt x="21421" y="86291"/>
                      <a:pt x="26610" y="49483"/>
                      <a:pt x="50269" y="25816"/>
                    </a:cubicBezTo>
                    <a:lnTo>
                      <a:pt x="72493" y="3600"/>
                    </a:lnTo>
                    <a:cubicBezTo>
                      <a:pt x="77297" y="-1204"/>
                      <a:pt x="85084" y="-1196"/>
                      <a:pt x="89880" y="3600"/>
                    </a:cubicBezTo>
                    <a:lnTo>
                      <a:pt x="245654" y="159374"/>
                    </a:lnTo>
                    <a:cubicBezTo>
                      <a:pt x="250458" y="164177"/>
                      <a:pt x="250458" y="171965"/>
                      <a:pt x="245654" y="176761"/>
                    </a:cubicBezTo>
                    <a:close/>
                  </a:path>
                </a:pathLst>
              </a:custGeom>
              <a:grpFill/>
              <a:ln w="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32" name="Freeform: Shape 31"/>
              <p:cNvSpPr/>
              <p:nvPr/>
            </p:nvSpPr>
            <p:spPr>
              <a:xfrm>
                <a:off x="6759159" y="2050351"/>
                <a:ext cx="89357" cy="89357"/>
              </a:xfrm>
              <a:custGeom>
                <a:avLst/>
                <a:gdLst>
                  <a:gd name="connsiteX0" fmla="*/ 89647 w 89355"/>
                  <a:gd name="connsiteY0" fmla="*/ 17387 h 89355"/>
                  <a:gd name="connsiteX1" fmla="*/ 20999 w 89355"/>
                  <a:gd name="connsiteY1" fmla="*/ 86035 h 89355"/>
                  <a:gd name="connsiteX2" fmla="*/ 12301 w 89355"/>
                  <a:gd name="connsiteY2" fmla="*/ 89642 h 89355"/>
                  <a:gd name="connsiteX3" fmla="*/ 3603 w 89355"/>
                  <a:gd name="connsiteY3" fmla="*/ 86035 h 89355"/>
                  <a:gd name="connsiteX4" fmla="*/ 3603 w 89355"/>
                  <a:gd name="connsiteY4" fmla="*/ 68648 h 89355"/>
                  <a:gd name="connsiteX5" fmla="*/ 72259 w 89355"/>
                  <a:gd name="connsiteY5" fmla="*/ 0 h 89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9355" h="89355">
                    <a:moveTo>
                      <a:pt x="89647" y="17387"/>
                    </a:moveTo>
                    <a:lnTo>
                      <a:pt x="20999" y="86035"/>
                    </a:lnTo>
                    <a:cubicBezTo>
                      <a:pt x="18597" y="88437"/>
                      <a:pt x="15449" y="89642"/>
                      <a:pt x="12301" y="89642"/>
                    </a:cubicBezTo>
                    <a:cubicBezTo>
                      <a:pt x="9153" y="89642"/>
                      <a:pt x="6005" y="88437"/>
                      <a:pt x="3603" y="86035"/>
                    </a:cubicBezTo>
                    <a:cubicBezTo>
                      <a:pt x="-1201" y="81232"/>
                      <a:pt x="-1201" y="73452"/>
                      <a:pt x="3603" y="68648"/>
                    </a:cubicBezTo>
                    <a:lnTo>
                      <a:pt x="72259" y="0"/>
                    </a:lnTo>
                    <a:close/>
                  </a:path>
                </a:pathLst>
              </a:custGeom>
              <a:grpFill/>
              <a:ln w="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33" name="Freeform: Shape 32"/>
              <p:cNvSpPr/>
              <p:nvPr/>
            </p:nvSpPr>
            <p:spPr>
              <a:xfrm>
                <a:off x="6754960" y="1885506"/>
                <a:ext cx="258232" cy="258229"/>
              </a:xfrm>
              <a:custGeom>
                <a:avLst/>
                <a:gdLst>
                  <a:gd name="connsiteX0" fmla="*/ 258646 w 258229"/>
                  <a:gd name="connsiteY0" fmla="*/ 159188 h 258229"/>
                  <a:gd name="connsiteX1" fmla="*/ 218911 w 258229"/>
                  <a:gd name="connsiteY1" fmla="*/ 255110 h 258229"/>
                  <a:gd name="connsiteX2" fmla="*/ 201515 w 258229"/>
                  <a:gd name="connsiteY2" fmla="*/ 255110 h 258229"/>
                  <a:gd name="connsiteX3" fmla="*/ 3597 w 258229"/>
                  <a:gd name="connsiteY3" fmla="*/ 57183 h 258229"/>
                  <a:gd name="connsiteX4" fmla="*/ 3597 w 258229"/>
                  <a:gd name="connsiteY4" fmla="*/ 39796 h 258229"/>
                  <a:gd name="connsiteX5" fmla="*/ 160059 w 258229"/>
                  <a:gd name="connsiteY5" fmla="*/ 14284 h 258229"/>
                  <a:gd name="connsiteX6" fmla="*/ 218911 w 258229"/>
                  <a:gd name="connsiteY6" fmla="*/ 63266 h 258229"/>
                  <a:gd name="connsiteX7" fmla="*/ 258646 w 258229"/>
                  <a:gd name="connsiteY7" fmla="*/ 159188 h 258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8229" h="258229">
                    <a:moveTo>
                      <a:pt x="258646" y="159188"/>
                    </a:moveTo>
                    <a:cubicBezTo>
                      <a:pt x="258629" y="194751"/>
                      <a:pt x="245023" y="228980"/>
                      <a:pt x="218911" y="255110"/>
                    </a:cubicBezTo>
                    <a:cubicBezTo>
                      <a:pt x="214137" y="259884"/>
                      <a:pt x="206351" y="259928"/>
                      <a:pt x="201515" y="255110"/>
                    </a:cubicBezTo>
                    <a:lnTo>
                      <a:pt x="3597" y="57183"/>
                    </a:lnTo>
                    <a:cubicBezTo>
                      <a:pt x="-1189" y="52397"/>
                      <a:pt x="-1209" y="44602"/>
                      <a:pt x="3597" y="39796"/>
                    </a:cubicBezTo>
                    <a:cubicBezTo>
                      <a:pt x="44922" y="-1529"/>
                      <a:pt x="107799" y="-11784"/>
                      <a:pt x="160059" y="14284"/>
                    </a:cubicBezTo>
                    <a:cubicBezTo>
                      <a:pt x="183785" y="26133"/>
                      <a:pt x="194326" y="38689"/>
                      <a:pt x="218911" y="63266"/>
                    </a:cubicBezTo>
                    <a:cubicBezTo>
                      <a:pt x="244534" y="88889"/>
                      <a:pt x="258646" y="123226"/>
                      <a:pt x="258646" y="159188"/>
                    </a:cubicBezTo>
                    <a:close/>
                  </a:path>
                </a:pathLst>
              </a:custGeom>
              <a:grpFill/>
              <a:ln w="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1340598" y="1889509"/>
            <a:ext cx="2494299" cy="981544"/>
            <a:chOff x="1160483" y="1889509"/>
            <a:chExt cx="2494299" cy="981544"/>
          </a:xfrm>
        </p:grpSpPr>
        <p:sp>
          <p:nvSpPr>
            <p:cNvPr id="35" name="TextBox 34"/>
            <p:cNvSpPr txBox="1"/>
            <p:nvPr/>
          </p:nvSpPr>
          <p:spPr>
            <a:xfrm>
              <a:off x="1160483" y="2176998"/>
              <a:ext cx="2396185" cy="694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40000"/>
                </a:lnSpc>
              </a:pP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rPr>
                <a:t>单击此处输入你的正文，文字是您思想的提炼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3631922" y="1971901"/>
              <a:ext cx="0" cy="877111"/>
            </a:xfrm>
            <a:prstGeom prst="line">
              <a:avLst/>
            </a:prstGeom>
            <a:ln>
              <a:solidFill>
                <a:schemeClr val="bg1">
                  <a:lumMod val="50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: Rounded Corners 36"/>
            <p:cNvSpPr/>
            <p:nvPr/>
          </p:nvSpPr>
          <p:spPr>
            <a:xfrm>
              <a:off x="3609063" y="2157659"/>
              <a:ext cx="45719" cy="505595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38" name="Rectangle: Rounded Corners 37"/>
            <p:cNvSpPr/>
            <p:nvPr/>
          </p:nvSpPr>
          <p:spPr>
            <a:xfrm>
              <a:off x="2023382" y="1889509"/>
              <a:ext cx="1574252" cy="392113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600" b="1" dirty="0">
                  <a:solidFill>
                    <a:schemeClr val="bg1">
                      <a:lumMod val="50000"/>
                    </a:schemeClr>
                  </a:solidFill>
                  <a:ea typeface="思源宋体 CN" panose="02020400000000000000" charset="-122"/>
                  <a:cs typeface="思源宋体 CN" panose="02020400000000000000" charset="-122"/>
                </a:rPr>
                <a:t>添加副标题</a:t>
              </a:r>
              <a:endParaRPr lang="en-US" sz="1600" b="1" dirty="0">
                <a:solidFill>
                  <a:schemeClr val="bg1">
                    <a:lumMod val="50000"/>
                  </a:schemeClr>
                </a:solidFill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538310" y="3587036"/>
            <a:ext cx="566154" cy="566152"/>
            <a:chOff x="8357949" y="2504451"/>
            <a:chExt cx="717954" cy="717953"/>
          </a:xfrm>
        </p:grpSpPr>
        <p:sp>
          <p:nvSpPr>
            <p:cNvPr id="40" name="Oval 39"/>
            <p:cNvSpPr/>
            <p:nvPr/>
          </p:nvSpPr>
          <p:spPr>
            <a:xfrm>
              <a:off x="8357949" y="2504451"/>
              <a:ext cx="717954" cy="717953"/>
            </a:xfrm>
            <a:prstGeom prst="ellipse">
              <a:avLst/>
            </a:prstGeom>
            <a:gradFill>
              <a:gsLst>
                <a:gs pos="0">
                  <a:schemeClr val="accent4"/>
                </a:gs>
                <a:gs pos="99000">
                  <a:schemeClr val="accent4">
                    <a:lumMod val="75000"/>
                  </a:schemeClr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>
              <a:outerShdw blurRad="228600" dist="38100" dir="2700000" algn="tl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en-US" kern="0" dirty="0">
                <a:solidFill>
                  <a:prstClr val="white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41" name="Graphic 14"/>
            <p:cNvSpPr/>
            <p:nvPr/>
          </p:nvSpPr>
          <p:spPr>
            <a:xfrm>
              <a:off x="8576663" y="2723164"/>
              <a:ext cx="280526" cy="280526"/>
            </a:xfrm>
            <a:custGeom>
              <a:avLst/>
              <a:gdLst>
                <a:gd name="connsiteX0" fmla="*/ 266895 w 419725"/>
                <a:gd name="connsiteY0" fmla="*/ 0 h 419725"/>
                <a:gd name="connsiteX1" fmla="*/ 114065 w 419725"/>
                <a:gd name="connsiteY1" fmla="*/ 152823 h 419725"/>
                <a:gd name="connsiteX2" fmla="*/ 150487 w 419725"/>
                <a:gd name="connsiteY2" fmla="*/ 251851 h 419725"/>
                <a:gd name="connsiteX3" fmla="*/ 126369 w 419725"/>
                <a:gd name="connsiteY3" fmla="*/ 275977 h 419725"/>
                <a:gd name="connsiteX4" fmla="*/ 117672 w 419725"/>
                <a:gd name="connsiteY4" fmla="*/ 267271 h 419725"/>
                <a:gd name="connsiteX5" fmla="*/ 100284 w 419725"/>
                <a:gd name="connsiteY5" fmla="*/ 267271 h 419725"/>
                <a:gd name="connsiteX6" fmla="*/ 3600 w 419725"/>
                <a:gd name="connsiteY6" fmla="*/ 363956 h 419725"/>
                <a:gd name="connsiteX7" fmla="*/ 3600 w 419725"/>
                <a:gd name="connsiteY7" fmla="*/ 381343 h 419725"/>
                <a:gd name="connsiteX8" fmla="*/ 38383 w 419725"/>
                <a:gd name="connsiteY8" fmla="*/ 416126 h 419725"/>
                <a:gd name="connsiteX9" fmla="*/ 55770 w 419725"/>
                <a:gd name="connsiteY9" fmla="*/ 416126 h 419725"/>
                <a:gd name="connsiteX10" fmla="*/ 152446 w 419725"/>
                <a:gd name="connsiteY10" fmla="*/ 319442 h 419725"/>
                <a:gd name="connsiteX11" fmla="*/ 152446 w 419725"/>
                <a:gd name="connsiteY11" fmla="*/ 302054 h 419725"/>
                <a:gd name="connsiteX12" fmla="*/ 143757 w 419725"/>
                <a:gd name="connsiteY12" fmla="*/ 293365 h 419725"/>
                <a:gd name="connsiteX13" fmla="*/ 167875 w 419725"/>
                <a:gd name="connsiteY13" fmla="*/ 269239 h 419725"/>
                <a:gd name="connsiteX14" fmla="*/ 266895 w 419725"/>
                <a:gd name="connsiteY14" fmla="*/ 305661 h 419725"/>
                <a:gd name="connsiteX15" fmla="*/ 419726 w 419725"/>
                <a:gd name="connsiteY15" fmla="*/ 152823 h 419725"/>
                <a:gd name="connsiteX16" fmla="*/ 266895 w 419725"/>
                <a:gd name="connsiteY16" fmla="*/ 0 h 419725"/>
                <a:gd name="connsiteX17" fmla="*/ 266895 w 419725"/>
                <a:gd name="connsiteY17" fmla="*/ 73780 h 419725"/>
                <a:gd name="connsiteX18" fmla="*/ 187844 w 419725"/>
                <a:gd name="connsiteY18" fmla="*/ 152831 h 419725"/>
                <a:gd name="connsiteX19" fmla="*/ 175548 w 419725"/>
                <a:gd name="connsiteY19" fmla="*/ 165127 h 419725"/>
                <a:gd name="connsiteX20" fmla="*/ 163251 w 419725"/>
                <a:gd name="connsiteY20" fmla="*/ 152831 h 419725"/>
                <a:gd name="connsiteX21" fmla="*/ 266895 w 419725"/>
                <a:gd name="connsiteY21" fmla="*/ 49187 h 419725"/>
                <a:gd name="connsiteX22" fmla="*/ 279192 w 419725"/>
                <a:gd name="connsiteY22" fmla="*/ 61483 h 419725"/>
                <a:gd name="connsiteX23" fmla="*/ 266895 w 419725"/>
                <a:gd name="connsiteY23" fmla="*/ 73780 h 41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19725" h="419725">
                  <a:moveTo>
                    <a:pt x="266895" y="0"/>
                  </a:moveTo>
                  <a:cubicBezTo>
                    <a:pt x="182622" y="0"/>
                    <a:pt x="114065" y="68558"/>
                    <a:pt x="114065" y="152823"/>
                  </a:cubicBezTo>
                  <a:cubicBezTo>
                    <a:pt x="114065" y="189614"/>
                    <a:pt x="127066" y="224299"/>
                    <a:pt x="150487" y="251851"/>
                  </a:cubicBezTo>
                  <a:lnTo>
                    <a:pt x="126369" y="275977"/>
                  </a:lnTo>
                  <a:lnTo>
                    <a:pt x="117672" y="267271"/>
                  </a:lnTo>
                  <a:cubicBezTo>
                    <a:pt x="112868" y="262476"/>
                    <a:pt x="105080" y="262476"/>
                    <a:pt x="100284" y="267271"/>
                  </a:cubicBezTo>
                  <a:lnTo>
                    <a:pt x="3600" y="363956"/>
                  </a:lnTo>
                  <a:cubicBezTo>
                    <a:pt x="-1196" y="368751"/>
                    <a:pt x="-1204" y="376539"/>
                    <a:pt x="3600" y="381343"/>
                  </a:cubicBezTo>
                  <a:lnTo>
                    <a:pt x="38383" y="416126"/>
                  </a:lnTo>
                  <a:cubicBezTo>
                    <a:pt x="43187" y="420922"/>
                    <a:pt x="50966" y="420930"/>
                    <a:pt x="55770" y="416126"/>
                  </a:cubicBezTo>
                  <a:lnTo>
                    <a:pt x="152446" y="319442"/>
                  </a:lnTo>
                  <a:cubicBezTo>
                    <a:pt x="157250" y="314646"/>
                    <a:pt x="157250" y="306858"/>
                    <a:pt x="152446" y="302054"/>
                  </a:cubicBezTo>
                  <a:lnTo>
                    <a:pt x="143757" y="293365"/>
                  </a:lnTo>
                  <a:lnTo>
                    <a:pt x="167875" y="269239"/>
                  </a:lnTo>
                  <a:cubicBezTo>
                    <a:pt x="195493" y="292717"/>
                    <a:pt x="230202" y="305661"/>
                    <a:pt x="266895" y="305661"/>
                  </a:cubicBezTo>
                  <a:cubicBezTo>
                    <a:pt x="351168" y="305661"/>
                    <a:pt x="419726" y="237104"/>
                    <a:pt x="419726" y="152823"/>
                  </a:cubicBezTo>
                  <a:cubicBezTo>
                    <a:pt x="419726" y="68558"/>
                    <a:pt x="351168" y="0"/>
                    <a:pt x="266895" y="0"/>
                  </a:cubicBezTo>
                  <a:close/>
                  <a:moveTo>
                    <a:pt x="266895" y="73780"/>
                  </a:moveTo>
                  <a:cubicBezTo>
                    <a:pt x="223308" y="73780"/>
                    <a:pt x="187844" y="109243"/>
                    <a:pt x="187844" y="152831"/>
                  </a:cubicBezTo>
                  <a:cubicBezTo>
                    <a:pt x="187844" y="159618"/>
                    <a:pt x="182335" y="165127"/>
                    <a:pt x="175548" y="165127"/>
                  </a:cubicBezTo>
                  <a:cubicBezTo>
                    <a:pt x="168752" y="165127"/>
                    <a:pt x="163251" y="159618"/>
                    <a:pt x="163251" y="152831"/>
                  </a:cubicBezTo>
                  <a:cubicBezTo>
                    <a:pt x="163251" y="95684"/>
                    <a:pt x="209749" y="49187"/>
                    <a:pt x="266895" y="49187"/>
                  </a:cubicBezTo>
                  <a:cubicBezTo>
                    <a:pt x="273683" y="49187"/>
                    <a:pt x="279192" y="54695"/>
                    <a:pt x="279192" y="61483"/>
                  </a:cubicBezTo>
                  <a:cubicBezTo>
                    <a:pt x="279192" y="68271"/>
                    <a:pt x="273683" y="73780"/>
                    <a:pt x="266895" y="73780"/>
                  </a:cubicBezTo>
                  <a:close/>
                </a:path>
              </a:pathLst>
            </a:custGeom>
            <a:solidFill>
              <a:schemeClr val="bg1"/>
            </a:solidFill>
            <a:ln w="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53964" y="3329021"/>
            <a:ext cx="2494299" cy="981544"/>
            <a:chOff x="1160483" y="1889509"/>
            <a:chExt cx="2494299" cy="981544"/>
          </a:xfrm>
        </p:grpSpPr>
        <p:sp>
          <p:nvSpPr>
            <p:cNvPr id="43" name="TextBox 42"/>
            <p:cNvSpPr txBox="1"/>
            <p:nvPr/>
          </p:nvSpPr>
          <p:spPr>
            <a:xfrm>
              <a:off x="1160483" y="2176998"/>
              <a:ext cx="2396185" cy="694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40000"/>
                </a:lnSpc>
              </a:pP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rPr>
                <a:t>单击此处输入你的正文，文字是您思想的提炼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3631922" y="1971901"/>
              <a:ext cx="0" cy="877111"/>
            </a:xfrm>
            <a:prstGeom prst="line">
              <a:avLst/>
            </a:prstGeom>
            <a:ln>
              <a:solidFill>
                <a:schemeClr val="bg1">
                  <a:lumMod val="50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: Rounded Corners 44"/>
            <p:cNvSpPr/>
            <p:nvPr/>
          </p:nvSpPr>
          <p:spPr>
            <a:xfrm>
              <a:off x="3609063" y="2157659"/>
              <a:ext cx="45719" cy="505595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46" name="Rectangle: Rounded Corners 45"/>
            <p:cNvSpPr/>
            <p:nvPr/>
          </p:nvSpPr>
          <p:spPr>
            <a:xfrm>
              <a:off x="2023382" y="1889509"/>
              <a:ext cx="1574252" cy="392113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600" b="1" dirty="0">
                  <a:solidFill>
                    <a:schemeClr val="bg1">
                      <a:lumMod val="50000"/>
                    </a:schemeClr>
                  </a:solidFill>
                  <a:ea typeface="思源宋体 CN" panose="02020400000000000000" charset="-122"/>
                  <a:cs typeface="思源宋体 CN" panose="02020400000000000000" charset="-122"/>
                </a:rPr>
                <a:t>添加副标题</a:t>
              </a:r>
              <a:endParaRPr lang="en-US" sz="1600" b="1" dirty="0">
                <a:solidFill>
                  <a:schemeClr val="bg1">
                    <a:lumMod val="50000"/>
                  </a:schemeClr>
                </a:solidFill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948973" y="5092815"/>
            <a:ext cx="561830" cy="561828"/>
            <a:chOff x="-405969" y="3842358"/>
            <a:chExt cx="717954" cy="717953"/>
          </a:xfrm>
        </p:grpSpPr>
        <p:sp>
          <p:nvSpPr>
            <p:cNvPr id="48" name="Oval 47"/>
            <p:cNvSpPr/>
            <p:nvPr/>
          </p:nvSpPr>
          <p:spPr>
            <a:xfrm>
              <a:off x="-405969" y="3842358"/>
              <a:ext cx="717954" cy="717953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99000">
                  <a:schemeClr val="accent2">
                    <a:lumMod val="75000"/>
                  </a:schemeClr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>
              <a:outerShdw blurRad="228600" dist="38100" dir="2700000" algn="tl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en-US" kern="0" dirty="0">
                <a:solidFill>
                  <a:prstClr val="white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grpSp>
          <p:nvGrpSpPr>
            <p:cNvPr id="49" name="Graphic 40"/>
            <p:cNvGrpSpPr/>
            <p:nvPr/>
          </p:nvGrpSpPr>
          <p:grpSpPr>
            <a:xfrm>
              <a:off x="-146357" y="4059514"/>
              <a:ext cx="206081" cy="283640"/>
              <a:chOff x="4074593" y="1724490"/>
              <a:chExt cx="304956" cy="419725"/>
            </a:xfrm>
            <a:solidFill>
              <a:schemeClr val="bg1"/>
            </a:solidFill>
          </p:grpSpPr>
          <p:sp>
            <p:nvSpPr>
              <p:cNvPr id="50" name="Freeform: Shape 49"/>
              <p:cNvSpPr/>
              <p:nvPr/>
            </p:nvSpPr>
            <p:spPr>
              <a:xfrm>
                <a:off x="4074593" y="1922056"/>
                <a:ext cx="304956" cy="222159"/>
              </a:xfrm>
              <a:custGeom>
                <a:avLst/>
                <a:gdLst>
                  <a:gd name="connsiteX0" fmla="*/ 292971 w 304956"/>
                  <a:gd name="connsiteY0" fmla="*/ 0 h 222159"/>
                  <a:gd name="connsiteX1" fmla="*/ 12297 w 304956"/>
                  <a:gd name="connsiteY1" fmla="*/ 0 h 222159"/>
                  <a:gd name="connsiteX2" fmla="*/ 0 w 304956"/>
                  <a:gd name="connsiteY2" fmla="*/ 12297 h 222159"/>
                  <a:gd name="connsiteX3" fmla="*/ 0 w 304956"/>
                  <a:gd name="connsiteY3" fmla="*/ 141690 h 222159"/>
                  <a:gd name="connsiteX4" fmla="*/ 80477 w 304956"/>
                  <a:gd name="connsiteY4" fmla="*/ 222159 h 222159"/>
                  <a:gd name="connsiteX5" fmla="*/ 224799 w 304956"/>
                  <a:gd name="connsiteY5" fmla="*/ 222159 h 222159"/>
                  <a:gd name="connsiteX6" fmla="*/ 305268 w 304956"/>
                  <a:gd name="connsiteY6" fmla="*/ 141690 h 222159"/>
                  <a:gd name="connsiteX7" fmla="*/ 305268 w 304956"/>
                  <a:gd name="connsiteY7" fmla="*/ 12297 h 222159"/>
                  <a:gd name="connsiteX8" fmla="*/ 292971 w 304956"/>
                  <a:gd name="connsiteY8" fmla="*/ 0 h 222159"/>
                  <a:gd name="connsiteX9" fmla="*/ 171735 w 304956"/>
                  <a:gd name="connsiteY9" fmla="*/ 104275 h 222159"/>
                  <a:gd name="connsiteX10" fmla="*/ 164931 w 304956"/>
                  <a:gd name="connsiteY10" fmla="*/ 104275 h 222159"/>
                  <a:gd name="connsiteX11" fmla="*/ 164931 w 304956"/>
                  <a:gd name="connsiteY11" fmla="*/ 130180 h 222159"/>
                  <a:gd name="connsiteX12" fmla="*/ 152634 w 304956"/>
                  <a:gd name="connsiteY12" fmla="*/ 142477 h 222159"/>
                  <a:gd name="connsiteX13" fmla="*/ 140337 w 304956"/>
                  <a:gd name="connsiteY13" fmla="*/ 130180 h 222159"/>
                  <a:gd name="connsiteX14" fmla="*/ 140337 w 304956"/>
                  <a:gd name="connsiteY14" fmla="*/ 104275 h 222159"/>
                  <a:gd name="connsiteX15" fmla="*/ 133533 w 304956"/>
                  <a:gd name="connsiteY15" fmla="*/ 104275 h 222159"/>
                  <a:gd name="connsiteX16" fmla="*/ 121237 w 304956"/>
                  <a:gd name="connsiteY16" fmla="*/ 91979 h 222159"/>
                  <a:gd name="connsiteX17" fmla="*/ 133533 w 304956"/>
                  <a:gd name="connsiteY17" fmla="*/ 79682 h 222159"/>
                  <a:gd name="connsiteX18" fmla="*/ 171735 w 304956"/>
                  <a:gd name="connsiteY18" fmla="*/ 79682 h 222159"/>
                  <a:gd name="connsiteX19" fmla="*/ 184031 w 304956"/>
                  <a:gd name="connsiteY19" fmla="*/ 91979 h 222159"/>
                  <a:gd name="connsiteX20" fmla="*/ 171735 w 304956"/>
                  <a:gd name="connsiteY20" fmla="*/ 104275 h 222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04956" h="222159">
                    <a:moveTo>
                      <a:pt x="292971" y="0"/>
                    </a:moveTo>
                    <a:lnTo>
                      <a:pt x="12297" y="0"/>
                    </a:lnTo>
                    <a:cubicBezTo>
                      <a:pt x="5509" y="0"/>
                      <a:pt x="0" y="5509"/>
                      <a:pt x="0" y="12297"/>
                    </a:cubicBezTo>
                    <a:lnTo>
                      <a:pt x="0" y="141690"/>
                    </a:lnTo>
                    <a:cubicBezTo>
                      <a:pt x="0" y="186056"/>
                      <a:pt x="36103" y="222159"/>
                      <a:pt x="80477" y="222159"/>
                    </a:cubicBezTo>
                    <a:lnTo>
                      <a:pt x="224799" y="222159"/>
                    </a:lnTo>
                    <a:cubicBezTo>
                      <a:pt x="269165" y="222159"/>
                      <a:pt x="305268" y="186056"/>
                      <a:pt x="305268" y="141690"/>
                    </a:cubicBezTo>
                    <a:lnTo>
                      <a:pt x="305268" y="12297"/>
                    </a:lnTo>
                    <a:cubicBezTo>
                      <a:pt x="305268" y="5509"/>
                      <a:pt x="299759" y="0"/>
                      <a:pt x="292971" y="0"/>
                    </a:cubicBezTo>
                    <a:close/>
                    <a:moveTo>
                      <a:pt x="171735" y="104275"/>
                    </a:moveTo>
                    <a:lnTo>
                      <a:pt x="164931" y="104275"/>
                    </a:lnTo>
                    <a:lnTo>
                      <a:pt x="164931" y="130180"/>
                    </a:lnTo>
                    <a:cubicBezTo>
                      <a:pt x="164931" y="136976"/>
                      <a:pt x="159422" y="142477"/>
                      <a:pt x="152634" y="142477"/>
                    </a:cubicBezTo>
                    <a:cubicBezTo>
                      <a:pt x="145846" y="142477"/>
                      <a:pt x="140337" y="136976"/>
                      <a:pt x="140337" y="130180"/>
                    </a:cubicBezTo>
                    <a:lnTo>
                      <a:pt x="140337" y="104275"/>
                    </a:lnTo>
                    <a:lnTo>
                      <a:pt x="133533" y="104275"/>
                    </a:lnTo>
                    <a:cubicBezTo>
                      <a:pt x="126737" y="104275"/>
                      <a:pt x="121237" y="98767"/>
                      <a:pt x="121237" y="91979"/>
                    </a:cubicBezTo>
                    <a:cubicBezTo>
                      <a:pt x="121237" y="85183"/>
                      <a:pt x="126737" y="79682"/>
                      <a:pt x="133533" y="79682"/>
                    </a:cubicBezTo>
                    <a:lnTo>
                      <a:pt x="171735" y="79682"/>
                    </a:lnTo>
                    <a:cubicBezTo>
                      <a:pt x="178531" y="79682"/>
                      <a:pt x="184031" y="85183"/>
                      <a:pt x="184031" y="91979"/>
                    </a:cubicBezTo>
                    <a:cubicBezTo>
                      <a:pt x="184031" y="98767"/>
                      <a:pt x="178531" y="104275"/>
                      <a:pt x="171735" y="104275"/>
                    </a:cubicBezTo>
                    <a:close/>
                  </a:path>
                </a:pathLst>
              </a:custGeom>
              <a:grpFill/>
              <a:ln w="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51" name="Freeform: Shape 50"/>
              <p:cNvSpPr/>
              <p:nvPr/>
            </p:nvSpPr>
            <p:spPr>
              <a:xfrm>
                <a:off x="4099186" y="1724490"/>
                <a:ext cx="255770" cy="172973"/>
              </a:xfrm>
              <a:custGeom>
                <a:avLst/>
                <a:gdLst>
                  <a:gd name="connsiteX0" fmla="*/ 128041 w 255769"/>
                  <a:gd name="connsiteY0" fmla="*/ 0 h 172972"/>
                  <a:gd name="connsiteX1" fmla="*/ 0 w 255769"/>
                  <a:gd name="connsiteY1" fmla="*/ 128041 h 172972"/>
                  <a:gd name="connsiteX2" fmla="*/ 0 w 255769"/>
                  <a:gd name="connsiteY2" fmla="*/ 172973 h 172972"/>
                  <a:gd name="connsiteX3" fmla="*/ 24593 w 255769"/>
                  <a:gd name="connsiteY3" fmla="*/ 172973 h 172972"/>
                  <a:gd name="connsiteX4" fmla="*/ 24593 w 255769"/>
                  <a:gd name="connsiteY4" fmla="*/ 128041 h 172972"/>
                  <a:gd name="connsiteX5" fmla="*/ 128041 w 255769"/>
                  <a:gd name="connsiteY5" fmla="*/ 24593 h 172972"/>
                  <a:gd name="connsiteX6" fmla="*/ 231488 w 255769"/>
                  <a:gd name="connsiteY6" fmla="*/ 128041 h 172972"/>
                  <a:gd name="connsiteX7" fmla="*/ 231488 w 255769"/>
                  <a:gd name="connsiteY7" fmla="*/ 172973 h 172972"/>
                  <a:gd name="connsiteX8" fmla="*/ 256081 w 255769"/>
                  <a:gd name="connsiteY8" fmla="*/ 172973 h 172972"/>
                  <a:gd name="connsiteX9" fmla="*/ 256081 w 255769"/>
                  <a:gd name="connsiteY9" fmla="*/ 128041 h 172972"/>
                  <a:gd name="connsiteX10" fmla="*/ 128041 w 255769"/>
                  <a:gd name="connsiteY10" fmla="*/ 0 h 172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5769" h="172972">
                    <a:moveTo>
                      <a:pt x="128041" y="0"/>
                    </a:moveTo>
                    <a:cubicBezTo>
                      <a:pt x="57442" y="0"/>
                      <a:pt x="0" y="57442"/>
                      <a:pt x="0" y="128041"/>
                    </a:cubicBezTo>
                    <a:lnTo>
                      <a:pt x="0" y="172973"/>
                    </a:lnTo>
                    <a:lnTo>
                      <a:pt x="24593" y="172973"/>
                    </a:lnTo>
                    <a:lnTo>
                      <a:pt x="24593" y="128041"/>
                    </a:lnTo>
                    <a:cubicBezTo>
                      <a:pt x="24593" y="71001"/>
                      <a:pt x="71001" y="24593"/>
                      <a:pt x="128041" y="24593"/>
                    </a:cubicBezTo>
                    <a:cubicBezTo>
                      <a:pt x="185081" y="24593"/>
                      <a:pt x="231488" y="71001"/>
                      <a:pt x="231488" y="128041"/>
                    </a:cubicBezTo>
                    <a:lnTo>
                      <a:pt x="231488" y="172973"/>
                    </a:lnTo>
                    <a:lnTo>
                      <a:pt x="256081" y="172973"/>
                    </a:lnTo>
                    <a:lnTo>
                      <a:pt x="256081" y="128041"/>
                    </a:lnTo>
                    <a:cubicBezTo>
                      <a:pt x="256081" y="57442"/>
                      <a:pt x="198640" y="0"/>
                      <a:pt x="128041" y="0"/>
                    </a:cubicBezTo>
                    <a:close/>
                  </a:path>
                </a:pathLst>
              </a:custGeom>
              <a:grpFill/>
              <a:ln w="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</p:grpSp>
      <p:grpSp>
        <p:nvGrpSpPr>
          <p:cNvPr id="52" name="Group 51"/>
          <p:cNvGrpSpPr/>
          <p:nvPr/>
        </p:nvGrpSpPr>
        <p:grpSpPr>
          <a:xfrm>
            <a:off x="289860" y="4893977"/>
            <a:ext cx="2494299" cy="981544"/>
            <a:chOff x="1160483" y="1889509"/>
            <a:chExt cx="2494299" cy="981544"/>
          </a:xfrm>
        </p:grpSpPr>
        <p:sp>
          <p:nvSpPr>
            <p:cNvPr id="53" name="TextBox 52"/>
            <p:cNvSpPr txBox="1"/>
            <p:nvPr/>
          </p:nvSpPr>
          <p:spPr>
            <a:xfrm>
              <a:off x="1160483" y="2176998"/>
              <a:ext cx="2396185" cy="694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40000"/>
                </a:lnSpc>
              </a:pP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rPr>
                <a:t>单击此处输入你的正文，文字是您思想的提炼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3631922" y="1971901"/>
              <a:ext cx="0" cy="877111"/>
            </a:xfrm>
            <a:prstGeom prst="line">
              <a:avLst/>
            </a:prstGeom>
            <a:ln>
              <a:solidFill>
                <a:schemeClr val="bg1">
                  <a:lumMod val="50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: Rounded Corners 54"/>
            <p:cNvSpPr/>
            <p:nvPr/>
          </p:nvSpPr>
          <p:spPr>
            <a:xfrm>
              <a:off x="3609063" y="2157659"/>
              <a:ext cx="45719" cy="50559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56" name="Rectangle: Rounded Corners 55"/>
            <p:cNvSpPr/>
            <p:nvPr/>
          </p:nvSpPr>
          <p:spPr>
            <a:xfrm>
              <a:off x="2023382" y="1889509"/>
              <a:ext cx="1574252" cy="392113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600" b="1" dirty="0">
                  <a:solidFill>
                    <a:schemeClr val="bg1">
                      <a:lumMod val="50000"/>
                    </a:schemeClr>
                  </a:solidFill>
                  <a:ea typeface="思源宋体 CN" panose="02020400000000000000" charset="-122"/>
                  <a:cs typeface="思源宋体 CN" panose="02020400000000000000" charset="-122"/>
                </a:rPr>
                <a:t>添加副标题</a:t>
              </a:r>
              <a:endParaRPr lang="en-US" sz="1600" b="1" dirty="0">
                <a:solidFill>
                  <a:schemeClr val="bg1">
                    <a:lumMod val="50000"/>
                  </a:schemeClr>
                </a:solidFill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7557424" y="2137699"/>
            <a:ext cx="573226" cy="573224"/>
            <a:chOff x="4177779" y="2633803"/>
            <a:chExt cx="717954" cy="717953"/>
          </a:xfrm>
        </p:grpSpPr>
        <p:sp>
          <p:nvSpPr>
            <p:cNvPr id="58" name="Oval 57"/>
            <p:cNvSpPr/>
            <p:nvPr/>
          </p:nvSpPr>
          <p:spPr>
            <a:xfrm>
              <a:off x="4177779" y="2633803"/>
              <a:ext cx="717954" cy="717953"/>
            </a:xfrm>
            <a:prstGeom prst="ellipse">
              <a:avLst/>
            </a:prstGeom>
            <a:gradFill>
              <a:gsLst>
                <a:gs pos="0">
                  <a:schemeClr val="accent6"/>
                </a:gs>
                <a:gs pos="99000">
                  <a:schemeClr val="accent6">
                    <a:lumMod val="75000"/>
                  </a:schemeClr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>
              <a:outerShdw blurRad="228600" dist="38100" dir="2700000" algn="tl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en-US" kern="0" dirty="0">
                <a:solidFill>
                  <a:prstClr val="white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grpSp>
          <p:nvGrpSpPr>
            <p:cNvPr id="59" name="Graphic 94"/>
            <p:cNvGrpSpPr/>
            <p:nvPr/>
          </p:nvGrpSpPr>
          <p:grpSpPr>
            <a:xfrm>
              <a:off x="4372731" y="2829074"/>
              <a:ext cx="328050" cy="327410"/>
              <a:chOff x="2083633" y="256705"/>
              <a:chExt cx="419725" cy="418905"/>
            </a:xfrm>
            <a:solidFill>
              <a:schemeClr val="bg1"/>
            </a:solidFill>
          </p:grpSpPr>
          <p:sp>
            <p:nvSpPr>
              <p:cNvPr id="60" name="Freeform: Shape 59"/>
              <p:cNvSpPr/>
              <p:nvPr/>
            </p:nvSpPr>
            <p:spPr>
              <a:xfrm>
                <a:off x="2083633" y="306563"/>
                <a:ext cx="196746" cy="306596"/>
              </a:xfrm>
              <a:custGeom>
                <a:avLst/>
                <a:gdLst>
                  <a:gd name="connsiteX0" fmla="*/ 184933 w 196746"/>
                  <a:gd name="connsiteY0" fmla="*/ 0 h 306595"/>
                  <a:gd name="connsiteX1" fmla="*/ 0 w 196746"/>
                  <a:gd name="connsiteY1" fmla="*/ 184931 h 306595"/>
                  <a:gd name="connsiteX2" fmla="*/ 45752 w 196746"/>
                  <a:gd name="connsiteY2" fmla="*/ 306723 h 306595"/>
                  <a:gd name="connsiteX3" fmla="*/ 197230 w 196746"/>
                  <a:gd name="connsiteY3" fmla="*/ 155247 h 306595"/>
                  <a:gd name="connsiteX4" fmla="*/ 197230 w 196746"/>
                  <a:gd name="connsiteY4" fmla="*/ 12297 h 306595"/>
                  <a:gd name="connsiteX5" fmla="*/ 184933 w 196746"/>
                  <a:gd name="connsiteY5" fmla="*/ 0 h 306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6746" h="306595">
                    <a:moveTo>
                      <a:pt x="184933" y="0"/>
                    </a:moveTo>
                    <a:cubicBezTo>
                      <a:pt x="82724" y="0"/>
                      <a:pt x="0" y="82706"/>
                      <a:pt x="0" y="184931"/>
                    </a:cubicBezTo>
                    <a:cubicBezTo>
                      <a:pt x="0" y="230214"/>
                      <a:pt x="16158" y="273007"/>
                      <a:pt x="45752" y="306723"/>
                    </a:cubicBezTo>
                    <a:cubicBezTo>
                      <a:pt x="46755" y="305720"/>
                      <a:pt x="195756" y="156721"/>
                      <a:pt x="197230" y="155247"/>
                    </a:cubicBezTo>
                    <a:cubicBezTo>
                      <a:pt x="197230" y="137621"/>
                      <a:pt x="197230" y="30114"/>
                      <a:pt x="197230" y="12297"/>
                    </a:cubicBezTo>
                    <a:cubicBezTo>
                      <a:pt x="197230" y="5509"/>
                      <a:pt x="191721" y="0"/>
                      <a:pt x="184933" y="0"/>
                    </a:cubicBezTo>
                    <a:close/>
                  </a:path>
                </a:pathLst>
              </a:custGeom>
              <a:grpFill/>
              <a:ln w="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61" name="Freeform: Shape 60"/>
              <p:cNvSpPr/>
              <p:nvPr/>
            </p:nvSpPr>
            <p:spPr>
              <a:xfrm>
                <a:off x="2146780" y="503848"/>
                <a:ext cx="126245" cy="172153"/>
              </a:xfrm>
              <a:custGeom>
                <a:avLst/>
                <a:gdLst>
                  <a:gd name="connsiteX0" fmla="*/ 126819 w 126245"/>
                  <a:gd name="connsiteY0" fmla="*/ 172502 h 172152"/>
                  <a:gd name="connsiteX1" fmla="*/ 126819 w 126245"/>
                  <a:gd name="connsiteY1" fmla="*/ 0 h 172152"/>
                  <a:gd name="connsiteX2" fmla="*/ 0 w 126245"/>
                  <a:gd name="connsiteY2" fmla="*/ 126825 h 172152"/>
                  <a:gd name="connsiteX3" fmla="*/ 126819 w 126245"/>
                  <a:gd name="connsiteY3" fmla="*/ 172502 h 17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245" h="172152">
                    <a:moveTo>
                      <a:pt x="126819" y="172502"/>
                    </a:moveTo>
                    <a:lnTo>
                      <a:pt x="126819" y="0"/>
                    </a:lnTo>
                    <a:lnTo>
                      <a:pt x="0" y="126825"/>
                    </a:lnTo>
                    <a:cubicBezTo>
                      <a:pt x="35933" y="158363"/>
                      <a:pt x="81336" y="173842"/>
                      <a:pt x="126819" y="172502"/>
                    </a:cubicBezTo>
                    <a:close/>
                  </a:path>
                </a:pathLst>
              </a:custGeom>
              <a:grpFill/>
              <a:ln w="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62" name="Freeform: Shape 61"/>
              <p:cNvSpPr/>
              <p:nvPr/>
            </p:nvSpPr>
            <p:spPr>
              <a:xfrm>
                <a:off x="2298193" y="479197"/>
                <a:ext cx="154938" cy="194287"/>
              </a:xfrm>
              <a:custGeom>
                <a:avLst/>
                <a:gdLst>
                  <a:gd name="connsiteX0" fmla="*/ 143010 w 154937"/>
                  <a:gd name="connsiteY0" fmla="*/ 0 h 194286"/>
                  <a:gd name="connsiteX1" fmla="*/ 57 w 154937"/>
                  <a:gd name="connsiteY1" fmla="*/ 0 h 194286"/>
                  <a:gd name="connsiteX2" fmla="*/ 0 w 154937"/>
                  <a:gd name="connsiteY2" fmla="*/ 194874 h 194286"/>
                  <a:gd name="connsiteX3" fmla="*/ 101136 w 154937"/>
                  <a:gd name="connsiteY3" fmla="*/ 143065 h 194286"/>
                  <a:gd name="connsiteX4" fmla="*/ 155306 w 154937"/>
                  <a:gd name="connsiteY4" fmla="*/ 12296 h 194286"/>
                  <a:gd name="connsiteX5" fmla="*/ 143010 w 154937"/>
                  <a:gd name="connsiteY5" fmla="*/ 0 h 194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4937" h="194286">
                    <a:moveTo>
                      <a:pt x="143010" y="0"/>
                    </a:moveTo>
                    <a:lnTo>
                      <a:pt x="57" y="0"/>
                    </a:lnTo>
                    <a:lnTo>
                      <a:pt x="0" y="194874"/>
                    </a:lnTo>
                    <a:cubicBezTo>
                      <a:pt x="38000" y="188803"/>
                      <a:pt x="73231" y="170983"/>
                      <a:pt x="101136" y="143065"/>
                    </a:cubicBezTo>
                    <a:cubicBezTo>
                      <a:pt x="136066" y="108135"/>
                      <a:pt x="155306" y="61695"/>
                      <a:pt x="155306" y="12296"/>
                    </a:cubicBezTo>
                    <a:cubicBezTo>
                      <a:pt x="155306" y="5509"/>
                      <a:pt x="149798" y="0"/>
                      <a:pt x="143010" y="0"/>
                    </a:cubicBezTo>
                    <a:close/>
                  </a:path>
                </a:pathLst>
              </a:custGeom>
              <a:grpFill/>
              <a:ln w="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63" name="Freeform: Shape 62"/>
              <p:cNvSpPr/>
              <p:nvPr/>
            </p:nvSpPr>
            <p:spPr>
              <a:xfrm>
                <a:off x="2306127" y="256705"/>
                <a:ext cx="196746" cy="196746"/>
              </a:xfrm>
              <a:custGeom>
                <a:avLst/>
                <a:gdLst>
                  <a:gd name="connsiteX0" fmla="*/ 143060 w 196746"/>
                  <a:gd name="connsiteY0" fmla="*/ 54170 h 196746"/>
                  <a:gd name="connsiteX1" fmla="*/ 12297 w 196746"/>
                  <a:gd name="connsiteY1" fmla="*/ 0 h 196746"/>
                  <a:gd name="connsiteX2" fmla="*/ 0 w 196746"/>
                  <a:gd name="connsiteY2" fmla="*/ 12297 h 196746"/>
                  <a:gd name="connsiteX3" fmla="*/ 0 w 196746"/>
                  <a:gd name="connsiteY3" fmla="*/ 184931 h 196746"/>
                  <a:gd name="connsiteX4" fmla="*/ 12297 w 196746"/>
                  <a:gd name="connsiteY4" fmla="*/ 197227 h 196746"/>
                  <a:gd name="connsiteX5" fmla="*/ 184935 w 196746"/>
                  <a:gd name="connsiteY5" fmla="*/ 197227 h 196746"/>
                  <a:gd name="connsiteX6" fmla="*/ 197231 w 196746"/>
                  <a:gd name="connsiteY6" fmla="*/ 184931 h 196746"/>
                  <a:gd name="connsiteX7" fmla="*/ 143060 w 196746"/>
                  <a:gd name="connsiteY7" fmla="*/ 54170 h 196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6746" h="196746">
                    <a:moveTo>
                      <a:pt x="143060" y="54170"/>
                    </a:moveTo>
                    <a:cubicBezTo>
                      <a:pt x="108129" y="19240"/>
                      <a:pt x="61689" y="0"/>
                      <a:pt x="12297" y="0"/>
                    </a:cubicBezTo>
                    <a:cubicBezTo>
                      <a:pt x="5501" y="0"/>
                      <a:pt x="0" y="5509"/>
                      <a:pt x="0" y="12297"/>
                    </a:cubicBezTo>
                    <a:lnTo>
                      <a:pt x="0" y="184931"/>
                    </a:lnTo>
                    <a:cubicBezTo>
                      <a:pt x="0" y="191704"/>
                      <a:pt x="5479" y="197227"/>
                      <a:pt x="12297" y="197227"/>
                    </a:cubicBezTo>
                    <a:lnTo>
                      <a:pt x="184935" y="197227"/>
                    </a:lnTo>
                    <a:cubicBezTo>
                      <a:pt x="191723" y="197227"/>
                      <a:pt x="197231" y="191727"/>
                      <a:pt x="197231" y="184931"/>
                    </a:cubicBezTo>
                    <a:cubicBezTo>
                      <a:pt x="197231" y="135539"/>
                      <a:pt x="177991" y="89100"/>
                      <a:pt x="143060" y="54170"/>
                    </a:cubicBezTo>
                    <a:close/>
                  </a:path>
                </a:pathLst>
              </a:custGeom>
              <a:grpFill/>
              <a:ln w="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</p:grpSp>
      <p:grpSp>
        <p:nvGrpSpPr>
          <p:cNvPr id="64" name="Group 63"/>
          <p:cNvGrpSpPr/>
          <p:nvPr/>
        </p:nvGrpSpPr>
        <p:grpSpPr>
          <a:xfrm>
            <a:off x="8337446" y="1889509"/>
            <a:ext cx="2520490" cy="981544"/>
            <a:chOff x="1052845" y="1889509"/>
            <a:chExt cx="2520490" cy="981544"/>
          </a:xfrm>
        </p:grpSpPr>
        <p:sp>
          <p:nvSpPr>
            <p:cNvPr id="65" name="TextBox 64"/>
            <p:cNvSpPr txBox="1"/>
            <p:nvPr/>
          </p:nvSpPr>
          <p:spPr>
            <a:xfrm>
              <a:off x="1177150" y="2176998"/>
              <a:ext cx="2396185" cy="694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rPr>
                <a:t>单击此处输入你的正文，文字是您思想的提炼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1075704" y="1971901"/>
              <a:ext cx="0" cy="877111"/>
            </a:xfrm>
            <a:prstGeom prst="line">
              <a:avLst/>
            </a:prstGeom>
            <a:ln>
              <a:solidFill>
                <a:schemeClr val="bg1">
                  <a:lumMod val="50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ctangle: Rounded Corners 66"/>
            <p:cNvSpPr/>
            <p:nvPr/>
          </p:nvSpPr>
          <p:spPr>
            <a:xfrm>
              <a:off x="1052845" y="2157659"/>
              <a:ext cx="45719" cy="505595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68" name="Rectangle: Rounded Corners 67"/>
            <p:cNvSpPr/>
            <p:nvPr/>
          </p:nvSpPr>
          <p:spPr>
            <a:xfrm>
              <a:off x="1124755" y="1889509"/>
              <a:ext cx="1574252" cy="392113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solidFill>
                    <a:schemeClr val="bg1">
                      <a:lumMod val="50000"/>
                    </a:schemeClr>
                  </a:solidFill>
                  <a:ea typeface="思源宋体 CN" panose="02020400000000000000" charset="-122"/>
                  <a:cs typeface="思源宋体 CN" panose="02020400000000000000" charset="-122"/>
                </a:rPr>
                <a:t>添加副标题</a:t>
              </a:r>
              <a:endParaRPr lang="en-US" sz="1600" b="1" dirty="0">
                <a:solidFill>
                  <a:schemeClr val="bg1">
                    <a:lumMod val="50000"/>
                  </a:schemeClr>
                </a:solidFill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8087536" y="3583499"/>
            <a:ext cx="573224" cy="573224"/>
            <a:chOff x="8303984" y="4003109"/>
            <a:chExt cx="717954" cy="717953"/>
          </a:xfrm>
        </p:grpSpPr>
        <p:sp>
          <p:nvSpPr>
            <p:cNvPr id="70" name="Oval 69"/>
            <p:cNvSpPr/>
            <p:nvPr/>
          </p:nvSpPr>
          <p:spPr>
            <a:xfrm>
              <a:off x="8303984" y="4003109"/>
              <a:ext cx="717954" cy="717953"/>
            </a:xfrm>
            <a:prstGeom prst="ellipse">
              <a:avLst/>
            </a:prstGeom>
            <a:gradFill>
              <a:gsLst>
                <a:gs pos="0">
                  <a:schemeClr val="accent5"/>
                </a:gs>
                <a:gs pos="99000">
                  <a:schemeClr val="accent5">
                    <a:lumMod val="75000"/>
                  </a:schemeClr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>
              <a:outerShdw blurRad="228600" dist="38100" dir="2700000" algn="tl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en-US" kern="0" dirty="0">
                <a:solidFill>
                  <a:prstClr val="white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grpSp>
          <p:nvGrpSpPr>
            <p:cNvPr id="71" name="Graphic 39"/>
            <p:cNvGrpSpPr/>
            <p:nvPr/>
          </p:nvGrpSpPr>
          <p:grpSpPr>
            <a:xfrm>
              <a:off x="8527013" y="4226404"/>
              <a:ext cx="271896" cy="271362"/>
              <a:chOff x="5306516" y="1725739"/>
              <a:chExt cx="419725" cy="418905"/>
            </a:xfrm>
            <a:solidFill>
              <a:schemeClr val="bg1"/>
            </a:solidFill>
          </p:grpSpPr>
          <p:sp>
            <p:nvSpPr>
              <p:cNvPr id="72" name="Freeform: Shape 71"/>
              <p:cNvSpPr/>
              <p:nvPr/>
            </p:nvSpPr>
            <p:spPr>
              <a:xfrm>
                <a:off x="5371373" y="1878194"/>
                <a:ext cx="201665" cy="201665"/>
              </a:xfrm>
              <a:custGeom>
                <a:avLst/>
                <a:gdLst>
                  <a:gd name="connsiteX0" fmla="*/ 64620 w 201664"/>
                  <a:gd name="connsiteY0" fmla="*/ 193721 h 201664"/>
                  <a:gd name="connsiteX1" fmla="*/ 12928 w 201664"/>
                  <a:gd name="connsiteY1" fmla="*/ 202259 h 201664"/>
                  <a:gd name="connsiteX2" fmla="*/ 153 w 201664"/>
                  <a:gd name="connsiteY2" fmla="*/ 189484 h 201664"/>
                  <a:gd name="connsiteX3" fmla="*/ 8691 w 201664"/>
                  <a:gd name="connsiteY3" fmla="*/ 137793 h 201664"/>
                  <a:gd name="connsiteX4" fmla="*/ 17778 w 201664"/>
                  <a:gd name="connsiteY4" fmla="*/ 133340 h 201664"/>
                  <a:gd name="connsiteX5" fmla="*/ 28610 w 201664"/>
                  <a:gd name="connsiteY5" fmla="*/ 133738 h 201664"/>
                  <a:gd name="connsiteX6" fmla="*/ 28679 w 201664"/>
                  <a:gd name="connsiteY6" fmla="*/ 133704 h 201664"/>
                  <a:gd name="connsiteX7" fmla="*/ 197428 w 201664"/>
                  <a:gd name="connsiteY7" fmla="*/ 658 h 201664"/>
                  <a:gd name="connsiteX8" fmla="*/ 201753 w 201664"/>
                  <a:gd name="connsiteY8" fmla="*/ 4983 h 201664"/>
                  <a:gd name="connsiteX9" fmla="*/ 68270 w 201664"/>
                  <a:gd name="connsiteY9" fmla="*/ 174944 h 201664"/>
                  <a:gd name="connsiteX10" fmla="*/ 69074 w 201664"/>
                  <a:gd name="connsiteY10" fmla="*/ 184638 h 201664"/>
                  <a:gd name="connsiteX11" fmla="*/ 64620 w 201664"/>
                  <a:gd name="connsiteY11" fmla="*/ 193721 h 201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1664" h="201664">
                    <a:moveTo>
                      <a:pt x="64620" y="193721"/>
                    </a:moveTo>
                    <a:lnTo>
                      <a:pt x="12928" y="202259"/>
                    </a:lnTo>
                    <a:cubicBezTo>
                      <a:pt x="5418" y="203500"/>
                      <a:pt x="-1088" y="196994"/>
                      <a:pt x="153" y="189484"/>
                    </a:cubicBezTo>
                    <a:lnTo>
                      <a:pt x="8691" y="137793"/>
                    </a:lnTo>
                    <a:cubicBezTo>
                      <a:pt x="9387" y="133581"/>
                      <a:pt x="14071" y="131223"/>
                      <a:pt x="17778" y="133340"/>
                    </a:cubicBezTo>
                    <a:cubicBezTo>
                      <a:pt x="20694" y="135004"/>
                      <a:pt x="24205" y="135677"/>
                      <a:pt x="28610" y="133738"/>
                    </a:cubicBezTo>
                    <a:cubicBezTo>
                      <a:pt x="28636" y="133730"/>
                      <a:pt x="28662" y="133721"/>
                      <a:pt x="28679" y="133704"/>
                    </a:cubicBezTo>
                    <a:cubicBezTo>
                      <a:pt x="30671" y="132878"/>
                      <a:pt x="45184" y="115919"/>
                      <a:pt x="197428" y="658"/>
                    </a:cubicBezTo>
                    <a:cubicBezTo>
                      <a:pt x="200288" y="-1506"/>
                      <a:pt x="203918" y="2124"/>
                      <a:pt x="201753" y="4983"/>
                    </a:cubicBezTo>
                    <a:cubicBezTo>
                      <a:pt x="85709" y="158230"/>
                      <a:pt x="69188" y="171910"/>
                      <a:pt x="68270" y="174944"/>
                    </a:cubicBezTo>
                    <a:cubicBezTo>
                      <a:pt x="67019" y="179006"/>
                      <a:pt x="67593" y="182034"/>
                      <a:pt x="69074" y="184638"/>
                    </a:cubicBezTo>
                    <a:cubicBezTo>
                      <a:pt x="71182" y="188348"/>
                      <a:pt x="68830" y="193026"/>
                      <a:pt x="64620" y="193721"/>
                    </a:cubicBezTo>
                    <a:close/>
                  </a:path>
                </a:pathLst>
              </a:custGeom>
              <a:grpFill/>
              <a:ln w="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73" name="Freeform: Shape 72"/>
              <p:cNvSpPr/>
              <p:nvPr/>
            </p:nvSpPr>
            <p:spPr>
              <a:xfrm>
                <a:off x="5306516" y="1725739"/>
                <a:ext cx="419725" cy="418905"/>
              </a:xfrm>
              <a:custGeom>
                <a:avLst/>
                <a:gdLst>
                  <a:gd name="connsiteX0" fmla="*/ 419194 w 419725"/>
                  <a:gd name="connsiteY0" fmla="*/ 11221 h 418905"/>
                  <a:gd name="connsiteX1" fmla="*/ 272302 w 419725"/>
                  <a:gd name="connsiteY1" fmla="*/ 409937 h 418905"/>
                  <a:gd name="connsiteX2" fmla="*/ 247701 w 419725"/>
                  <a:gd name="connsiteY2" fmla="*/ 415340 h 418905"/>
                  <a:gd name="connsiteX3" fmla="*/ 171795 w 419725"/>
                  <a:gd name="connsiteY3" fmla="*/ 339435 h 418905"/>
                  <a:gd name="connsiteX4" fmla="*/ 170427 w 419725"/>
                  <a:gd name="connsiteY4" fmla="*/ 319548 h 418905"/>
                  <a:gd name="connsiteX5" fmla="*/ 333066 w 419725"/>
                  <a:gd name="connsiteY5" fmla="*/ 104712 h 418905"/>
                  <a:gd name="connsiteX6" fmla="*/ 315014 w 419725"/>
                  <a:gd name="connsiteY6" fmla="*/ 86660 h 418905"/>
                  <a:gd name="connsiteX7" fmla="*/ 100178 w 419725"/>
                  <a:gd name="connsiteY7" fmla="*/ 249300 h 418905"/>
                  <a:gd name="connsiteX8" fmla="*/ 80290 w 419725"/>
                  <a:gd name="connsiteY8" fmla="*/ 247931 h 418905"/>
                  <a:gd name="connsiteX9" fmla="*/ 4385 w 419725"/>
                  <a:gd name="connsiteY9" fmla="*/ 172025 h 418905"/>
                  <a:gd name="connsiteX10" fmla="*/ 9788 w 419725"/>
                  <a:gd name="connsiteY10" fmla="*/ 147424 h 418905"/>
                  <a:gd name="connsiteX11" fmla="*/ 408505 w 419725"/>
                  <a:gd name="connsiteY11" fmla="*/ 531 h 418905"/>
                  <a:gd name="connsiteX12" fmla="*/ 419194 w 419725"/>
                  <a:gd name="connsiteY12" fmla="*/ 11221 h 41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9725" h="418905">
                    <a:moveTo>
                      <a:pt x="419194" y="11221"/>
                    </a:moveTo>
                    <a:lnTo>
                      <a:pt x="272302" y="409937"/>
                    </a:lnTo>
                    <a:cubicBezTo>
                      <a:pt x="268530" y="420175"/>
                      <a:pt x="255416" y="423056"/>
                      <a:pt x="247701" y="415340"/>
                    </a:cubicBezTo>
                    <a:lnTo>
                      <a:pt x="171795" y="339435"/>
                    </a:lnTo>
                    <a:cubicBezTo>
                      <a:pt x="166438" y="334077"/>
                      <a:pt x="165853" y="325589"/>
                      <a:pt x="170427" y="319548"/>
                    </a:cubicBezTo>
                    <a:lnTo>
                      <a:pt x="333066" y="104712"/>
                    </a:lnTo>
                    <a:cubicBezTo>
                      <a:pt x="342279" y="92379"/>
                      <a:pt x="326544" y="77987"/>
                      <a:pt x="315014" y="86660"/>
                    </a:cubicBezTo>
                    <a:lnTo>
                      <a:pt x="100178" y="249300"/>
                    </a:lnTo>
                    <a:cubicBezTo>
                      <a:pt x="94137" y="253873"/>
                      <a:pt x="85648" y="253289"/>
                      <a:pt x="80290" y="247931"/>
                    </a:cubicBezTo>
                    <a:lnTo>
                      <a:pt x="4385" y="172025"/>
                    </a:lnTo>
                    <a:cubicBezTo>
                      <a:pt x="-3331" y="164309"/>
                      <a:pt x="-450" y="151195"/>
                      <a:pt x="9788" y="147424"/>
                    </a:cubicBezTo>
                    <a:lnTo>
                      <a:pt x="408505" y="531"/>
                    </a:lnTo>
                    <a:cubicBezTo>
                      <a:pt x="415169" y="-1924"/>
                      <a:pt x="421650" y="4556"/>
                      <a:pt x="419194" y="11221"/>
                    </a:cubicBezTo>
                    <a:close/>
                  </a:path>
                </a:pathLst>
              </a:custGeom>
              <a:grpFill/>
              <a:ln w="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</p:grpSp>
      <p:grpSp>
        <p:nvGrpSpPr>
          <p:cNvPr id="74" name="Group 73"/>
          <p:cNvGrpSpPr/>
          <p:nvPr/>
        </p:nvGrpSpPr>
        <p:grpSpPr>
          <a:xfrm>
            <a:off x="8837818" y="3360879"/>
            <a:ext cx="2520490" cy="981544"/>
            <a:chOff x="1052845" y="1889509"/>
            <a:chExt cx="2520490" cy="981544"/>
          </a:xfrm>
        </p:grpSpPr>
        <p:sp>
          <p:nvSpPr>
            <p:cNvPr id="75" name="TextBox 74"/>
            <p:cNvSpPr txBox="1"/>
            <p:nvPr/>
          </p:nvSpPr>
          <p:spPr>
            <a:xfrm>
              <a:off x="1177150" y="2176998"/>
              <a:ext cx="2396185" cy="694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rPr>
                <a:t>单击此处输入你的正文，文字是您思想的提炼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cxnSp>
          <p:nvCxnSpPr>
            <p:cNvPr id="76" name="Straight Connector 75"/>
            <p:cNvCxnSpPr/>
            <p:nvPr/>
          </p:nvCxnSpPr>
          <p:spPr>
            <a:xfrm>
              <a:off x="1075704" y="1971901"/>
              <a:ext cx="0" cy="877111"/>
            </a:xfrm>
            <a:prstGeom prst="line">
              <a:avLst/>
            </a:prstGeom>
            <a:ln>
              <a:solidFill>
                <a:schemeClr val="bg1">
                  <a:lumMod val="50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Rectangle: Rounded Corners 76"/>
            <p:cNvSpPr/>
            <p:nvPr/>
          </p:nvSpPr>
          <p:spPr>
            <a:xfrm>
              <a:off x="1052845" y="2157659"/>
              <a:ext cx="45719" cy="505595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  <p:sp>
          <p:nvSpPr>
            <p:cNvPr id="78" name="Rectangle: Rounded Corners 77"/>
            <p:cNvSpPr/>
            <p:nvPr/>
          </p:nvSpPr>
          <p:spPr>
            <a:xfrm>
              <a:off x="1124755" y="1889509"/>
              <a:ext cx="1574252" cy="392113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solidFill>
                    <a:schemeClr val="bg1">
                      <a:lumMod val="50000"/>
                    </a:schemeClr>
                  </a:solidFill>
                  <a:ea typeface="思源宋体 CN" panose="02020400000000000000" charset="-122"/>
                  <a:cs typeface="思源宋体 CN" panose="02020400000000000000" charset="-122"/>
                </a:rPr>
                <a:t>添加副标题</a:t>
              </a:r>
              <a:endParaRPr lang="en-US" sz="1600" b="1" dirty="0">
                <a:solidFill>
                  <a:schemeClr val="bg1">
                    <a:lumMod val="50000"/>
                  </a:schemeClr>
                </a:solidFill>
                <a:ea typeface="思源宋体 CN" panose="02020400000000000000" charset="-122"/>
                <a:cs typeface="思源宋体 CN" panose="02020400000000000000" charset="-122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681197" y="4861272"/>
            <a:ext cx="3304282" cy="981544"/>
            <a:chOff x="8681197" y="4861272"/>
            <a:chExt cx="3304282" cy="981544"/>
          </a:xfrm>
        </p:grpSpPr>
        <p:grpSp>
          <p:nvGrpSpPr>
            <p:cNvPr id="80" name="Group 79"/>
            <p:cNvGrpSpPr/>
            <p:nvPr/>
          </p:nvGrpSpPr>
          <p:grpSpPr>
            <a:xfrm>
              <a:off x="8681197" y="5090080"/>
              <a:ext cx="567338" cy="567338"/>
              <a:chOff x="5285682" y="5294314"/>
              <a:chExt cx="717954" cy="717953"/>
            </a:xfrm>
          </p:grpSpPr>
          <p:sp>
            <p:nvSpPr>
              <p:cNvPr id="86" name="Oval 85"/>
              <p:cNvSpPr/>
              <p:nvPr/>
            </p:nvSpPr>
            <p:spPr>
              <a:xfrm>
                <a:off x="5285682" y="5294314"/>
                <a:ext cx="717954" cy="717953"/>
              </a:xfrm>
              <a:prstGeom prst="ellipse">
                <a:avLst/>
              </a:prstGeom>
              <a:gradFill>
                <a:gsLst>
                  <a:gs pos="0">
                    <a:schemeClr val="accent3"/>
                  </a:gs>
                  <a:gs pos="99000">
                    <a:schemeClr val="accent3">
                      <a:lumMod val="75000"/>
                    </a:schemeClr>
                  </a:gs>
                </a:gsLst>
                <a:lin ang="2700000" scaled="1"/>
              </a:gradFill>
              <a:ln w="25400" cap="flat" cmpd="sng" algn="ctr">
                <a:noFill/>
                <a:prstDash val="solid"/>
              </a:ln>
              <a:effectLst>
                <a:outerShdw blurRad="228600" dist="38100" dir="2700000" algn="tl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en-US" kern="0" dirty="0">
                  <a:solidFill>
                    <a:prstClr val="white"/>
                  </a:solidFill>
                  <a:latin typeface="思源宋体 CN" panose="02020400000000000000" charset="-122"/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grpSp>
            <p:nvGrpSpPr>
              <p:cNvPr id="87" name="Graphic 2"/>
              <p:cNvGrpSpPr/>
              <p:nvPr/>
            </p:nvGrpSpPr>
            <p:grpSpPr>
              <a:xfrm>
                <a:off x="5496179" y="5516700"/>
                <a:ext cx="296961" cy="273180"/>
                <a:chOff x="9803562" y="1740892"/>
                <a:chExt cx="419725" cy="386114"/>
              </a:xfrm>
              <a:solidFill>
                <a:schemeClr val="bg1"/>
              </a:solidFill>
            </p:grpSpPr>
            <p:sp>
              <p:nvSpPr>
                <p:cNvPr id="88" name="Freeform: Shape 87"/>
                <p:cNvSpPr/>
                <p:nvPr/>
              </p:nvSpPr>
              <p:spPr>
                <a:xfrm>
                  <a:off x="9901181" y="1823910"/>
                  <a:ext cx="26233" cy="26233"/>
                </a:xfrm>
                <a:custGeom>
                  <a:avLst/>
                  <a:gdLst>
                    <a:gd name="connsiteX0" fmla="*/ 13461 w 26232"/>
                    <a:gd name="connsiteY0" fmla="*/ 26913 h 26232"/>
                    <a:gd name="connsiteX1" fmla="*/ 26921 w 26232"/>
                    <a:gd name="connsiteY1" fmla="*/ 13453 h 26232"/>
                    <a:gd name="connsiteX2" fmla="*/ 13461 w 26232"/>
                    <a:gd name="connsiteY2" fmla="*/ 0 h 26232"/>
                    <a:gd name="connsiteX3" fmla="*/ 0 w 26232"/>
                    <a:gd name="connsiteY3" fmla="*/ 13453 h 26232"/>
                    <a:gd name="connsiteX4" fmla="*/ 13461 w 26232"/>
                    <a:gd name="connsiteY4" fmla="*/ 26913 h 26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232" h="26232">
                      <a:moveTo>
                        <a:pt x="13461" y="26913"/>
                      </a:moveTo>
                      <a:cubicBezTo>
                        <a:pt x="20880" y="26913"/>
                        <a:pt x="26921" y="20880"/>
                        <a:pt x="26921" y="13453"/>
                      </a:cubicBezTo>
                      <a:cubicBezTo>
                        <a:pt x="26921" y="6034"/>
                        <a:pt x="20880" y="0"/>
                        <a:pt x="13461" y="0"/>
                      </a:cubicBezTo>
                      <a:cubicBezTo>
                        <a:pt x="6042" y="0"/>
                        <a:pt x="0" y="6034"/>
                        <a:pt x="0" y="13453"/>
                      </a:cubicBezTo>
                      <a:cubicBezTo>
                        <a:pt x="0" y="20880"/>
                        <a:pt x="6042" y="26913"/>
                        <a:pt x="13461" y="26913"/>
                      </a:cubicBezTo>
                      <a:close/>
                    </a:path>
                  </a:pathLst>
                </a:custGeom>
                <a:grpFill/>
                <a:ln w="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89" name="Freeform: Shape 88"/>
                <p:cNvSpPr/>
                <p:nvPr/>
              </p:nvSpPr>
              <p:spPr>
                <a:xfrm>
                  <a:off x="9883252" y="1875417"/>
                  <a:ext cx="62303" cy="28692"/>
                </a:xfrm>
                <a:custGeom>
                  <a:avLst/>
                  <a:gdLst>
                    <a:gd name="connsiteX0" fmla="*/ 31389 w 62302"/>
                    <a:gd name="connsiteY0" fmla="*/ 0 h 28692"/>
                    <a:gd name="connsiteX1" fmla="*/ 0 w 62302"/>
                    <a:gd name="connsiteY1" fmla="*/ 28774 h 28692"/>
                    <a:gd name="connsiteX2" fmla="*/ 62778 w 62302"/>
                    <a:gd name="connsiteY2" fmla="*/ 28774 h 28692"/>
                    <a:gd name="connsiteX3" fmla="*/ 31389 w 62302"/>
                    <a:gd name="connsiteY3" fmla="*/ 0 h 28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302" h="28692">
                      <a:moveTo>
                        <a:pt x="31389" y="0"/>
                      </a:moveTo>
                      <a:cubicBezTo>
                        <a:pt x="14936" y="0"/>
                        <a:pt x="1394" y="12674"/>
                        <a:pt x="0" y="28774"/>
                      </a:cubicBezTo>
                      <a:lnTo>
                        <a:pt x="62778" y="28774"/>
                      </a:lnTo>
                      <a:cubicBezTo>
                        <a:pt x="61385" y="12674"/>
                        <a:pt x="47842" y="0"/>
                        <a:pt x="31389" y="0"/>
                      </a:cubicBezTo>
                      <a:close/>
                    </a:path>
                  </a:pathLst>
                </a:custGeom>
                <a:grpFill/>
                <a:ln w="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90" name="Freeform: Shape 89"/>
                <p:cNvSpPr/>
                <p:nvPr/>
              </p:nvSpPr>
              <p:spPr>
                <a:xfrm>
                  <a:off x="9803562" y="1740892"/>
                  <a:ext cx="419725" cy="220520"/>
                </a:xfrm>
                <a:custGeom>
                  <a:avLst/>
                  <a:gdLst>
                    <a:gd name="connsiteX0" fmla="*/ 407428 w 419725"/>
                    <a:gd name="connsiteY0" fmla="*/ 0 h 220519"/>
                    <a:gd name="connsiteX1" fmla="*/ 12297 w 419725"/>
                    <a:gd name="connsiteY1" fmla="*/ 0 h 220519"/>
                    <a:gd name="connsiteX2" fmla="*/ 0 w 419725"/>
                    <a:gd name="connsiteY2" fmla="*/ 12297 h 220519"/>
                    <a:gd name="connsiteX3" fmla="*/ 0 w 419725"/>
                    <a:gd name="connsiteY3" fmla="*/ 220938 h 220519"/>
                    <a:gd name="connsiteX4" fmla="*/ 419725 w 419725"/>
                    <a:gd name="connsiteY4" fmla="*/ 220938 h 220519"/>
                    <a:gd name="connsiteX5" fmla="*/ 419725 w 419725"/>
                    <a:gd name="connsiteY5" fmla="*/ 12297 h 220519"/>
                    <a:gd name="connsiteX6" fmla="*/ 407428 w 419725"/>
                    <a:gd name="connsiteY6" fmla="*/ 0 h 220519"/>
                    <a:gd name="connsiteX7" fmla="*/ 167177 w 419725"/>
                    <a:gd name="connsiteY7" fmla="*/ 175596 h 220519"/>
                    <a:gd name="connsiteX8" fmla="*/ 154880 w 419725"/>
                    <a:gd name="connsiteY8" fmla="*/ 187893 h 220519"/>
                    <a:gd name="connsiteX9" fmla="*/ 67279 w 419725"/>
                    <a:gd name="connsiteY9" fmla="*/ 187893 h 220519"/>
                    <a:gd name="connsiteX10" fmla="*/ 54982 w 419725"/>
                    <a:gd name="connsiteY10" fmla="*/ 175596 h 220519"/>
                    <a:gd name="connsiteX11" fmla="*/ 54982 w 419725"/>
                    <a:gd name="connsiteY11" fmla="*/ 166029 h 220519"/>
                    <a:gd name="connsiteX12" fmla="*/ 80469 w 419725"/>
                    <a:gd name="connsiteY12" fmla="*/ 119056 h 220519"/>
                    <a:gd name="connsiteX13" fmla="*/ 73026 w 419725"/>
                    <a:gd name="connsiteY13" fmla="*/ 96471 h 220519"/>
                    <a:gd name="connsiteX14" fmla="*/ 111080 w 419725"/>
                    <a:gd name="connsiteY14" fmla="*/ 58425 h 220519"/>
                    <a:gd name="connsiteX15" fmla="*/ 149134 w 419725"/>
                    <a:gd name="connsiteY15" fmla="*/ 96471 h 220519"/>
                    <a:gd name="connsiteX16" fmla="*/ 141690 w 419725"/>
                    <a:gd name="connsiteY16" fmla="*/ 119056 h 220519"/>
                    <a:gd name="connsiteX17" fmla="*/ 167177 w 419725"/>
                    <a:gd name="connsiteY17" fmla="*/ 166029 h 220519"/>
                    <a:gd name="connsiteX18" fmla="*/ 358242 w 419725"/>
                    <a:gd name="connsiteY18" fmla="*/ 183302 h 220519"/>
                    <a:gd name="connsiteX19" fmla="*/ 247474 w 419725"/>
                    <a:gd name="connsiteY19" fmla="*/ 183302 h 220519"/>
                    <a:gd name="connsiteX20" fmla="*/ 235177 w 419725"/>
                    <a:gd name="connsiteY20" fmla="*/ 171005 h 220519"/>
                    <a:gd name="connsiteX21" fmla="*/ 247474 w 419725"/>
                    <a:gd name="connsiteY21" fmla="*/ 158709 h 220519"/>
                    <a:gd name="connsiteX22" fmla="*/ 358242 w 419725"/>
                    <a:gd name="connsiteY22" fmla="*/ 158709 h 220519"/>
                    <a:gd name="connsiteX23" fmla="*/ 370538 w 419725"/>
                    <a:gd name="connsiteY23" fmla="*/ 171005 h 220519"/>
                    <a:gd name="connsiteX24" fmla="*/ 358242 w 419725"/>
                    <a:gd name="connsiteY24" fmla="*/ 183302 h 220519"/>
                    <a:gd name="connsiteX25" fmla="*/ 358242 w 419725"/>
                    <a:gd name="connsiteY25" fmla="*/ 134115 h 220519"/>
                    <a:gd name="connsiteX26" fmla="*/ 247474 w 419725"/>
                    <a:gd name="connsiteY26" fmla="*/ 134115 h 220519"/>
                    <a:gd name="connsiteX27" fmla="*/ 235177 w 419725"/>
                    <a:gd name="connsiteY27" fmla="*/ 121819 h 220519"/>
                    <a:gd name="connsiteX28" fmla="*/ 247474 w 419725"/>
                    <a:gd name="connsiteY28" fmla="*/ 109522 h 220519"/>
                    <a:gd name="connsiteX29" fmla="*/ 358242 w 419725"/>
                    <a:gd name="connsiteY29" fmla="*/ 109522 h 220519"/>
                    <a:gd name="connsiteX30" fmla="*/ 370538 w 419725"/>
                    <a:gd name="connsiteY30" fmla="*/ 121819 h 220519"/>
                    <a:gd name="connsiteX31" fmla="*/ 358242 w 419725"/>
                    <a:gd name="connsiteY31" fmla="*/ 134115 h 220519"/>
                    <a:gd name="connsiteX32" fmla="*/ 358242 w 419725"/>
                    <a:gd name="connsiteY32" fmla="*/ 84929 h 220519"/>
                    <a:gd name="connsiteX33" fmla="*/ 247474 w 419725"/>
                    <a:gd name="connsiteY33" fmla="*/ 84929 h 220519"/>
                    <a:gd name="connsiteX34" fmla="*/ 235177 w 419725"/>
                    <a:gd name="connsiteY34" fmla="*/ 72632 h 220519"/>
                    <a:gd name="connsiteX35" fmla="*/ 247474 w 419725"/>
                    <a:gd name="connsiteY35" fmla="*/ 60335 h 220519"/>
                    <a:gd name="connsiteX36" fmla="*/ 358242 w 419725"/>
                    <a:gd name="connsiteY36" fmla="*/ 60335 h 220519"/>
                    <a:gd name="connsiteX37" fmla="*/ 370538 w 419725"/>
                    <a:gd name="connsiteY37" fmla="*/ 72632 h 220519"/>
                    <a:gd name="connsiteX38" fmla="*/ 358242 w 419725"/>
                    <a:gd name="connsiteY38" fmla="*/ 84929 h 220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419725" h="220519">
                      <a:moveTo>
                        <a:pt x="407428" y="0"/>
                      </a:moveTo>
                      <a:lnTo>
                        <a:pt x="12297" y="0"/>
                      </a:lnTo>
                      <a:cubicBezTo>
                        <a:pt x="5509" y="0"/>
                        <a:pt x="0" y="5509"/>
                        <a:pt x="0" y="12297"/>
                      </a:cubicBezTo>
                      <a:lnTo>
                        <a:pt x="0" y="220938"/>
                      </a:lnTo>
                      <a:lnTo>
                        <a:pt x="419725" y="220938"/>
                      </a:lnTo>
                      <a:lnTo>
                        <a:pt x="419725" y="12297"/>
                      </a:lnTo>
                      <a:cubicBezTo>
                        <a:pt x="419725" y="5509"/>
                        <a:pt x="414216" y="0"/>
                        <a:pt x="407428" y="0"/>
                      </a:cubicBezTo>
                      <a:close/>
                      <a:moveTo>
                        <a:pt x="167177" y="175596"/>
                      </a:moveTo>
                      <a:cubicBezTo>
                        <a:pt x="167177" y="182384"/>
                        <a:pt x="161676" y="187893"/>
                        <a:pt x="154880" y="187893"/>
                      </a:cubicBezTo>
                      <a:lnTo>
                        <a:pt x="67279" y="187893"/>
                      </a:lnTo>
                      <a:cubicBezTo>
                        <a:pt x="60483" y="187893"/>
                        <a:pt x="54982" y="182384"/>
                        <a:pt x="54982" y="175596"/>
                      </a:cubicBezTo>
                      <a:lnTo>
                        <a:pt x="54982" y="166029"/>
                      </a:lnTo>
                      <a:cubicBezTo>
                        <a:pt x="54982" y="146387"/>
                        <a:pt x="65131" y="129065"/>
                        <a:pt x="80469" y="119056"/>
                      </a:cubicBezTo>
                      <a:cubicBezTo>
                        <a:pt x="75796" y="112736"/>
                        <a:pt x="73026" y="104923"/>
                        <a:pt x="73026" y="96471"/>
                      </a:cubicBezTo>
                      <a:cubicBezTo>
                        <a:pt x="73026" y="75493"/>
                        <a:pt x="90102" y="58425"/>
                        <a:pt x="111080" y="58425"/>
                      </a:cubicBezTo>
                      <a:cubicBezTo>
                        <a:pt x="132058" y="58425"/>
                        <a:pt x="149134" y="75493"/>
                        <a:pt x="149134" y="96471"/>
                      </a:cubicBezTo>
                      <a:cubicBezTo>
                        <a:pt x="149134" y="104923"/>
                        <a:pt x="146363" y="112736"/>
                        <a:pt x="141690" y="119056"/>
                      </a:cubicBezTo>
                      <a:cubicBezTo>
                        <a:pt x="157028" y="129065"/>
                        <a:pt x="167177" y="146387"/>
                        <a:pt x="167177" y="166029"/>
                      </a:cubicBezTo>
                      <a:close/>
                      <a:moveTo>
                        <a:pt x="358242" y="183302"/>
                      </a:moveTo>
                      <a:lnTo>
                        <a:pt x="247474" y="183302"/>
                      </a:lnTo>
                      <a:cubicBezTo>
                        <a:pt x="240678" y="183302"/>
                        <a:pt x="235177" y="177793"/>
                        <a:pt x="235177" y="171005"/>
                      </a:cubicBezTo>
                      <a:cubicBezTo>
                        <a:pt x="235177" y="164209"/>
                        <a:pt x="240678" y="158709"/>
                        <a:pt x="247474" y="158709"/>
                      </a:cubicBezTo>
                      <a:lnTo>
                        <a:pt x="358242" y="158709"/>
                      </a:lnTo>
                      <a:cubicBezTo>
                        <a:pt x="365030" y="158709"/>
                        <a:pt x="370538" y="164209"/>
                        <a:pt x="370538" y="171005"/>
                      </a:cubicBezTo>
                      <a:cubicBezTo>
                        <a:pt x="370538" y="177793"/>
                        <a:pt x="365030" y="183302"/>
                        <a:pt x="358242" y="183302"/>
                      </a:cubicBezTo>
                      <a:close/>
                      <a:moveTo>
                        <a:pt x="358242" y="134115"/>
                      </a:moveTo>
                      <a:lnTo>
                        <a:pt x="247474" y="134115"/>
                      </a:lnTo>
                      <a:cubicBezTo>
                        <a:pt x="240678" y="134115"/>
                        <a:pt x="235177" y="128606"/>
                        <a:pt x="235177" y="121819"/>
                      </a:cubicBezTo>
                      <a:cubicBezTo>
                        <a:pt x="235177" y="115023"/>
                        <a:pt x="240678" y="109522"/>
                        <a:pt x="247474" y="109522"/>
                      </a:cubicBezTo>
                      <a:lnTo>
                        <a:pt x="358242" y="109522"/>
                      </a:lnTo>
                      <a:cubicBezTo>
                        <a:pt x="365030" y="109522"/>
                        <a:pt x="370538" y="115023"/>
                        <a:pt x="370538" y="121819"/>
                      </a:cubicBezTo>
                      <a:cubicBezTo>
                        <a:pt x="370538" y="128606"/>
                        <a:pt x="365030" y="134115"/>
                        <a:pt x="358242" y="134115"/>
                      </a:cubicBezTo>
                      <a:close/>
                      <a:moveTo>
                        <a:pt x="358242" y="84929"/>
                      </a:moveTo>
                      <a:lnTo>
                        <a:pt x="247474" y="84929"/>
                      </a:lnTo>
                      <a:cubicBezTo>
                        <a:pt x="240678" y="84929"/>
                        <a:pt x="235177" y="79420"/>
                        <a:pt x="235177" y="72632"/>
                      </a:cubicBezTo>
                      <a:cubicBezTo>
                        <a:pt x="235177" y="65836"/>
                        <a:pt x="240678" y="60335"/>
                        <a:pt x="247474" y="60335"/>
                      </a:cubicBezTo>
                      <a:lnTo>
                        <a:pt x="358242" y="60335"/>
                      </a:lnTo>
                      <a:cubicBezTo>
                        <a:pt x="365030" y="60335"/>
                        <a:pt x="370538" y="65836"/>
                        <a:pt x="370538" y="72632"/>
                      </a:cubicBezTo>
                      <a:cubicBezTo>
                        <a:pt x="370538" y="79420"/>
                        <a:pt x="365030" y="84929"/>
                        <a:pt x="358242" y="84929"/>
                      </a:cubicBezTo>
                      <a:close/>
                    </a:path>
                  </a:pathLst>
                </a:custGeom>
                <a:grpFill/>
                <a:ln w="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  <p:sp>
              <p:nvSpPr>
                <p:cNvPr id="91" name="Freeform: Shape 90"/>
                <p:cNvSpPr/>
                <p:nvPr/>
              </p:nvSpPr>
              <p:spPr>
                <a:xfrm>
                  <a:off x="9803562" y="1986423"/>
                  <a:ext cx="419725" cy="141001"/>
                </a:xfrm>
                <a:custGeom>
                  <a:avLst/>
                  <a:gdLst>
                    <a:gd name="connsiteX0" fmla="*/ 0 w 419725"/>
                    <a:gd name="connsiteY0" fmla="*/ 30717 h 141001"/>
                    <a:gd name="connsiteX1" fmla="*/ 12297 w 419725"/>
                    <a:gd name="connsiteY1" fmla="*/ 43014 h 141001"/>
                    <a:gd name="connsiteX2" fmla="*/ 180019 w 419725"/>
                    <a:gd name="connsiteY2" fmla="*/ 43014 h 141001"/>
                    <a:gd name="connsiteX3" fmla="*/ 180019 w 419725"/>
                    <a:gd name="connsiteY3" fmla="*/ 92200 h 141001"/>
                    <a:gd name="connsiteX4" fmla="*/ 156331 w 419725"/>
                    <a:gd name="connsiteY4" fmla="*/ 92200 h 141001"/>
                    <a:gd name="connsiteX5" fmla="*/ 115039 w 419725"/>
                    <a:gd name="connsiteY5" fmla="*/ 133500 h 141001"/>
                    <a:gd name="connsiteX6" fmla="*/ 117351 w 419725"/>
                    <a:gd name="connsiteY6" fmla="*/ 139075 h 141001"/>
                    <a:gd name="connsiteX7" fmla="*/ 122925 w 419725"/>
                    <a:gd name="connsiteY7" fmla="*/ 141387 h 141001"/>
                    <a:gd name="connsiteX8" fmla="*/ 296800 w 419725"/>
                    <a:gd name="connsiteY8" fmla="*/ 141387 h 141001"/>
                    <a:gd name="connsiteX9" fmla="*/ 304686 w 419725"/>
                    <a:gd name="connsiteY9" fmla="*/ 133500 h 141001"/>
                    <a:gd name="connsiteX10" fmla="*/ 292594 w 419725"/>
                    <a:gd name="connsiteY10" fmla="*/ 104292 h 141001"/>
                    <a:gd name="connsiteX11" fmla="*/ 263394 w 419725"/>
                    <a:gd name="connsiteY11" fmla="*/ 92200 h 141001"/>
                    <a:gd name="connsiteX12" fmla="*/ 239706 w 419725"/>
                    <a:gd name="connsiteY12" fmla="*/ 92200 h 141001"/>
                    <a:gd name="connsiteX13" fmla="*/ 239706 w 419725"/>
                    <a:gd name="connsiteY13" fmla="*/ 43014 h 141001"/>
                    <a:gd name="connsiteX14" fmla="*/ 407428 w 419725"/>
                    <a:gd name="connsiteY14" fmla="*/ 43014 h 141001"/>
                    <a:gd name="connsiteX15" fmla="*/ 419725 w 419725"/>
                    <a:gd name="connsiteY15" fmla="*/ 30717 h 141001"/>
                    <a:gd name="connsiteX16" fmla="*/ 419725 w 419725"/>
                    <a:gd name="connsiteY16" fmla="*/ 0 h 141001"/>
                    <a:gd name="connsiteX17" fmla="*/ 0 w 419725"/>
                    <a:gd name="connsiteY17" fmla="*/ 0 h 14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19725" h="141001">
                      <a:moveTo>
                        <a:pt x="0" y="30717"/>
                      </a:moveTo>
                      <a:cubicBezTo>
                        <a:pt x="0" y="37505"/>
                        <a:pt x="5509" y="43014"/>
                        <a:pt x="12297" y="43014"/>
                      </a:cubicBezTo>
                      <a:lnTo>
                        <a:pt x="180019" y="43014"/>
                      </a:lnTo>
                      <a:lnTo>
                        <a:pt x="180019" y="92200"/>
                      </a:lnTo>
                      <a:lnTo>
                        <a:pt x="156331" y="92200"/>
                      </a:lnTo>
                      <a:cubicBezTo>
                        <a:pt x="133525" y="92200"/>
                        <a:pt x="115039" y="110686"/>
                        <a:pt x="115039" y="133500"/>
                      </a:cubicBezTo>
                      <a:cubicBezTo>
                        <a:pt x="115039" y="135681"/>
                        <a:pt x="115924" y="137648"/>
                        <a:pt x="117351" y="139075"/>
                      </a:cubicBezTo>
                      <a:cubicBezTo>
                        <a:pt x="118777" y="140501"/>
                        <a:pt x="120753" y="141387"/>
                        <a:pt x="122925" y="141387"/>
                      </a:cubicBezTo>
                      <a:lnTo>
                        <a:pt x="296800" y="141387"/>
                      </a:lnTo>
                      <a:cubicBezTo>
                        <a:pt x="301153" y="141387"/>
                        <a:pt x="304686" y="137853"/>
                        <a:pt x="304686" y="133500"/>
                      </a:cubicBezTo>
                      <a:cubicBezTo>
                        <a:pt x="304686" y="122089"/>
                        <a:pt x="300062" y="111768"/>
                        <a:pt x="292594" y="104292"/>
                      </a:cubicBezTo>
                      <a:cubicBezTo>
                        <a:pt x="285118" y="96824"/>
                        <a:pt x="274797" y="92200"/>
                        <a:pt x="263394" y="92200"/>
                      </a:cubicBezTo>
                      <a:lnTo>
                        <a:pt x="239706" y="92200"/>
                      </a:lnTo>
                      <a:lnTo>
                        <a:pt x="239706" y="43014"/>
                      </a:lnTo>
                      <a:lnTo>
                        <a:pt x="407428" y="43014"/>
                      </a:lnTo>
                      <a:cubicBezTo>
                        <a:pt x="414216" y="43014"/>
                        <a:pt x="419725" y="37505"/>
                        <a:pt x="419725" y="30717"/>
                      </a:cubicBezTo>
                      <a:lnTo>
                        <a:pt x="41972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ea typeface="思源宋体 CN" panose="02020400000000000000" charset="-122"/>
                    <a:cs typeface="思源宋体 CN" panose="02020400000000000000" charset="-122"/>
                  </a:endParaRPr>
                </a:p>
              </p:txBody>
            </p:sp>
          </p:grpSp>
        </p:grpSp>
        <p:grpSp>
          <p:nvGrpSpPr>
            <p:cNvPr id="81" name="Group 80"/>
            <p:cNvGrpSpPr/>
            <p:nvPr/>
          </p:nvGrpSpPr>
          <p:grpSpPr>
            <a:xfrm>
              <a:off x="9464989" y="4861272"/>
              <a:ext cx="2520490" cy="981544"/>
              <a:chOff x="1052845" y="1889509"/>
              <a:chExt cx="2520490" cy="981544"/>
            </a:xfrm>
          </p:grpSpPr>
          <p:sp>
            <p:nvSpPr>
              <p:cNvPr id="82" name="TextBox 81"/>
              <p:cNvSpPr txBox="1"/>
              <p:nvPr/>
            </p:nvSpPr>
            <p:spPr>
              <a:xfrm>
                <a:off x="1177150" y="2176998"/>
                <a:ext cx="2396185" cy="694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单击此处输入你的正文，文字是您思想的提炼</a:t>
                </a:r>
                <a:endPara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cxnSp>
            <p:nvCxnSpPr>
              <p:cNvPr id="83" name="Straight Connector 82"/>
              <p:cNvCxnSpPr/>
              <p:nvPr/>
            </p:nvCxnSpPr>
            <p:spPr>
              <a:xfrm>
                <a:off x="1075704" y="1971901"/>
                <a:ext cx="0" cy="877111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Rectangle: Rounded Corners 83"/>
              <p:cNvSpPr/>
              <p:nvPr/>
            </p:nvSpPr>
            <p:spPr>
              <a:xfrm>
                <a:off x="1052845" y="2157659"/>
                <a:ext cx="45719" cy="505595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85" name="Rectangle: Rounded Corners 84"/>
              <p:cNvSpPr/>
              <p:nvPr/>
            </p:nvSpPr>
            <p:spPr>
              <a:xfrm>
                <a:off x="1124755" y="1889509"/>
                <a:ext cx="1574252" cy="392113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b="1" dirty="0">
                    <a:solidFill>
                      <a:schemeClr val="bg1">
                        <a:lumMod val="50000"/>
                      </a:schemeClr>
                    </a:solidFill>
                    <a:ea typeface="思源宋体 CN" panose="02020400000000000000" charset="-122"/>
                    <a:cs typeface="思源宋体 CN" panose="02020400000000000000" charset="-122"/>
                  </a:rPr>
                  <a:t>添加副标题</a:t>
                </a:r>
                <a:endParaRPr lang="en-US" sz="1600" b="1" dirty="0">
                  <a:solidFill>
                    <a:schemeClr val="bg1">
                      <a:lumMod val="50000"/>
                    </a:schemeClr>
                  </a:solidFill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</p:grpSp>
      <p:sp>
        <p:nvSpPr>
          <p:cNvPr id="92" name="TextBox 86"/>
          <p:cNvSpPr txBox="1"/>
          <p:nvPr/>
        </p:nvSpPr>
        <p:spPr>
          <a:xfrm>
            <a:off x="1979930" y="549275"/>
            <a:ext cx="82321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单击此处添加大标题内容</a:t>
            </a: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思源宋体 CN" panose="02020400000000000000" charset="-122"/>
              <a:ea typeface="思源宋体 CN" panose="02020400000000000000" charset="-122"/>
              <a:cs typeface="思源宋体 CN" panose="02020400000000000000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 rot="0">
            <a:off x="1391920" y="1936750"/>
            <a:ext cx="10102775" cy="4215765"/>
            <a:chOff x="1349382" y="1654032"/>
            <a:chExt cx="10102522" cy="4215708"/>
          </a:xfrm>
        </p:grpSpPr>
        <p:grpSp>
          <p:nvGrpSpPr>
            <p:cNvPr id="2" name="Group 1"/>
            <p:cNvGrpSpPr/>
            <p:nvPr/>
          </p:nvGrpSpPr>
          <p:grpSpPr>
            <a:xfrm>
              <a:off x="4433780" y="1891568"/>
              <a:ext cx="3436707" cy="3978172"/>
              <a:chOff x="2484438" y="2512997"/>
              <a:chExt cx="2011362" cy="2328259"/>
            </a:xfrm>
            <a:effectLst>
              <a:outerShdw blurRad="901700" dist="215900" dir="13500000" sy="23000" kx="1200000" algn="br" rotWithShape="0">
                <a:prstClr val="black">
                  <a:alpha val="34000"/>
                </a:prstClr>
              </a:outerShdw>
            </a:effectLst>
          </p:grpSpPr>
          <p:sp>
            <p:nvSpPr>
              <p:cNvPr id="3" name="Freeform 5"/>
              <p:cNvSpPr/>
              <p:nvPr/>
            </p:nvSpPr>
            <p:spPr bwMode="auto">
              <a:xfrm>
                <a:off x="3490119" y="3096812"/>
                <a:ext cx="1005681" cy="1744444"/>
              </a:xfrm>
              <a:custGeom>
                <a:avLst/>
                <a:gdLst>
                  <a:gd name="T0" fmla="*/ 0 w 7014"/>
                  <a:gd name="T1" fmla="*/ 4051 h 12152"/>
                  <a:gd name="T2" fmla="*/ 7014 w 7014"/>
                  <a:gd name="T3" fmla="*/ 0 h 12152"/>
                  <a:gd name="T4" fmla="*/ 7014 w 7014"/>
                  <a:gd name="T5" fmla="*/ 8102 h 12152"/>
                  <a:gd name="T6" fmla="*/ 0 w 7014"/>
                  <a:gd name="T7" fmla="*/ 12152 h 12152"/>
                  <a:gd name="T8" fmla="*/ 0 w 7014"/>
                  <a:gd name="T9" fmla="*/ 4051 h 12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14" h="12152">
                    <a:moveTo>
                      <a:pt x="0" y="4051"/>
                    </a:moveTo>
                    <a:lnTo>
                      <a:pt x="7014" y="0"/>
                    </a:lnTo>
                    <a:lnTo>
                      <a:pt x="7014" y="8102"/>
                    </a:lnTo>
                    <a:lnTo>
                      <a:pt x="0" y="12152"/>
                    </a:lnTo>
                    <a:lnTo>
                      <a:pt x="0" y="4051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4" name="Freeform 6"/>
              <p:cNvSpPr/>
              <p:nvPr/>
            </p:nvSpPr>
            <p:spPr bwMode="auto">
              <a:xfrm>
                <a:off x="2484438" y="2523788"/>
                <a:ext cx="2011362" cy="1162389"/>
              </a:xfrm>
              <a:custGeom>
                <a:avLst/>
                <a:gdLst>
                  <a:gd name="T0" fmla="*/ 0 w 14026"/>
                  <a:gd name="T1" fmla="*/ 4051 h 8102"/>
                  <a:gd name="T2" fmla="*/ 7012 w 14026"/>
                  <a:gd name="T3" fmla="*/ 0 h 8102"/>
                  <a:gd name="T4" fmla="*/ 14026 w 14026"/>
                  <a:gd name="T5" fmla="*/ 4051 h 8102"/>
                  <a:gd name="T6" fmla="*/ 7014 w 14026"/>
                  <a:gd name="T7" fmla="*/ 8102 h 8102"/>
                  <a:gd name="T8" fmla="*/ 0 w 14026"/>
                  <a:gd name="T9" fmla="*/ 4051 h 8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026" h="8102">
                    <a:moveTo>
                      <a:pt x="0" y="4051"/>
                    </a:moveTo>
                    <a:lnTo>
                      <a:pt x="7012" y="0"/>
                    </a:lnTo>
                    <a:lnTo>
                      <a:pt x="14026" y="4051"/>
                    </a:lnTo>
                    <a:lnTo>
                      <a:pt x="7014" y="8102"/>
                    </a:lnTo>
                    <a:lnTo>
                      <a:pt x="0" y="4051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5" name="Freeform 7"/>
              <p:cNvSpPr/>
              <p:nvPr/>
            </p:nvSpPr>
            <p:spPr bwMode="auto">
              <a:xfrm>
                <a:off x="2484438" y="3096812"/>
                <a:ext cx="1005681" cy="1744444"/>
              </a:xfrm>
              <a:custGeom>
                <a:avLst/>
                <a:gdLst>
                  <a:gd name="T0" fmla="*/ 0 w 7012"/>
                  <a:gd name="T1" fmla="*/ 8102 h 12152"/>
                  <a:gd name="T2" fmla="*/ 0 w 7012"/>
                  <a:gd name="T3" fmla="*/ 0 h 12152"/>
                  <a:gd name="T4" fmla="*/ 7012 w 7012"/>
                  <a:gd name="T5" fmla="*/ 4051 h 12152"/>
                  <a:gd name="T6" fmla="*/ 7012 w 7012"/>
                  <a:gd name="T7" fmla="*/ 12152 h 12152"/>
                  <a:gd name="T8" fmla="*/ 0 w 7012"/>
                  <a:gd name="T9" fmla="*/ 8102 h 12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12" h="12152">
                    <a:moveTo>
                      <a:pt x="0" y="8102"/>
                    </a:moveTo>
                    <a:lnTo>
                      <a:pt x="0" y="0"/>
                    </a:lnTo>
                    <a:lnTo>
                      <a:pt x="7012" y="4051"/>
                    </a:lnTo>
                    <a:lnTo>
                      <a:pt x="7012" y="12152"/>
                    </a:lnTo>
                    <a:lnTo>
                      <a:pt x="0" y="8102"/>
                    </a:lnTo>
                    <a:close/>
                  </a:path>
                </a:pathLst>
              </a:custGeom>
              <a:solidFill>
                <a:schemeClr val="accent1"/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6" name="Freeform 14"/>
              <p:cNvSpPr/>
              <p:nvPr/>
            </p:nvSpPr>
            <p:spPr bwMode="auto">
              <a:xfrm>
                <a:off x="3703654" y="3744727"/>
                <a:ext cx="139487" cy="182538"/>
              </a:xfrm>
              <a:custGeom>
                <a:avLst/>
                <a:gdLst>
                  <a:gd name="T0" fmla="*/ 541 w 980"/>
                  <a:gd name="T1" fmla="*/ 41 h 1267"/>
                  <a:gd name="T2" fmla="*/ 613 w 980"/>
                  <a:gd name="T3" fmla="*/ 15 h 1267"/>
                  <a:gd name="T4" fmla="*/ 681 w 980"/>
                  <a:gd name="T5" fmla="*/ 1 h 1267"/>
                  <a:gd name="T6" fmla="*/ 745 w 980"/>
                  <a:gd name="T7" fmla="*/ 2 h 1267"/>
                  <a:gd name="T8" fmla="*/ 801 w 980"/>
                  <a:gd name="T9" fmla="*/ 17 h 1267"/>
                  <a:gd name="T10" fmla="*/ 853 w 980"/>
                  <a:gd name="T11" fmla="*/ 43 h 1267"/>
                  <a:gd name="T12" fmla="*/ 897 w 980"/>
                  <a:gd name="T13" fmla="*/ 82 h 1267"/>
                  <a:gd name="T14" fmla="*/ 931 w 980"/>
                  <a:gd name="T15" fmla="*/ 132 h 1267"/>
                  <a:gd name="T16" fmla="*/ 958 w 980"/>
                  <a:gd name="T17" fmla="*/ 194 h 1267"/>
                  <a:gd name="T18" fmla="*/ 975 w 980"/>
                  <a:gd name="T19" fmla="*/ 267 h 1267"/>
                  <a:gd name="T20" fmla="*/ 980 w 980"/>
                  <a:gd name="T21" fmla="*/ 350 h 1267"/>
                  <a:gd name="T22" fmla="*/ 975 w 980"/>
                  <a:gd name="T23" fmla="*/ 440 h 1267"/>
                  <a:gd name="T24" fmla="*/ 958 w 980"/>
                  <a:gd name="T25" fmla="*/ 531 h 1267"/>
                  <a:gd name="T26" fmla="*/ 931 w 980"/>
                  <a:gd name="T27" fmla="*/ 624 h 1267"/>
                  <a:gd name="T28" fmla="*/ 897 w 980"/>
                  <a:gd name="T29" fmla="*/ 715 h 1267"/>
                  <a:gd name="T30" fmla="*/ 853 w 980"/>
                  <a:gd name="T31" fmla="*/ 805 h 1267"/>
                  <a:gd name="T32" fmla="*/ 801 w 980"/>
                  <a:gd name="T33" fmla="*/ 890 h 1267"/>
                  <a:gd name="T34" fmla="*/ 745 w 980"/>
                  <a:gd name="T35" fmla="*/ 970 h 1267"/>
                  <a:gd name="T36" fmla="*/ 681 w 980"/>
                  <a:gd name="T37" fmla="*/ 1044 h 1267"/>
                  <a:gd name="T38" fmla="*/ 613 w 980"/>
                  <a:gd name="T39" fmla="*/ 1110 h 1267"/>
                  <a:gd name="T40" fmla="*/ 541 w 980"/>
                  <a:gd name="T41" fmla="*/ 1167 h 1267"/>
                  <a:gd name="T42" fmla="*/ 464 w 980"/>
                  <a:gd name="T43" fmla="*/ 1213 h 1267"/>
                  <a:gd name="T44" fmla="*/ 391 w 980"/>
                  <a:gd name="T45" fmla="*/ 1245 h 1267"/>
                  <a:gd name="T46" fmla="*/ 321 w 980"/>
                  <a:gd name="T47" fmla="*/ 1263 h 1267"/>
                  <a:gd name="T48" fmla="*/ 256 w 980"/>
                  <a:gd name="T49" fmla="*/ 1266 h 1267"/>
                  <a:gd name="T50" fmla="*/ 196 w 980"/>
                  <a:gd name="T51" fmla="*/ 1256 h 1267"/>
                  <a:gd name="T52" fmla="*/ 144 w 980"/>
                  <a:gd name="T53" fmla="*/ 1233 h 1267"/>
                  <a:gd name="T54" fmla="*/ 97 w 980"/>
                  <a:gd name="T55" fmla="*/ 1199 h 1267"/>
                  <a:gd name="T56" fmla="*/ 59 w 980"/>
                  <a:gd name="T57" fmla="*/ 1152 h 1267"/>
                  <a:gd name="T58" fmla="*/ 30 w 980"/>
                  <a:gd name="T59" fmla="*/ 1094 h 1267"/>
                  <a:gd name="T60" fmla="*/ 10 w 980"/>
                  <a:gd name="T61" fmla="*/ 1025 h 1267"/>
                  <a:gd name="T62" fmla="*/ 0 w 980"/>
                  <a:gd name="T63" fmla="*/ 945 h 1267"/>
                  <a:gd name="T64" fmla="*/ 3 w 980"/>
                  <a:gd name="T65" fmla="*/ 856 h 1267"/>
                  <a:gd name="T66" fmla="*/ 16 w 980"/>
                  <a:gd name="T67" fmla="*/ 766 h 1267"/>
                  <a:gd name="T68" fmla="*/ 38 w 980"/>
                  <a:gd name="T69" fmla="*/ 674 h 1267"/>
                  <a:gd name="T70" fmla="*/ 71 w 980"/>
                  <a:gd name="T71" fmla="*/ 582 h 1267"/>
                  <a:gd name="T72" fmla="*/ 112 w 980"/>
                  <a:gd name="T73" fmla="*/ 492 h 1267"/>
                  <a:gd name="T74" fmla="*/ 161 w 980"/>
                  <a:gd name="T75" fmla="*/ 404 h 1267"/>
                  <a:gd name="T76" fmla="*/ 216 w 980"/>
                  <a:gd name="T77" fmla="*/ 322 h 1267"/>
                  <a:gd name="T78" fmla="*/ 278 w 980"/>
                  <a:gd name="T79" fmla="*/ 246 h 1267"/>
                  <a:gd name="T80" fmla="*/ 345 w 980"/>
                  <a:gd name="T81" fmla="*/ 177 h 1267"/>
                  <a:gd name="T82" fmla="*/ 416 w 980"/>
                  <a:gd name="T83" fmla="*/ 117 h 1267"/>
                  <a:gd name="T84" fmla="*/ 490 w 980"/>
                  <a:gd name="T85" fmla="*/ 67 h 1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80" h="1267">
                    <a:moveTo>
                      <a:pt x="490" y="67"/>
                    </a:moveTo>
                    <a:lnTo>
                      <a:pt x="515" y="53"/>
                    </a:lnTo>
                    <a:lnTo>
                      <a:pt x="541" y="41"/>
                    </a:lnTo>
                    <a:lnTo>
                      <a:pt x="565" y="31"/>
                    </a:lnTo>
                    <a:lnTo>
                      <a:pt x="589" y="22"/>
                    </a:lnTo>
                    <a:lnTo>
                      <a:pt x="613" y="15"/>
                    </a:lnTo>
                    <a:lnTo>
                      <a:pt x="636" y="8"/>
                    </a:lnTo>
                    <a:lnTo>
                      <a:pt x="658" y="4"/>
                    </a:lnTo>
                    <a:lnTo>
                      <a:pt x="681" y="1"/>
                    </a:lnTo>
                    <a:lnTo>
                      <a:pt x="703" y="0"/>
                    </a:lnTo>
                    <a:lnTo>
                      <a:pt x="723" y="0"/>
                    </a:lnTo>
                    <a:lnTo>
                      <a:pt x="745" y="2"/>
                    </a:lnTo>
                    <a:lnTo>
                      <a:pt x="764" y="5"/>
                    </a:lnTo>
                    <a:lnTo>
                      <a:pt x="783" y="10"/>
                    </a:lnTo>
                    <a:lnTo>
                      <a:pt x="801" y="17"/>
                    </a:lnTo>
                    <a:lnTo>
                      <a:pt x="820" y="24"/>
                    </a:lnTo>
                    <a:lnTo>
                      <a:pt x="837" y="33"/>
                    </a:lnTo>
                    <a:lnTo>
                      <a:pt x="853" y="43"/>
                    </a:lnTo>
                    <a:lnTo>
                      <a:pt x="868" y="54"/>
                    </a:lnTo>
                    <a:lnTo>
                      <a:pt x="883" y="67"/>
                    </a:lnTo>
                    <a:lnTo>
                      <a:pt x="897" y="82"/>
                    </a:lnTo>
                    <a:lnTo>
                      <a:pt x="909" y="98"/>
                    </a:lnTo>
                    <a:lnTo>
                      <a:pt x="921" y="114"/>
                    </a:lnTo>
                    <a:lnTo>
                      <a:pt x="931" y="132"/>
                    </a:lnTo>
                    <a:lnTo>
                      <a:pt x="941" y="152"/>
                    </a:lnTo>
                    <a:lnTo>
                      <a:pt x="951" y="173"/>
                    </a:lnTo>
                    <a:lnTo>
                      <a:pt x="958" y="194"/>
                    </a:lnTo>
                    <a:lnTo>
                      <a:pt x="965" y="218"/>
                    </a:lnTo>
                    <a:lnTo>
                      <a:pt x="970" y="242"/>
                    </a:lnTo>
                    <a:lnTo>
                      <a:pt x="975" y="267"/>
                    </a:lnTo>
                    <a:lnTo>
                      <a:pt x="978" y="294"/>
                    </a:lnTo>
                    <a:lnTo>
                      <a:pt x="979" y="321"/>
                    </a:lnTo>
                    <a:lnTo>
                      <a:pt x="980" y="350"/>
                    </a:lnTo>
                    <a:lnTo>
                      <a:pt x="979" y="379"/>
                    </a:lnTo>
                    <a:lnTo>
                      <a:pt x="978" y="410"/>
                    </a:lnTo>
                    <a:lnTo>
                      <a:pt x="975" y="440"/>
                    </a:lnTo>
                    <a:lnTo>
                      <a:pt x="970" y="469"/>
                    </a:lnTo>
                    <a:lnTo>
                      <a:pt x="965" y="501"/>
                    </a:lnTo>
                    <a:lnTo>
                      <a:pt x="958" y="531"/>
                    </a:lnTo>
                    <a:lnTo>
                      <a:pt x="951" y="562"/>
                    </a:lnTo>
                    <a:lnTo>
                      <a:pt x="941" y="592"/>
                    </a:lnTo>
                    <a:lnTo>
                      <a:pt x="931" y="624"/>
                    </a:lnTo>
                    <a:lnTo>
                      <a:pt x="921" y="654"/>
                    </a:lnTo>
                    <a:lnTo>
                      <a:pt x="909" y="685"/>
                    </a:lnTo>
                    <a:lnTo>
                      <a:pt x="897" y="715"/>
                    </a:lnTo>
                    <a:lnTo>
                      <a:pt x="883" y="745"/>
                    </a:lnTo>
                    <a:lnTo>
                      <a:pt x="868" y="775"/>
                    </a:lnTo>
                    <a:lnTo>
                      <a:pt x="853" y="805"/>
                    </a:lnTo>
                    <a:lnTo>
                      <a:pt x="837" y="833"/>
                    </a:lnTo>
                    <a:lnTo>
                      <a:pt x="820" y="861"/>
                    </a:lnTo>
                    <a:lnTo>
                      <a:pt x="801" y="890"/>
                    </a:lnTo>
                    <a:lnTo>
                      <a:pt x="783" y="917"/>
                    </a:lnTo>
                    <a:lnTo>
                      <a:pt x="764" y="945"/>
                    </a:lnTo>
                    <a:lnTo>
                      <a:pt x="745" y="970"/>
                    </a:lnTo>
                    <a:lnTo>
                      <a:pt x="723" y="997"/>
                    </a:lnTo>
                    <a:lnTo>
                      <a:pt x="703" y="1021"/>
                    </a:lnTo>
                    <a:lnTo>
                      <a:pt x="681" y="1044"/>
                    </a:lnTo>
                    <a:lnTo>
                      <a:pt x="658" y="1068"/>
                    </a:lnTo>
                    <a:lnTo>
                      <a:pt x="636" y="1090"/>
                    </a:lnTo>
                    <a:lnTo>
                      <a:pt x="613" y="1110"/>
                    </a:lnTo>
                    <a:lnTo>
                      <a:pt x="589" y="1131"/>
                    </a:lnTo>
                    <a:lnTo>
                      <a:pt x="565" y="1150"/>
                    </a:lnTo>
                    <a:lnTo>
                      <a:pt x="541" y="1167"/>
                    </a:lnTo>
                    <a:lnTo>
                      <a:pt x="515" y="1184"/>
                    </a:lnTo>
                    <a:lnTo>
                      <a:pt x="490" y="1200"/>
                    </a:lnTo>
                    <a:lnTo>
                      <a:pt x="464" y="1213"/>
                    </a:lnTo>
                    <a:lnTo>
                      <a:pt x="440" y="1225"/>
                    </a:lnTo>
                    <a:lnTo>
                      <a:pt x="416" y="1236"/>
                    </a:lnTo>
                    <a:lnTo>
                      <a:pt x="391" y="1245"/>
                    </a:lnTo>
                    <a:lnTo>
                      <a:pt x="368" y="1252"/>
                    </a:lnTo>
                    <a:lnTo>
                      <a:pt x="345" y="1257"/>
                    </a:lnTo>
                    <a:lnTo>
                      <a:pt x="321" y="1263"/>
                    </a:lnTo>
                    <a:lnTo>
                      <a:pt x="299" y="1265"/>
                    </a:lnTo>
                    <a:lnTo>
                      <a:pt x="278" y="1267"/>
                    </a:lnTo>
                    <a:lnTo>
                      <a:pt x="256" y="1266"/>
                    </a:lnTo>
                    <a:lnTo>
                      <a:pt x="236" y="1264"/>
                    </a:lnTo>
                    <a:lnTo>
                      <a:pt x="216" y="1261"/>
                    </a:lnTo>
                    <a:lnTo>
                      <a:pt x="196" y="1256"/>
                    </a:lnTo>
                    <a:lnTo>
                      <a:pt x="178" y="1250"/>
                    </a:lnTo>
                    <a:lnTo>
                      <a:pt x="161" y="1242"/>
                    </a:lnTo>
                    <a:lnTo>
                      <a:pt x="144" y="1233"/>
                    </a:lnTo>
                    <a:lnTo>
                      <a:pt x="127" y="1223"/>
                    </a:lnTo>
                    <a:lnTo>
                      <a:pt x="112" y="1212"/>
                    </a:lnTo>
                    <a:lnTo>
                      <a:pt x="97" y="1199"/>
                    </a:lnTo>
                    <a:lnTo>
                      <a:pt x="84" y="1184"/>
                    </a:lnTo>
                    <a:lnTo>
                      <a:pt x="71" y="1169"/>
                    </a:lnTo>
                    <a:lnTo>
                      <a:pt x="59" y="1152"/>
                    </a:lnTo>
                    <a:lnTo>
                      <a:pt x="48" y="1134"/>
                    </a:lnTo>
                    <a:lnTo>
                      <a:pt x="38" y="1114"/>
                    </a:lnTo>
                    <a:lnTo>
                      <a:pt x="30" y="1094"/>
                    </a:lnTo>
                    <a:lnTo>
                      <a:pt x="22" y="1072"/>
                    </a:lnTo>
                    <a:lnTo>
                      <a:pt x="16" y="1048"/>
                    </a:lnTo>
                    <a:lnTo>
                      <a:pt x="10" y="1025"/>
                    </a:lnTo>
                    <a:lnTo>
                      <a:pt x="6" y="1000"/>
                    </a:lnTo>
                    <a:lnTo>
                      <a:pt x="3" y="972"/>
                    </a:lnTo>
                    <a:lnTo>
                      <a:pt x="0" y="945"/>
                    </a:lnTo>
                    <a:lnTo>
                      <a:pt x="0" y="916"/>
                    </a:lnTo>
                    <a:lnTo>
                      <a:pt x="0" y="887"/>
                    </a:lnTo>
                    <a:lnTo>
                      <a:pt x="3" y="856"/>
                    </a:lnTo>
                    <a:lnTo>
                      <a:pt x="6" y="827"/>
                    </a:lnTo>
                    <a:lnTo>
                      <a:pt x="10" y="796"/>
                    </a:lnTo>
                    <a:lnTo>
                      <a:pt x="16" y="766"/>
                    </a:lnTo>
                    <a:lnTo>
                      <a:pt x="22" y="736"/>
                    </a:lnTo>
                    <a:lnTo>
                      <a:pt x="30" y="704"/>
                    </a:lnTo>
                    <a:lnTo>
                      <a:pt x="38" y="674"/>
                    </a:lnTo>
                    <a:lnTo>
                      <a:pt x="48" y="643"/>
                    </a:lnTo>
                    <a:lnTo>
                      <a:pt x="59" y="613"/>
                    </a:lnTo>
                    <a:lnTo>
                      <a:pt x="71" y="582"/>
                    </a:lnTo>
                    <a:lnTo>
                      <a:pt x="84" y="552"/>
                    </a:lnTo>
                    <a:lnTo>
                      <a:pt x="97" y="521"/>
                    </a:lnTo>
                    <a:lnTo>
                      <a:pt x="112" y="492"/>
                    </a:lnTo>
                    <a:lnTo>
                      <a:pt x="127" y="462"/>
                    </a:lnTo>
                    <a:lnTo>
                      <a:pt x="144" y="433"/>
                    </a:lnTo>
                    <a:lnTo>
                      <a:pt x="161" y="404"/>
                    </a:lnTo>
                    <a:lnTo>
                      <a:pt x="178" y="376"/>
                    </a:lnTo>
                    <a:lnTo>
                      <a:pt x="196" y="349"/>
                    </a:lnTo>
                    <a:lnTo>
                      <a:pt x="216" y="322"/>
                    </a:lnTo>
                    <a:lnTo>
                      <a:pt x="236" y="296"/>
                    </a:lnTo>
                    <a:lnTo>
                      <a:pt x="256" y="270"/>
                    </a:lnTo>
                    <a:lnTo>
                      <a:pt x="278" y="246"/>
                    </a:lnTo>
                    <a:lnTo>
                      <a:pt x="299" y="222"/>
                    </a:lnTo>
                    <a:lnTo>
                      <a:pt x="321" y="198"/>
                    </a:lnTo>
                    <a:lnTo>
                      <a:pt x="345" y="177"/>
                    </a:lnTo>
                    <a:lnTo>
                      <a:pt x="368" y="156"/>
                    </a:lnTo>
                    <a:lnTo>
                      <a:pt x="391" y="135"/>
                    </a:lnTo>
                    <a:lnTo>
                      <a:pt x="416" y="117"/>
                    </a:lnTo>
                    <a:lnTo>
                      <a:pt x="440" y="99"/>
                    </a:lnTo>
                    <a:lnTo>
                      <a:pt x="464" y="83"/>
                    </a:lnTo>
                    <a:lnTo>
                      <a:pt x="490" y="67"/>
                    </a:lnTo>
                    <a:close/>
                  </a:path>
                </a:pathLst>
              </a:custGeom>
              <a:solidFill>
                <a:schemeClr val="bg1"/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7" name="Freeform 15"/>
              <p:cNvSpPr/>
              <p:nvPr/>
            </p:nvSpPr>
            <p:spPr bwMode="auto">
              <a:xfrm>
                <a:off x="4142778" y="3529469"/>
                <a:ext cx="141209" cy="180817"/>
              </a:xfrm>
              <a:custGeom>
                <a:avLst/>
                <a:gdLst>
                  <a:gd name="T0" fmla="*/ 540 w 980"/>
                  <a:gd name="T1" fmla="*/ 41 h 1267"/>
                  <a:gd name="T2" fmla="*/ 612 w 980"/>
                  <a:gd name="T3" fmla="*/ 15 h 1267"/>
                  <a:gd name="T4" fmla="*/ 680 w 980"/>
                  <a:gd name="T5" fmla="*/ 1 h 1267"/>
                  <a:gd name="T6" fmla="*/ 744 w 980"/>
                  <a:gd name="T7" fmla="*/ 2 h 1267"/>
                  <a:gd name="T8" fmla="*/ 802 w 980"/>
                  <a:gd name="T9" fmla="*/ 17 h 1267"/>
                  <a:gd name="T10" fmla="*/ 853 w 980"/>
                  <a:gd name="T11" fmla="*/ 43 h 1267"/>
                  <a:gd name="T12" fmla="*/ 896 w 980"/>
                  <a:gd name="T13" fmla="*/ 82 h 1267"/>
                  <a:gd name="T14" fmla="*/ 932 w 980"/>
                  <a:gd name="T15" fmla="*/ 132 h 1267"/>
                  <a:gd name="T16" fmla="*/ 958 w 980"/>
                  <a:gd name="T17" fmla="*/ 194 h 1267"/>
                  <a:gd name="T18" fmla="*/ 974 w 980"/>
                  <a:gd name="T19" fmla="*/ 267 h 1267"/>
                  <a:gd name="T20" fmla="*/ 980 w 980"/>
                  <a:gd name="T21" fmla="*/ 350 h 1267"/>
                  <a:gd name="T22" fmla="*/ 974 w 980"/>
                  <a:gd name="T23" fmla="*/ 440 h 1267"/>
                  <a:gd name="T24" fmla="*/ 958 w 980"/>
                  <a:gd name="T25" fmla="*/ 531 h 1267"/>
                  <a:gd name="T26" fmla="*/ 932 w 980"/>
                  <a:gd name="T27" fmla="*/ 624 h 1267"/>
                  <a:gd name="T28" fmla="*/ 896 w 980"/>
                  <a:gd name="T29" fmla="*/ 715 h 1267"/>
                  <a:gd name="T30" fmla="*/ 853 w 980"/>
                  <a:gd name="T31" fmla="*/ 805 h 1267"/>
                  <a:gd name="T32" fmla="*/ 802 w 980"/>
                  <a:gd name="T33" fmla="*/ 890 h 1267"/>
                  <a:gd name="T34" fmla="*/ 744 w 980"/>
                  <a:gd name="T35" fmla="*/ 970 h 1267"/>
                  <a:gd name="T36" fmla="*/ 680 w 980"/>
                  <a:gd name="T37" fmla="*/ 1044 h 1267"/>
                  <a:gd name="T38" fmla="*/ 612 w 980"/>
                  <a:gd name="T39" fmla="*/ 1110 h 1267"/>
                  <a:gd name="T40" fmla="*/ 540 w 980"/>
                  <a:gd name="T41" fmla="*/ 1167 h 1267"/>
                  <a:gd name="T42" fmla="*/ 465 w 980"/>
                  <a:gd name="T43" fmla="*/ 1213 h 1267"/>
                  <a:gd name="T44" fmla="*/ 391 w 980"/>
                  <a:gd name="T45" fmla="*/ 1245 h 1267"/>
                  <a:gd name="T46" fmla="*/ 322 w 980"/>
                  <a:gd name="T47" fmla="*/ 1263 h 1267"/>
                  <a:gd name="T48" fmla="*/ 256 w 980"/>
                  <a:gd name="T49" fmla="*/ 1266 h 1267"/>
                  <a:gd name="T50" fmla="*/ 197 w 980"/>
                  <a:gd name="T51" fmla="*/ 1256 h 1267"/>
                  <a:gd name="T52" fmla="*/ 143 w 980"/>
                  <a:gd name="T53" fmla="*/ 1234 h 1267"/>
                  <a:gd name="T54" fmla="*/ 97 w 980"/>
                  <a:gd name="T55" fmla="*/ 1199 h 1267"/>
                  <a:gd name="T56" fmla="*/ 59 w 980"/>
                  <a:gd name="T57" fmla="*/ 1152 h 1267"/>
                  <a:gd name="T58" fmla="*/ 29 w 980"/>
                  <a:gd name="T59" fmla="*/ 1094 h 1267"/>
                  <a:gd name="T60" fmla="*/ 10 w 980"/>
                  <a:gd name="T61" fmla="*/ 1025 h 1267"/>
                  <a:gd name="T62" fmla="*/ 0 w 980"/>
                  <a:gd name="T63" fmla="*/ 945 h 1267"/>
                  <a:gd name="T64" fmla="*/ 2 w 980"/>
                  <a:gd name="T65" fmla="*/ 857 h 1267"/>
                  <a:gd name="T66" fmla="*/ 15 w 980"/>
                  <a:gd name="T67" fmla="*/ 766 h 1267"/>
                  <a:gd name="T68" fmla="*/ 39 w 980"/>
                  <a:gd name="T69" fmla="*/ 674 h 1267"/>
                  <a:gd name="T70" fmla="*/ 71 w 980"/>
                  <a:gd name="T71" fmla="*/ 582 h 1267"/>
                  <a:gd name="T72" fmla="*/ 112 w 980"/>
                  <a:gd name="T73" fmla="*/ 492 h 1267"/>
                  <a:gd name="T74" fmla="*/ 160 w 980"/>
                  <a:gd name="T75" fmla="*/ 404 h 1267"/>
                  <a:gd name="T76" fmla="*/ 216 w 980"/>
                  <a:gd name="T77" fmla="*/ 322 h 1267"/>
                  <a:gd name="T78" fmla="*/ 277 w 980"/>
                  <a:gd name="T79" fmla="*/ 246 h 1267"/>
                  <a:gd name="T80" fmla="*/ 344 w 980"/>
                  <a:gd name="T81" fmla="*/ 177 h 1267"/>
                  <a:gd name="T82" fmla="*/ 415 w 980"/>
                  <a:gd name="T83" fmla="*/ 117 h 1267"/>
                  <a:gd name="T84" fmla="*/ 490 w 980"/>
                  <a:gd name="T85" fmla="*/ 67 h 1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80" h="1267">
                    <a:moveTo>
                      <a:pt x="490" y="67"/>
                    </a:moveTo>
                    <a:lnTo>
                      <a:pt x="515" y="53"/>
                    </a:lnTo>
                    <a:lnTo>
                      <a:pt x="540" y="41"/>
                    </a:lnTo>
                    <a:lnTo>
                      <a:pt x="564" y="31"/>
                    </a:lnTo>
                    <a:lnTo>
                      <a:pt x="589" y="22"/>
                    </a:lnTo>
                    <a:lnTo>
                      <a:pt x="612" y="15"/>
                    </a:lnTo>
                    <a:lnTo>
                      <a:pt x="635" y="8"/>
                    </a:lnTo>
                    <a:lnTo>
                      <a:pt x="659" y="4"/>
                    </a:lnTo>
                    <a:lnTo>
                      <a:pt x="680" y="1"/>
                    </a:lnTo>
                    <a:lnTo>
                      <a:pt x="702" y="0"/>
                    </a:lnTo>
                    <a:lnTo>
                      <a:pt x="724" y="0"/>
                    </a:lnTo>
                    <a:lnTo>
                      <a:pt x="744" y="2"/>
                    </a:lnTo>
                    <a:lnTo>
                      <a:pt x="763" y="5"/>
                    </a:lnTo>
                    <a:lnTo>
                      <a:pt x="783" y="10"/>
                    </a:lnTo>
                    <a:lnTo>
                      <a:pt x="802" y="17"/>
                    </a:lnTo>
                    <a:lnTo>
                      <a:pt x="819" y="24"/>
                    </a:lnTo>
                    <a:lnTo>
                      <a:pt x="836" y="33"/>
                    </a:lnTo>
                    <a:lnTo>
                      <a:pt x="853" y="43"/>
                    </a:lnTo>
                    <a:lnTo>
                      <a:pt x="868" y="55"/>
                    </a:lnTo>
                    <a:lnTo>
                      <a:pt x="882" y="67"/>
                    </a:lnTo>
                    <a:lnTo>
                      <a:pt x="896" y="82"/>
                    </a:lnTo>
                    <a:lnTo>
                      <a:pt x="908" y="98"/>
                    </a:lnTo>
                    <a:lnTo>
                      <a:pt x="921" y="114"/>
                    </a:lnTo>
                    <a:lnTo>
                      <a:pt x="932" y="132"/>
                    </a:lnTo>
                    <a:lnTo>
                      <a:pt x="941" y="152"/>
                    </a:lnTo>
                    <a:lnTo>
                      <a:pt x="950" y="173"/>
                    </a:lnTo>
                    <a:lnTo>
                      <a:pt x="958" y="194"/>
                    </a:lnTo>
                    <a:lnTo>
                      <a:pt x="964" y="218"/>
                    </a:lnTo>
                    <a:lnTo>
                      <a:pt x="970" y="242"/>
                    </a:lnTo>
                    <a:lnTo>
                      <a:pt x="974" y="267"/>
                    </a:lnTo>
                    <a:lnTo>
                      <a:pt x="978" y="294"/>
                    </a:lnTo>
                    <a:lnTo>
                      <a:pt x="980" y="321"/>
                    </a:lnTo>
                    <a:lnTo>
                      <a:pt x="980" y="350"/>
                    </a:lnTo>
                    <a:lnTo>
                      <a:pt x="980" y="380"/>
                    </a:lnTo>
                    <a:lnTo>
                      <a:pt x="978" y="410"/>
                    </a:lnTo>
                    <a:lnTo>
                      <a:pt x="974" y="440"/>
                    </a:lnTo>
                    <a:lnTo>
                      <a:pt x="970" y="470"/>
                    </a:lnTo>
                    <a:lnTo>
                      <a:pt x="964" y="501"/>
                    </a:lnTo>
                    <a:lnTo>
                      <a:pt x="958" y="531"/>
                    </a:lnTo>
                    <a:lnTo>
                      <a:pt x="950" y="562"/>
                    </a:lnTo>
                    <a:lnTo>
                      <a:pt x="941" y="592"/>
                    </a:lnTo>
                    <a:lnTo>
                      <a:pt x="932" y="624"/>
                    </a:lnTo>
                    <a:lnTo>
                      <a:pt x="921" y="654"/>
                    </a:lnTo>
                    <a:lnTo>
                      <a:pt x="908" y="685"/>
                    </a:lnTo>
                    <a:lnTo>
                      <a:pt x="896" y="715"/>
                    </a:lnTo>
                    <a:lnTo>
                      <a:pt x="882" y="745"/>
                    </a:lnTo>
                    <a:lnTo>
                      <a:pt x="868" y="775"/>
                    </a:lnTo>
                    <a:lnTo>
                      <a:pt x="853" y="805"/>
                    </a:lnTo>
                    <a:lnTo>
                      <a:pt x="836" y="833"/>
                    </a:lnTo>
                    <a:lnTo>
                      <a:pt x="819" y="861"/>
                    </a:lnTo>
                    <a:lnTo>
                      <a:pt x="802" y="890"/>
                    </a:lnTo>
                    <a:lnTo>
                      <a:pt x="783" y="917"/>
                    </a:lnTo>
                    <a:lnTo>
                      <a:pt x="763" y="945"/>
                    </a:lnTo>
                    <a:lnTo>
                      <a:pt x="744" y="970"/>
                    </a:lnTo>
                    <a:lnTo>
                      <a:pt x="724" y="997"/>
                    </a:lnTo>
                    <a:lnTo>
                      <a:pt x="702" y="1021"/>
                    </a:lnTo>
                    <a:lnTo>
                      <a:pt x="680" y="1044"/>
                    </a:lnTo>
                    <a:lnTo>
                      <a:pt x="659" y="1068"/>
                    </a:lnTo>
                    <a:lnTo>
                      <a:pt x="635" y="1090"/>
                    </a:lnTo>
                    <a:lnTo>
                      <a:pt x="612" y="1110"/>
                    </a:lnTo>
                    <a:lnTo>
                      <a:pt x="589" y="1131"/>
                    </a:lnTo>
                    <a:lnTo>
                      <a:pt x="564" y="1150"/>
                    </a:lnTo>
                    <a:lnTo>
                      <a:pt x="540" y="1167"/>
                    </a:lnTo>
                    <a:lnTo>
                      <a:pt x="515" y="1184"/>
                    </a:lnTo>
                    <a:lnTo>
                      <a:pt x="490" y="1200"/>
                    </a:lnTo>
                    <a:lnTo>
                      <a:pt x="465" y="1213"/>
                    </a:lnTo>
                    <a:lnTo>
                      <a:pt x="440" y="1225"/>
                    </a:lnTo>
                    <a:lnTo>
                      <a:pt x="415" y="1236"/>
                    </a:lnTo>
                    <a:lnTo>
                      <a:pt x="391" y="1245"/>
                    </a:lnTo>
                    <a:lnTo>
                      <a:pt x="367" y="1252"/>
                    </a:lnTo>
                    <a:lnTo>
                      <a:pt x="344" y="1259"/>
                    </a:lnTo>
                    <a:lnTo>
                      <a:pt x="322" y="1263"/>
                    </a:lnTo>
                    <a:lnTo>
                      <a:pt x="299" y="1265"/>
                    </a:lnTo>
                    <a:lnTo>
                      <a:pt x="277" y="1267"/>
                    </a:lnTo>
                    <a:lnTo>
                      <a:pt x="256" y="1266"/>
                    </a:lnTo>
                    <a:lnTo>
                      <a:pt x="236" y="1265"/>
                    </a:lnTo>
                    <a:lnTo>
                      <a:pt x="216" y="1261"/>
                    </a:lnTo>
                    <a:lnTo>
                      <a:pt x="197" y="1256"/>
                    </a:lnTo>
                    <a:lnTo>
                      <a:pt x="178" y="1250"/>
                    </a:lnTo>
                    <a:lnTo>
                      <a:pt x="160" y="1242"/>
                    </a:lnTo>
                    <a:lnTo>
                      <a:pt x="143" y="1234"/>
                    </a:lnTo>
                    <a:lnTo>
                      <a:pt x="127" y="1223"/>
                    </a:lnTo>
                    <a:lnTo>
                      <a:pt x="112" y="1212"/>
                    </a:lnTo>
                    <a:lnTo>
                      <a:pt x="97" y="1199"/>
                    </a:lnTo>
                    <a:lnTo>
                      <a:pt x="83" y="1184"/>
                    </a:lnTo>
                    <a:lnTo>
                      <a:pt x="71" y="1169"/>
                    </a:lnTo>
                    <a:lnTo>
                      <a:pt x="59" y="1152"/>
                    </a:lnTo>
                    <a:lnTo>
                      <a:pt x="48" y="1134"/>
                    </a:lnTo>
                    <a:lnTo>
                      <a:pt x="39" y="1114"/>
                    </a:lnTo>
                    <a:lnTo>
                      <a:pt x="29" y="1094"/>
                    </a:lnTo>
                    <a:lnTo>
                      <a:pt x="21" y="1072"/>
                    </a:lnTo>
                    <a:lnTo>
                      <a:pt x="15" y="1049"/>
                    </a:lnTo>
                    <a:lnTo>
                      <a:pt x="10" y="1025"/>
                    </a:lnTo>
                    <a:lnTo>
                      <a:pt x="5" y="1000"/>
                    </a:lnTo>
                    <a:lnTo>
                      <a:pt x="2" y="973"/>
                    </a:lnTo>
                    <a:lnTo>
                      <a:pt x="0" y="945"/>
                    </a:lnTo>
                    <a:lnTo>
                      <a:pt x="0" y="916"/>
                    </a:lnTo>
                    <a:lnTo>
                      <a:pt x="0" y="887"/>
                    </a:lnTo>
                    <a:lnTo>
                      <a:pt x="2" y="857"/>
                    </a:lnTo>
                    <a:lnTo>
                      <a:pt x="5" y="827"/>
                    </a:lnTo>
                    <a:lnTo>
                      <a:pt x="10" y="796"/>
                    </a:lnTo>
                    <a:lnTo>
                      <a:pt x="15" y="766"/>
                    </a:lnTo>
                    <a:lnTo>
                      <a:pt x="21" y="736"/>
                    </a:lnTo>
                    <a:lnTo>
                      <a:pt x="29" y="704"/>
                    </a:lnTo>
                    <a:lnTo>
                      <a:pt x="39" y="674"/>
                    </a:lnTo>
                    <a:lnTo>
                      <a:pt x="48" y="643"/>
                    </a:lnTo>
                    <a:lnTo>
                      <a:pt x="59" y="613"/>
                    </a:lnTo>
                    <a:lnTo>
                      <a:pt x="71" y="582"/>
                    </a:lnTo>
                    <a:lnTo>
                      <a:pt x="83" y="552"/>
                    </a:lnTo>
                    <a:lnTo>
                      <a:pt x="97" y="521"/>
                    </a:lnTo>
                    <a:lnTo>
                      <a:pt x="112" y="492"/>
                    </a:lnTo>
                    <a:lnTo>
                      <a:pt x="127" y="462"/>
                    </a:lnTo>
                    <a:lnTo>
                      <a:pt x="143" y="433"/>
                    </a:lnTo>
                    <a:lnTo>
                      <a:pt x="160" y="404"/>
                    </a:lnTo>
                    <a:lnTo>
                      <a:pt x="178" y="376"/>
                    </a:lnTo>
                    <a:lnTo>
                      <a:pt x="197" y="349"/>
                    </a:lnTo>
                    <a:lnTo>
                      <a:pt x="216" y="322"/>
                    </a:lnTo>
                    <a:lnTo>
                      <a:pt x="236" y="296"/>
                    </a:lnTo>
                    <a:lnTo>
                      <a:pt x="256" y="270"/>
                    </a:lnTo>
                    <a:lnTo>
                      <a:pt x="277" y="246"/>
                    </a:lnTo>
                    <a:lnTo>
                      <a:pt x="299" y="222"/>
                    </a:lnTo>
                    <a:lnTo>
                      <a:pt x="322" y="198"/>
                    </a:lnTo>
                    <a:lnTo>
                      <a:pt x="344" y="177"/>
                    </a:lnTo>
                    <a:lnTo>
                      <a:pt x="367" y="156"/>
                    </a:lnTo>
                    <a:lnTo>
                      <a:pt x="391" y="135"/>
                    </a:lnTo>
                    <a:lnTo>
                      <a:pt x="415" y="117"/>
                    </a:lnTo>
                    <a:lnTo>
                      <a:pt x="440" y="99"/>
                    </a:lnTo>
                    <a:lnTo>
                      <a:pt x="465" y="83"/>
                    </a:lnTo>
                    <a:lnTo>
                      <a:pt x="490" y="67"/>
                    </a:lnTo>
                    <a:close/>
                  </a:path>
                </a:pathLst>
              </a:custGeom>
              <a:solidFill>
                <a:schemeClr val="bg1"/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8" name="Freeform 16"/>
              <p:cNvSpPr/>
              <p:nvPr/>
            </p:nvSpPr>
            <p:spPr bwMode="auto">
              <a:xfrm>
                <a:off x="3703654" y="4240679"/>
                <a:ext cx="139487" cy="182538"/>
              </a:xfrm>
              <a:custGeom>
                <a:avLst/>
                <a:gdLst>
                  <a:gd name="T0" fmla="*/ 541 w 980"/>
                  <a:gd name="T1" fmla="*/ 42 h 1266"/>
                  <a:gd name="T2" fmla="*/ 613 w 980"/>
                  <a:gd name="T3" fmla="*/ 14 h 1266"/>
                  <a:gd name="T4" fmla="*/ 681 w 980"/>
                  <a:gd name="T5" fmla="*/ 2 h 1266"/>
                  <a:gd name="T6" fmla="*/ 745 w 980"/>
                  <a:gd name="T7" fmla="*/ 3 h 1266"/>
                  <a:gd name="T8" fmla="*/ 801 w 980"/>
                  <a:gd name="T9" fmla="*/ 16 h 1266"/>
                  <a:gd name="T10" fmla="*/ 853 w 980"/>
                  <a:gd name="T11" fmla="*/ 44 h 1266"/>
                  <a:gd name="T12" fmla="*/ 897 w 980"/>
                  <a:gd name="T13" fmla="*/ 82 h 1266"/>
                  <a:gd name="T14" fmla="*/ 931 w 980"/>
                  <a:gd name="T15" fmla="*/ 133 h 1266"/>
                  <a:gd name="T16" fmla="*/ 958 w 980"/>
                  <a:gd name="T17" fmla="*/ 195 h 1266"/>
                  <a:gd name="T18" fmla="*/ 975 w 980"/>
                  <a:gd name="T19" fmla="*/ 267 h 1266"/>
                  <a:gd name="T20" fmla="*/ 980 w 980"/>
                  <a:gd name="T21" fmla="*/ 350 h 1266"/>
                  <a:gd name="T22" fmla="*/ 975 w 980"/>
                  <a:gd name="T23" fmla="*/ 440 h 1266"/>
                  <a:gd name="T24" fmla="*/ 958 w 980"/>
                  <a:gd name="T25" fmla="*/ 531 h 1266"/>
                  <a:gd name="T26" fmla="*/ 931 w 980"/>
                  <a:gd name="T27" fmla="*/ 624 h 1266"/>
                  <a:gd name="T28" fmla="*/ 897 w 980"/>
                  <a:gd name="T29" fmla="*/ 715 h 1266"/>
                  <a:gd name="T30" fmla="*/ 853 w 980"/>
                  <a:gd name="T31" fmla="*/ 804 h 1266"/>
                  <a:gd name="T32" fmla="*/ 801 w 980"/>
                  <a:gd name="T33" fmla="*/ 891 h 1266"/>
                  <a:gd name="T34" fmla="*/ 745 w 980"/>
                  <a:gd name="T35" fmla="*/ 971 h 1266"/>
                  <a:gd name="T36" fmla="*/ 681 w 980"/>
                  <a:gd name="T37" fmla="*/ 1045 h 1266"/>
                  <a:gd name="T38" fmla="*/ 613 w 980"/>
                  <a:gd name="T39" fmla="*/ 1111 h 1266"/>
                  <a:gd name="T40" fmla="*/ 541 w 980"/>
                  <a:gd name="T41" fmla="*/ 1168 h 1266"/>
                  <a:gd name="T42" fmla="*/ 464 w 980"/>
                  <a:gd name="T43" fmla="*/ 1214 h 1266"/>
                  <a:gd name="T44" fmla="*/ 391 w 980"/>
                  <a:gd name="T45" fmla="*/ 1245 h 1266"/>
                  <a:gd name="T46" fmla="*/ 321 w 980"/>
                  <a:gd name="T47" fmla="*/ 1262 h 1266"/>
                  <a:gd name="T48" fmla="*/ 256 w 980"/>
                  <a:gd name="T49" fmla="*/ 1266 h 1266"/>
                  <a:gd name="T50" fmla="*/ 196 w 980"/>
                  <a:gd name="T51" fmla="*/ 1256 h 1266"/>
                  <a:gd name="T52" fmla="*/ 144 w 980"/>
                  <a:gd name="T53" fmla="*/ 1234 h 1266"/>
                  <a:gd name="T54" fmla="*/ 97 w 980"/>
                  <a:gd name="T55" fmla="*/ 1199 h 1266"/>
                  <a:gd name="T56" fmla="*/ 59 w 980"/>
                  <a:gd name="T57" fmla="*/ 1153 h 1266"/>
                  <a:gd name="T58" fmla="*/ 30 w 980"/>
                  <a:gd name="T59" fmla="*/ 1094 h 1266"/>
                  <a:gd name="T60" fmla="*/ 10 w 980"/>
                  <a:gd name="T61" fmla="*/ 1025 h 1266"/>
                  <a:gd name="T62" fmla="*/ 0 w 980"/>
                  <a:gd name="T63" fmla="*/ 945 h 1266"/>
                  <a:gd name="T64" fmla="*/ 3 w 980"/>
                  <a:gd name="T65" fmla="*/ 857 h 1266"/>
                  <a:gd name="T66" fmla="*/ 16 w 980"/>
                  <a:gd name="T67" fmla="*/ 766 h 1266"/>
                  <a:gd name="T68" fmla="*/ 38 w 980"/>
                  <a:gd name="T69" fmla="*/ 674 h 1266"/>
                  <a:gd name="T70" fmla="*/ 71 w 980"/>
                  <a:gd name="T71" fmla="*/ 582 h 1266"/>
                  <a:gd name="T72" fmla="*/ 112 w 980"/>
                  <a:gd name="T73" fmla="*/ 492 h 1266"/>
                  <a:gd name="T74" fmla="*/ 161 w 980"/>
                  <a:gd name="T75" fmla="*/ 405 h 1266"/>
                  <a:gd name="T76" fmla="*/ 216 w 980"/>
                  <a:gd name="T77" fmla="*/ 322 h 1266"/>
                  <a:gd name="T78" fmla="*/ 278 w 980"/>
                  <a:gd name="T79" fmla="*/ 246 h 1266"/>
                  <a:gd name="T80" fmla="*/ 345 w 980"/>
                  <a:gd name="T81" fmla="*/ 177 h 1266"/>
                  <a:gd name="T82" fmla="*/ 416 w 980"/>
                  <a:gd name="T83" fmla="*/ 117 h 1266"/>
                  <a:gd name="T84" fmla="*/ 490 w 980"/>
                  <a:gd name="T85" fmla="*/ 67 h 1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80" h="1266">
                    <a:moveTo>
                      <a:pt x="490" y="67"/>
                    </a:moveTo>
                    <a:lnTo>
                      <a:pt x="515" y="54"/>
                    </a:lnTo>
                    <a:lnTo>
                      <a:pt x="541" y="42"/>
                    </a:lnTo>
                    <a:lnTo>
                      <a:pt x="565" y="31"/>
                    </a:lnTo>
                    <a:lnTo>
                      <a:pt x="589" y="22"/>
                    </a:lnTo>
                    <a:lnTo>
                      <a:pt x="613" y="14"/>
                    </a:lnTo>
                    <a:lnTo>
                      <a:pt x="636" y="9"/>
                    </a:lnTo>
                    <a:lnTo>
                      <a:pt x="658" y="4"/>
                    </a:lnTo>
                    <a:lnTo>
                      <a:pt x="681" y="2"/>
                    </a:lnTo>
                    <a:lnTo>
                      <a:pt x="703" y="0"/>
                    </a:lnTo>
                    <a:lnTo>
                      <a:pt x="723" y="1"/>
                    </a:lnTo>
                    <a:lnTo>
                      <a:pt x="745" y="3"/>
                    </a:lnTo>
                    <a:lnTo>
                      <a:pt x="764" y="6"/>
                    </a:lnTo>
                    <a:lnTo>
                      <a:pt x="783" y="10"/>
                    </a:lnTo>
                    <a:lnTo>
                      <a:pt x="801" y="16"/>
                    </a:lnTo>
                    <a:lnTo>
                      <a:pt x="820" y="24"/>
                    </a:lnTo>
                    <a:lnTo>
                      <a:pt x="837" y="34"/>
                    </a:lnTo>
                    <a:lnTo>
                      <a:pt x="853" y="44"/>
                    </a:lnTo>
                    <a:lnTo>
                      <a:pt x="868" y="55"/>
                    </a:lnTo>
                    <a:lnTo>
                      <a:pt x="883" y="68"/>
                    </a:lnTo>
                    <a:lnTo>
                      <a:pt x="897" y="82"/>
                    </a:lnTo>
                    <a:lnTo>
                      <a:pt x="909" y="98"/>
                    </a:lnTo>
                    <a:lnTo>
                      <a:pt x="921" y="115"/>
                    </a:lnTo>
                    <a:lnTo>
                      <a:pt x="931" y="133"/>
                    </a:lnTo>
                    <a:lnTo>
                      <a:pt x="941" y="152"/>
                    </a:lnTo>
                    <a:lnTo>
                      <a:pt x="951" y="173"/>
                    </a:lnTo>
                    <a:lnTo>
                      <a:pt x="958" y="195"/>
                    </a:lnTo>
                    <a:lnTo>
                      <a:pt x="965" y="218"/>
                    </a:lnTo>
                    <a:lnTo>
                      <a:pt x="970" y="242"/>
                    </a:lnTo>
                    <a:lnTo>
                      <a:pt x="975" y="267"/>
                    </a:lnTo>
                    <a:lnTo>
                      <a:pt x="978" y="295"/>
                    </a:lnTo>
                    <a:lnTo>
                      <a:pt x="979" y="322"/>
                    </a:lnTo>
                    <a:lnTo>
                      <a:pt x="980" y="350"/>
                    </a:lnTo>
                    <a:lnTo>
                      <a:pt x="979" y="380"/>
                    </a:lnTo>
                    <a:lnTo>
                      <a:pt x="978" y="410"/>
                    </a:lnTo>
                    <a:lnTo>
                      <a:pt x="975" y="440"/>
                    </a:lnTo>
                    <a:lnTo>
                      <a:pt x="970" y="470"/>
                    </a:lnTo>
                    <a:lnTo>
                      <a:pt x="965" y="501"/>
                    </a:lnTo>
                    <a:lnTo>
                      <a:pt x="958" y="531"/>
                    </a:lnTo>
                    <a:lnTo>
                      <a:pt x="951" y="563"/>
                    </a:lnTo>
                    <a:lnTo>
                      <a:pt x="941" y="593"/>
                    </a:lnTo>
                    <a:lnTo>
                      <a:pt x="931" y="624"/>
                    </a:lnTo>
                    <a:lnTo>
                      <a:pt x="921" y="654"/>
                    </a:lnTo>
                    <a:lnTo>
                      <a:pt x="909" y="686"/>
                    </a:lnTo>
                    <a:lnTo>
                      <a:pt x="897" y="715"/>
                    </a:lnTo>
                    <a:lnTo>
                      <a:pt x="883" y="745"/>
                    </a:lnTo>
                    <a:lnTo>
                      <a:pt x="868" y="775"/>
                    </a:lnTo>
                    <a:lnTo>
                      <a:pt x="853" y="804"/>
                    </a:lnTo>
                    <a:lnTo>
                      <a:pt x="837" y="834"/>
                    </a:lnTo>
                    <a:lnTo>
                      <a:pt x="820" y="862"/>
                    </a:lnTo>
                    <a:lnTo>
                      <a:pt x="801" y="891"/>
                    </a:lnTo>
                    <a:lnTo>
                      <a:pt x="783" y="918"/>
                    </a:lnTo>
                    <a:lnTo>
                      <a:pt x="764" y="944"/>
                    </a:lnTo>
                    <a:lnTo>
                      <a:pt x="745" y="971"/>
                    </a:lnTo>
                    <a:lnTo>
                      <a:pt x="723" y="996"/>
                    </a:lnTo>
                    <a:lnTo>
                      <a:pt x="703" y="1022"/>
                    </a:lnTo>
                    <a:lnTo>
                      <a:pt x="681" y="1045"/>
                    </a:lnTo>
                    <a:lnTo>
                      <a:pt x="658" y="1068"/>
                    </a:lnTo>
                    <a:lnTo>
                      <a:pt x="636" y="1090"/>
                    </a:lnTo>
                    <a:lnTo>
                      <a:pt x="613" y="1111"/>
                    </a:lnTo>
                    <a:lnTo>
                      <a:pt x="589" y="1131"/>
                    </a:lnTo>
                    <a:lnTo>
                      <a:pt x="565" y="1150"/>
                    </a:lnTo>
                    <a:lnTo>
                      <a:pt x="541" y="1168"/>
                    </a:lnTo>
                    <a:lnTo>
                      <a:pt x="515" y="1184"/>
                    </a:lnTo>
                    <a:lnTo>
                      <a:pt x="490" y="1199"/>
                    </a:lnTo>
                    <a:lnTo>
                      <a:pt x="464" y="1214"/>
                    </a:lnTo>
                    <a:lnTo>
                      <a:pt x="440" y="1226"/>
                    </a:lnTo>
                    <a:lnTo>
                      <a:pt x="416" y="1236"/>
                    </a:lnTo>
                    <a:lnTo>
                      <a:pt x="391" y="1245"/>
                    </a:lnTo>
                    <a:lnTo>
                      <a:pt x="368" y="1252"/>
                    </a:lnTo>
                    <a:lnTo>
                      <a:pt x="345" y="1258"/>
                    </a:lnTo>
                    <a:lnTo>
                      <a:pt x="321" y="1262"/>
                    </a:lnTo>
                    <a:lnTo>
                      <a:pt x="299" y="1265"/>
                    </a:lnTo>
                    <a:lnTo>
                      <a:pt x="278" y="1266"/>
                    </a:lnTo>
                    <a:lnTo>
                      <a:pt x="256" y="1266"/>
                    </a:lnTo>
                    <a:lnTo>
                      <a:pt x="236" y="1264"/>
                    </a:lnTo>
                    <a:lnTo>
                      <a:pt x="216" y="1261"/>
                    </a:lnTo>
                    <a:lnTo>
                      <a:pt x="196" y="1256"/>
                    </a:lnTo>
                    <a:lnTo>
                      <a:pt x="178" y="1250"/>
                    </a:lnTo>
                    <a:lnTo>
                      <a:pt x="161" y="1243"/>
                    </a:lnTo>
                    <a:lnTo>
                      <a:pt x="144" y="1234"/>
                    </a:lnTo>
                    <a:lnTo>
                      <a:pt x="127" y="1224"/>
                    </a:lnTo>
                    <a:lnTo>
                      <a:pt x="112" y="1213"/>
                    </a:lnTo>
                    <a:lnTo>
                      <a:pt x="97" y="1199"/>
                    </a:lnTo>
                    <a:lnTo>
                      <a:pt x="84" y="1185"/>
                    </a:lnTo>
                    <a:lnTo>
                      <a:pt x="71" y="1169"/>
                    </a:lnTo>
                    <a:lnTo>
                      <a:pt x="59" y="1153"/>
                    </a:lnTo>
                    <a:lnTo>
                      <a:pt x="48" y="1134"/>
                    </a:lnTo>
                    <a:lnTo>
                      <a:pt x="38" y="1115"/>
                    </a:lnTo>
                    <a:lnTo>
                      <a:pt x="30" y="1094"/>
                    </a:lnTo>
                    <a:lnTo>
                      <a:pt x="22" y="1072"/>
                    </a:lnTo>
                    <a:lnTo>
                      <a:pt x="16" y="1049"/>
                    </a:lnTo>
                    <a:lnTo>
                      <a:pt x="10" y="1025"/>
                    </a:lnTo>
                    <a:lnTo>
                      <a:pt x="6" y="999"/>
                    </a:lnTo>
                    <a:lnTo>
                      <a:pt x="3" y="973"/>
                    </a:lnTo>
                    <a:lnTo>
                      <a:pt x="0" y="945"/>
                    </a:lnTo>
                    <a:lnTo>
                      <a:pt x="0" y="917"/>
                    </a:lnTo>
                    <a:lnTo>
                      <a:pt x="0" y="888"/>
                    </a:lnTo>
                    <a:lnTo>
                      <a:pt x="3" y="857"/>
                    </a:lnTo>
                    <a:lnTo>
                      <a:pt x="6" y="827"/>
                    </a:lnTo>
                    <a:lnTo>
                      <a:pt x="10" y="797"/>
                    </a:lnTo>
                    <a:lnTo>
                      <a:pt x="16" y="766"/>
                    </a:lnTo>
                    <a:lnTo>
                      <a:pt x="22" y="735"/>
                    </a:lnTo>
                    <a:lnTo>
                      <a:pt x="30" y="705"/>
                    </a:lnTo>
                    <a:lnTo>
                      <a:pt x="38" y="674"/>
                    </a:lnTo>
                    <a:lnTo>
                      <a:pt x="48" y="643"/>
                    </a:lnTo>
                    <a:lnTo>
                      <a:pt x="59" y="612"/>
                    </a:lnTo>
                    <a:lnTo>
                      <a:pt x="71" y="582"/>
                    </a:lnTo>
                    <a:lnTo>
                      <a:pt x="84" y="551"/>
                    </a:lnTo>
                    <a:lnTo>
                      <a:pt x="97" y="522"/>
                    </a:lnTo>
                    <a:lnTo>
                      <a:pt x="112" y="492"/>
                    </a:lnTo>
                    <a:lnTo>
                      <a:pt x="127" y="462"/>
                    </a:lnTo>
                    <a:lnTo>
                      <a:pt x="144" y="434"/>
                    </a:lnTo>
                    <a:lnTo>
                      <a:pt x="161" y="405"/>
                    </a:lnTo>
                    <a:lnTo>
                      <a:pt x="178" y="377"/>
                    </a:lnTo>
                    <a:lnTo>
                      <a:pt x="196" y="349"/>
                    </a:lnTo>
                    <a:lnTo>
                      <a:pt x="216" y="322"/>
                    </a:lnTo>
                    <a:lnTo>
                      <a:pt x="236" y="297"/>
                    </a:lnTo>
                    <a:lnTo>
                      <a:pt x="256" y="271"/>
                    </a:lnTo>
                    <a:lnTo>
                      <a:pt x="278" y="246"/>
                    </a:lnTo>
                    <a:lnTo>
                      <a:pt x="299" y="222"/>
                    </a:lnTo>
                    <a:lnTo>
                      <a:pt x="321" y="199"/>
                    </a:lnTo>
                    <a:lnTo>
                      <a:pt x="345" y="177"/>
                    </a:lnTo>
                    <a:lnTo>
                      <a:pt x="368" y="156"/>
                    </a:lnTo>
                    <a:lnTo>
                      <a:pt x="391" y="136"/>
                    </a:lnTo>
                    <a:lnTo>
                      <a:pt x="416" y="117"/>
                    </a:lnTo>
                    <a:lnTo>
                      <a:pt x="440" y="100"/>
                    </a:lnTo>
                    <a:lnTo>
                      <a:pt x="464" y="82"/>
                    </a:lnTo>
                    <a:lnTo>
                      <a:pt x="490" y="67"/>
                    </a:lnTo>
                    <a:close/>
                  </a:path>
                </a:pathLst>
              </a:custGeom>
              <a:solidFill>
                <a:schemeClr val="bg1"/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9" name="Freeform 17"/>
              <p:cNvSpPr/>
              <p:nvPr/>
            </p:nvSpPr>
            <p:spPr bwMode="auto">
              <a:xfrm>
                <a:off x="4142778" y="4025422"/>
                <a:ext cx="141209" cy="180817"/>
              </a:xfrm>
              <a:custGeom>
                <a:avLst/>
                <a:gdLst>
                  <a:gd name="T0" fmla="*/ 540 w 980"/>
                  <a:gd name="T1" fmla="*/ 41 h 1265"/>
                  <a:gd name="T2" fmla="*/ 612 w 980"/>
                  <a:gd name="T3" fmla="*/ 13 h 1265"/>
                  <a:gd name="T4" fmla="*/ 680 w 980"/>
                  <a:gd name="T5" fmla="*/ 1 h 1265"/>
                  <a:gd name="T6" fmla="*/ 744 w 980"/>
                  <a:gd name="T7" fmla="*/ 2 h 1265"/>
                  <a:gd name="T8" fmla="*/ 802 w 980"/>
                  <a:gd name="T9" fmla="*/ 15 h 1265"/>
                  <a:gd name="T10" fmla="*/ 853 w 980"/>
                  <a:gd name="T11" fmla="*/ 43 h 1265"/>
                  <a:gd name="T12" fmla="*/ 896 w 980"/>
                  <a:gd name="T13" fmla="*/ 81 h 1265"/>
                  <a:gd name="T14" fmla="*/ 932 w 980"/>
                  <a:gd name="T15" fmla="*/ 132 h 1265"/>
                  <a:gd name="T16" fmla="*/ 958 w 980"/>
                  <a:gd name="T17" fmla="*/ 194 h 1265"/>
                  <a:gd name="T18" fmla="*/ 974 w 980"/>
                  <a:gd name="T19" fmla="*/ 266 h 1265"/>
                  <a:gd name="T20" fmla="*/ 980 w 980"/>
                  <a:gd name="T21" fmla="*/ 349 h 1265"/>
                  <a:gd name="T22" fmla="*/ 974 w 980"/>
                  <a:gd name="T23" fmla="*/ 439 h 1265"/>
                  <a:gd name="T24" fmla="*/ 958 w 980"/>
                  <a:gd name="T25" fmla="*/ 530 h 1265"/>
                  <a:gd name="T26" fmla="*/ 932 w 980"/>
                  <a:gd name="T27" fmla="*/ 623 h 1265"/>
                  <a:gd name="T28" fmla="*/ 896 w 980"/>
                  <a:gd name="T29" fmla="*/ 714 h 1265"/>
                  <a:gd name="T30" fmla="*/ 853 w 980"/>
                  <a:gd name="T31" fmla="*/ 803 h 1265"/>
                  <a:gd name="T32" fmla="*/ 802 w 980"/>
                  <a:gd name="T33" fmla="*/ 890 h 1265"/>
                  <a:gd name="T34" fmla="*/ 744 w 980"/>
                  <a:gd name="T35" fmla="*/ 970 h 1265"/>
                  <a:gd name="T36" fmla="*/ 680 w 980"/>
                  <a:gd name="T37" fmla="*/ 1044 h 1265"/>
                  <a:gd name="T38" fmla="*/ 612 w 980"/>
                  <a:gd name="T39" fmla="*/ 1110 h 1265"/>
                  <a:gd name="T40" fmla="*/ 540 w 980"/>
                  <a:gd name="T41" fmla="*/ 1167 h 1265"/>
                  <a:gd name="T42" fmla="*/ 465 w 980"/>
                  <a:gd name="T43" fmla="*/ 1213 h 1265"/>
                  <a:gd name="T44" fmla="*/ 391 w 980"/>
                  <a:gd name="T45" fmla="*/ 1244 h 1265"/>
                  <a:gd name="T46" fmla="*/ 322 w 980"/>
                  <a:gd name="T47" fmla="*/ 1261 h 1265"/>
                  <a:gd name="T48" fmla="*/ 256 w 980"/>
                  <a:gd name="T49" fmla="*/ 1265 h 1265"/>
                  <a:gd name="T50" fmla="*/ 197 w 980"/>
                  <a:gd name="T51" fmla="*/ 1255 h 1265"/>
                  <a:gd name="T52" fmla="*/ 143 w 980"/>
                  <a:gd name="T53" fmla="*/ 1233 h 1265"/>
                  <a:gd name="T54" fmla="*/ 97 w 980"/>
                  <a:gd name="T55" fmla="*/ 1198 h 1265"/>
                  <a:gd name="T56" fmla="*/ 59 w 980"/>
                  <a:gd name="T57" fmla="*/ 1152 h 1265"/>
                  <a:gd name="T58" fmla="*/ 29 w 980"/>
                  <a:gd name="T59" fmla="*/ 1093 h 1265"/>
                  <a:gd name="T60" fmla="*/ 10 w 980"/>
                  <a:gd name="T61" fmla="*/ 1024 h 1265"/>
                  <a:gd name="T62" fmla="*/ 0 w 980"/>
                  <a:gd name="T63" fmla="*/ 944 h 1265"/>
                  <a:gd name="T64" fmla="*/ 2 w 980"/>
                  <a:gd name="T65" fmla="*/ 856 h 1265"/>
                  <a:gd name="T66" fmla="*/ 15 w 980"/>
                  <a:gd name="T67" fmla="*/ 766 h 1265"/>
                  <a:gd name="T68" fmla="*/ 39 w 980"/>
                  <a:gd name="T69" fmla="*/ 673 h 1265"/>
                  <a:gd name="T70" fmla="*/ 71 w 980"/>
                  <a:gd name="T71" fmla="*/ 581 h 1265"/>
                  <a:gd name="T72" fmla="*/ 112 w 980"/>
                  <a:gd name="T73" fmla="*/ 491 h 1265"/>
                  <a:gd name="T74" fmla="*/ 160 w 980"/>
                  <a:gd name="T75" fmla="*/ 404 h 1265"/>
                  <a:gd name="T76" fmla="*/ 216 w 980"/>
                  <a:gd name="T77" fmla="*/ 321 h 1265"/>
                  <a:gd name="T78" fmla="*/ 277 w 980"/>
                  <a:gd name="T79" fmla="*/ 245 h 1265"/>
                  <a:gd name="T80" fmla="*/ 344 w 980"/>
                  <a:gd name="T81" fmla="*/ 176 h 1265"/>
                  <a:gd name="T82" fmla="*/ 415 w 980"/>
                  <a:gd name="T83" fmla="*/ 116 h 1265"/>
                  <a:gd name="T84" fmla="*/ 490 w 980"/>
                  <a:gd name="T85" fmla="*/ 66 h 1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80" h="1265">
                    <a:moveTo>
                      <a:pt x="490" y="66"/>
                    </a:moveTo>
                    <a:lnTo>
                      <a:pt x="515" y="53"/>
                    </a:lnTo>
                    <a:lnTo>
                      <a:pt x="540" y="41"/>
                    </a:lnTo>
                    <a:lnTo>
                      <a:pt x="564" y="30"/>
                    </a:lnTo>
                    <a:lnTo>
                      <a:pt x="589" y="21"/>
                    </a:lnTo>
                    <a:lnTo>
                      <a:pt x="612" y="13"/>
                    </a:lnTo>
                    <a:lnTo>
                      <a:pt x="635" y="8"/>
                    </a:lnTo>
                    <a:lnTo>
                      <a:pt x="659" y="3"/>
                    </a:lnTo>
                    <a:lnTo>
                      <a:pt x="680" y="1"/>
                    </a:lnTo>
                    <a:lnTo>
                      <a:pt x="702" y="0"/>
                    </a:lnTo>
                    <a:lnTo>
                      <a:pt x="724" y="0"/>
                    </a:lnTo>
                    <a:lnTo>
                      <a:pt x="744" y="2"/>
                    </a:lnTo>
                    <a:lnTo>
                      <a:pt x="763" y="5"/>
                    </a:lnTo>
                    <a:lnTo>
                      <a:pt x="783" y="9"/>
                    </a:lnTo>
                    <a:lnTo>
                      <a:pt x="802" y="15"/>
                    </a:lnTo>
                    <a:lnTo>
                      <a:pt x="819" y="23"/>
                    </a:lnTo>
                    <a:lnTo>
                      <a:pt x="836" y="33"/>
                    </a:lnTo>
                    <a:lnTo>
                      <a:pt x="853" y="43"/>
                    </a:lnTo>
                    <a:lnTo>
                      <a:pt x="868" y="54"/>
                    </a:lnTo>
                    <a:lnTo>
                      <a:pt x="882" y="67"/>
                    </a:lnTo>
                    <a:lnTo>
                      <a:pt x="896" y="81"/>
                    </a:lnTo>
                    <a:lnTo>
                      <a:pt x="908" y="97"/>
                    </a:lnTo>
                    <a:lnTo>
                      <a:pt x="921" y="114"/>
                    </a:lnTo>
                    <a:lnTo>
                      <a:pt x="932" y="132"/>
                    </a:lnTo>
                    <a:lnTo>
                      <a:pt x="941" y="151"/>
                    </a:lnTo>
                    <a:lnTo>
                      <a:pt x="950" y="172"/>
                    </a:lnTo>
                    <a:lnTo>
                      <a:pt x="958" y="194"/>
                    </a:lnTo>
                    <a:lnTo>
                      <a:pt x="964" y="217"/>
                    </a:lnTo>
                    <a:lnTo>
                      <a:pt x="970" y="241"/>
                    </a:lnTo>
                    <a:lnTo>
                      <a:pt x="974" y="266"/>
                    </a:lnTo>
                    <a:lnTo>
                      <a:pt x="978" y="294"/>
                    </a:lnTo>
                    <a:lnTo>
                      <a:pt x="980" y="321"/>
                    </a:lnTo>
                    <a:lnTo>
                      <a:pt x="980" y="349"/>
                    </a:lnTo>
                    <a:lnTo>
                      <a:pt x="980" y="379"/>
                    </a:lnTo>
                    <a:lnTo>
                      <a:pt x="978" y="409"/>
                    </a:lnTo>
                    <a:lnTo>
                      <a:pt x="974" y="439"/>
                    </a:lnTo>
                    <a:lnTo>
                      <a:pt x="970" y="469"/>
                    </a:lnTo>
                    <a:lnTo>
                      <a:pt x="964" y="500"/>
                    </a:lnTo>
                    <a:lnTo>
                      <a:pt x="958" y="530"/>
                    </a:lnTo>
                    <a:lnTo>
                      <a:pt x="950" y="562"/>
                    </a:lnTo>
                    <a:lnTo>
                      <a:pt x="941" y="592"/>
                    </a:lnTo>
                    <a:lnTo>
                      <a:pt x="932" y="623"/>
                    </a:lnTo>
                    <a:lnTo>
                      <a:pt x="921" y="654"/>
                    </a:lnTo>
                    <a:lnTo>
                      <a:pt x="908" y="685"/>
                    </a:lnTo>
                    <a:lnTo>
                      <a:pt x="896" y="714"/>
                    </a:lnTo>
                    <a:lnTo>
                      <a:pt x="882" y="744"/>
                    </a:lnTo>
                    <a:lnTo>
                      <a:pt x="868" y="774"/>
                    </a:lnTo>
                    <a:lnTo>
                      <a:pt x="853" y="803"/>
                    </a:lnTo>
                    <a:lnTo>
                      <a:pt x="836" y="833"/>
                    </a:lnTo>
                    <a:lnTo>
                      <a:pt x="819" y="861"/>
                    </a:lnTo>
                    <a:lnTo>
                      <a:pt x="802" y="890"/>
                    </a:lnTo>
                    <a:lnTo>
                      <a:pt x="783" y="917"/>
                    </a:lnTo>
                    <a:lnTo>
                      <a:pt x="763" y="943"/>
                    </a:lnTo>
                    <a:lnTo>
                      <a:pt x="744" y="970"/>
                    </a:lnTo>
                    <a:lnTo>
                      <a:pt x="724" y="995"/>
                    </a:lnTo>
                    <a:lnTo>
                      <a:pt x="702" y="1021"/>
                    </a:lnTo>
                    <a:lnTo>
                      <a:pt x="680" y="1044"/>
                    </a:lnTo>
                    <a:lnTo>
                      <a:pt x="659" y="1067"/>
                    </a:lnTo>
                    <a:lnTo>
                      <a:pt x="635" y="1089"/>
                    </a:lnTo>
                    <a:lnTo>
                      <a:pt x="612" y="1110"/>
                    </a:lnTo>
                    <a:lnTo>
                      <a:pt x="589" y="1130"/>
                    </a:lnTo>
                    <a:lnTo>
                      <a:pt x="564" y="1150"/>
                    </a:lnTo>
                    <a:lnTo>
                      <a:pt x="540" y="1167"/>
                    </a:lnTo>
                    <a:lnTo>
                      <a:pt x="515" y="1183"/>
                    </a:lnTo>
                    <a:lnTo>
                      <a:pt x="490" y="1198"/>
                    </a:lnTo>
                    <a:lnTo>
                      <a:pt x="465" y="1213"/>
                    </a:lnTo>
                    <a:lnTo>
                      <a:pt x="440" y="1225"/>
                    </a:lnTo>
                    <a:lnTo>
                      <a:pt x="415" y="1235"/>
                    </a:lnTo>
                    <a:lnTo>
                      <a:pt x="391" y="1244"/>
                    </a:lnTo>
                    <a:lnTo>
                      <a:pt x="367" y="1251"/>
                    </a:lnTo>
                    <a:lnTo>
                      <a:pt x="344" y="1257"/>
                    </a:lnTo>
                    <a:lnTo>
                      <a:pt x="322" y="1261"/>
                    </a:lnTo>
                    <a:lnTo>
                      <a:pt x="299" y="1264"/>
                    </a:lnTo>
                    <a:lnTo>
                      <a:pt x="277" y="1265"/>
                    </a:lnTo>
                    <a:lnTo>
                      <a:pt x="256" y="1265"/>
                    </a:lnTo>
                    <a:lnTo>
                      <a:pt x="236" y="1263"/>
                    </a:lnTo>
                    <a:lnTo>
                      <a:pt x="216" y="1260"/>
                    </a:lnTo>
                    <a:lnTo>
                      <a:pt x="197" y="1255"/>
                    </a:lnTo>
                    <a:lnTo>
                      <a:pt x="178" y="1249"/>
                    </a:lnTo>
                    <a:lnTo>
                      <a:pt x="160" y="1242"/>
                    </a:lnTo>
                    <a:lnTo>
                      <a:pt x="143" y="1233"/>
                    </a:lnTo>
                    <a:lnTo>
                      <a:pt x="127" y="1223"/>
                    </a:lnTo>
                    <a:lnTo>
                      <a:pt x="112" y="1212"/>
                    </a:lnTo>
                    <a:lnTo>
                      <a:pt x="97" y="1198"/>
                    </a:lnTo>
                    <a:lnTo>
                      <a:pt x="83" y="1184"/>
                    </a:lnTo>
                    <a:lnTo>
                      <a:pt x="71" y="1168"/>
                    </a:lnTo>
                    <a:lnTo>
                      <a:pt x="59" y="1152"/>
                    </a:lnTo>
                    <a:lnTo>
                      <a:pt x="48" y="1133"/>
                    </a:lnTo>
                    <a:lnTo>
                      <a:pt x="39" y="1114"/>
                    </a:lnTo>
                    <a:lnTo>
                      <a:pt x="29" y="1093"/>
                    </a:lnTo>
                    <a:lnTo>
                      <a:pt x="21" y="1071"/>
                    </a:lnTo>
                    <a:lnTo>
                      <a:pt x="15" y="1048"/>
                    </a:lnTo>
                    <a:lnTo>
                      <a:pt x="10" y="1024"/>
                    </a:lnTo>
                    <a:lnTo>
                      <a:pt x="5" y="998"/>
                    </a:lnTo>
                    <a:lnTo>
                      <a:pt x="2" y="972"/>
                    </a:lnTo>
                    <a:lnTo>
                      <a:pt x="0" y="944"/>
                    </a:lnTo>
                    <a:lnTo>
                      <a:pt x="0" y="916"/>
                    </a:lnTo>
                    <a:lnTo>
                      <a:pt x="0" y="887"/>
                    </a:lnTo>
                    <a:lnTo>
                      <a:pt x="2" y="856"/>
                    </a:lnTo>
                    <a:lnTo>
                      <a:pt x="5" y="827"/>
                    </a:lnTo>
                    <a:lnTo>
                      <a:pt x="10" y="796"/>
                    </a:lnTo>
                    <a:lnTo>
                      <a:pt x="15" y="766"/>
                    </a:lnTo>
                    <a:lnTo>
                      <a:pt x="21" y="734"/>
                    </a:lnTo>
                    <a:lnTo>
                      <a:pt x="29" y="704"/>
                    </a:lnTo>
                    <a:lnTo>
                      <a:pt x="39" y="673"/>
                    </a:lnTo>
                    <a:lnTo>
                      <a:pt x="48" y="642"/>
                    </a:lnTo>
                    <a:lnTo>
                      <a:pt x="59" y="611"/>
                    </a:lnTo>
                    <a:lnTo>
                      <a:pt x="71" y="581"/>
                    </a:lnTo>
                    <a:lnTo>
                      <a:pt x="83" y="550"/>
                    </a:lnTo>
                    <a:lnTo>
                      <a:pt x="97" y="521"/>
                    </a:lnTo>
                    <a:lnTo>
                      <a:pt x="112" y="491"/>
                    </a:lnTo>
                    <a:lnTo>
                      <a:pt x="127" y="461"/>
                    </a:lnTo>
                    <a:lnTo>
                      <a:pt x="143" y="433"/>
                    </a:lnTo>
                    <a:lnTo>
                      <a:pt x="160" y="404"/>
                    </a:lnTo>
                    <a:lnTo>
                      <a:pt x="178" y="376"/>
                    </a:lnTo>
                    <a:lnTo>
                      <a:pt x="197" y="348"/>
                    </a:lnTo>
                    <a:lnTo>
                      <a:pt x="216" y="321"/>
                    </a:lnTo>
                    <a:lnTo>
                      <a:pt x="236" y="296"/>
                    </a:lnTo>
                    <a:lnTo>
                      <a:pt x="256" y="270"/>
                    </a:lnTo>
                    <a:lnTo>
                      <a:pt x="277" y="245"/>
                    </a:lnTo>
                    <a:lnTo>
                      <a:pt x="299" y="221"/>
                    </a:lnTo>
                    <a:lnTo>
                      <a:pt x="322" y="198"/>
                    </a:lnTo>
                    <a:lnTo>
                      <a:pt x="344" y="176"/>
                    </a:lnTo>
                    <a:lnTo>
                      <a:pt x="367" y="155"/>
                    </a:lnTo>
                    <a:lnTo>
                      <a:pt x="391" y="135"/>
                    </a:lnTo>
                    <a:lnTo>
                      <a:pt x="415" y="116"/>
                    </a:lnTo>
                    <a:lnTo>
                      <a:pt x="440" y="99"/>
                    </a:lnTo>
                    <a:lnTo>
                      <a:pt x="465" y="81"/>
                    </a:lnTo>
                    <a:lnTo>
                      <a:pt x="490" y="66"/>
                    </a:lnTo>
                    <a:close/>
                  </a:path>
                </a:pathLst>
              </a:custGeom>
              <a:solidFill>
                <a:schemeClr val="bg1"/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0" name="Freeform 18"/>
              <p:cNvSpPr/>
              <p:nvPr/>
            </p:nvSpPr>
            <p:spPr bwMode="auto">
              <a:xfrm>
                <a:off x="3943019" y="3894545"/>
                <a:ext cx="141209" cy="180817"/>
              </a:xfrm>
              <a:custGeom>
                <a:avLst/>
                <a:gdLst>
                  <a:gd name="T0" fmla="*/ 540 w 981"/>
                  <a:gd name="T1" fmla="*/ 42 h 1266"/>
                  <a:gd name="T2" fmla="*/ 613 w 981"/>
                  <a:gd name="T3" fmla="*/ 14 h 1266"/>
                  <a:gd name="T4" fmla="*/ 681 w 981"/>
                  <a:gd name="T5" fmla="*/ 2 h 1266"/>
                  <a:gd name="T6" fmla="*/ 744 w 981"/>
                  <a:gd name="T7" fmla="*/ 2 h 1266"/>
                  <a:gd name="T8" fmla="*/ 802 w 981"/>
                  <a:gd name="T9" fmla="*/ 16 h 1266"/>
                  <a:gd name="T10" fmla="*/ 853 w 981"/>
                  <a:gd name="T11" fmla="*/ 44 h 1266"/>
                  <a:gd name="T12" fmla="*/ 897 w 981"/>
                  <a:gd name="T13" fmla="*/ 82 h 1266"/>
                  <a:gd name="T14" fmla="*/ 932 w 981"/>
                  <a:gd name="T15" fmla="*/ 133 h 1266"/>
                  <a:gd name="T16" fmla="*/ 959 w 981"/>
                  <a:gd name="T17" fmla="*/ 195 h 1266"/>
                  <a:gd name="T18" fmla="*/ 975 w 981"/>
                  <a:gd name="T19" fmla="*/ 267 h 1266"/>
                  <a:gd name="T20" fmla="*/ 981 w 981"/>
                  <a:gd name="T21" fmla="*/ 350 h 1266"/>
                  <a:gd name="T22" fmla="*/ 975 w 981"/>
                  <a:gd name="T23" fmla="*/ 440 h 1266"/>
                  <a:gd name="T24" fmla="*/ 959 w 981"/>
                  <a:gd name="T25" fmla="*/ 531 h 1266"/>
                  <a:gd name="T26" fmla="*/ 932 w 981"/>
                  <a:gd name="T27" fmla="*/ 624 h 1266"/>
                  <a:gd name="T28" fmla="*/ 897 w 981"/>
                  <a:gd name="T29" fmla="*/ 715 h 1266"/>
                  <a:gd name="T30" fmla="*/ 853 w 981"/>
                  <a:gd name="T31" fmla="*/ 804 h 1266"/>
                  <a:gd name="T32" fmla="*/ 802 w 981"/>
                  <a:gd name="T33" fmla="*/ 891 h 1266"/>
                  <a:gd name="T34" fmla="*/ 744 w 981"/>
                  <a:gd name="T35" fmla="*/ 971 h 1266"/>
                  <a:gd name="T36" fmla="*/ 681 w 981"/>
                  <a:gd name="T37" fmla="*/ 1045 h 1266"/>
                  <a:gd name="T38" fmla="*/ 613 w 981"/>
                  <a:gd name="T39" fmla="*/ 1111 h 1266"/>
                  <a:gd name="T40" fmla="*/ 540 w 981"/>
                  <a:gd name="T41" fmla="*/ 1168 h 1266"/>
                  <a:gd name="T42" fmla="*/ 465 w 981"/>
                  <a:gd name="T43" fmla="*/ 1214 h 1266"/>
                  <a:gd name="T44" fmla="*/ 392 w 981"/>
                  <a:gd name="T45" fmla="*/ 1245 h 1266"/>
                  <a:gd name="T46" fmla="*/ 322 w 981"/>
                  <a:gd name="T47" fmla="*/ 1262 h 1266"/>
                  <a:gd name="T48" fmla="*/ 257 w 981"/>
                  <a:gd name="T49" fmla="*/ 1266 h 1266"/>
                  <a:gd name="T50" fmla="*/ 197 w 981"/>
                  <a:gd name="T51" fmla="*/ 1256 h 1266"/>
                  <a:gd name="T52" fmla="*/ 144 w 981"/>
                  <a:gd name="T53" fmla="*/ 1234 h 1266"/>
                  <a:gd name="T54" fmla="*/ 98 w 981"/>
                  <a:gd name="T55" fmla="*/ 1199 h 1266"/>
                  <a:gd name="T56" fmla="*/ 59 w 981"/>
                  <a:gd name="T57" fmla="*/ 1153 h 1266"/>
                  <a:gd name="T58" fmla="*/ 30 w 981"/>
                  <a:gd name="T59" fmla="*/ 1094 h 1266"/>
                  <a:gd name="T60" fmla="*/ 10 w 981"/>
                  <a:gd name="T61" fmla="*/ 1025 h 1266"/>
                  <a:gd name="T62" fmla="*/ 1 w 981"/>
                  <a:gd name="T63" fmla="*/ 946 h 1266"/>
                  <a:gd name="T64" fmla="*/ 3 w 981"/>
                  <a:gd name="T65" fmla="*/ 857 h 1266"/>
                  <a:gd name="T66" fmla="*/ 16 w 981"/>
                  <a:gd name="T67" fmla="*/ 766 h 1266"/>
                  <a:gd name="T68" fmla="*/ 39 w 981"/>
                  <a:gd name="T69" fmla="*/ 674 h 1266"/>
                  <a:gd name="T70" fmla="*/ 71 w 981"/>
                  <a:gd name="T71" fmla="*/ 582 h 1266"/>
                  <a:gd name="T72" fmla="*/ 112 w 981"/>
                  <a:gd name="T73" fmla="*/ 492 h 1266"/>
                  <a:gd name="T74" fmla="*/ 161 w 981"/>
                  <a:gd name="T75" fmla="*/ 404 h 1266"/>
                  <a:gd name="T76" fmla="*/ 217 w 981"/>
                  <a:gd name="T77" fmla="*/ 322 h 1266"/>
                  <a:gd name="T78" fmla="*/ 278 w 981"/>
                  <a:gd name="T79" fmla="*/ 246 h 1266"/>
                  <a:gd name="T80" fmla="*/ 344 w 981"/>
                  <a:gd name="T81" fmla="*/ 177 h 1266"/>
                  <a:gd name="T82" fmla="*/ 415 w 981"/>
                  <a:gd name="T83" fmla="*/ 117 h 1266"/>
                  <a:gd name="T84" fmla="*/ 491 w 981"/>
                  <a:gd name="T85" fmla="*/ 67 h 1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81" h="1266">
                    <a:moveTo>
                      <a:pt x="491" y="67"/>
                    </a:moveTo>
                    <a:lnTo>
                      <a:pt x="516" y="54"/>
                    </a:lnTo>
                    <a:lnTo>
                      <a:pt x="540" y="42"/>
                    </a:lnTo>
                    <a:lnTo>
                      <a:pt x="565" y="31"/>
                    </a:lnTo>
                    <a:lnTo>
                      <a:pt x="589" y="21"/>
                    </a:lnTo>
                    <a:lnTo>
                      <a:pt x="613" y="14"/>
                    </a:lnTo>
                    <a:lnTo>
                      <a:pt x="636" y="8"/>
                    </a:lnTo>
                    <a:lnTo>
                      <a:pt x="659" y="4"/>
                    </a:lnTo>
                    <a:lnTo>
                      <a:pt x="681" y="2"/>
                    </a:lnTo>
                    <a:lnTo>
                      <a:pt x="703" y="0"/>
                    </a:lnTo>
                    <a:lnTo>
                      <a:pt x="724" y="1"/>
                    </a:lnTo>
                    <a:lnTo>
                      <a:pt x="744" y="2"/>
                    </a:lnTo>
                    <a:lnTo>
                      <a:pt x="765" y="6"/>
                    </a:lnTo>
                    <a:lnTo>
                      <a:pt x="784" y="10"/>
                    </a:lnTo>
                    <a:lnTo>
                      <a:pt x="802" y="16"/>
                    </a:lnTo>
                    <a:lnTo>
                      <a:pt x="820" y="24"/>
                    </a:lnTo>
                    <a:lnTo>
                      <a:pt x="837" y="33"/>
                    </a:lnTo>
                    <a:lnTo>
                      <a:pt x="853" y="44"/>
                    </a:lnTo>
                    <a:lnTo>
                      <a:pt x="868" y="55"/>
                    </a:lnTo>
                    <a:lnTo>
                      <a:pt x="883" y="68"/>
                    </a:lnTo>
                    <a:lnTo>
                      <a:pt x="897" y="82"/>
                    </a:lnTo>
                    <a:lnTo>
                      <a:pt x="910" y="98"/>
                    </a:lnTo>
                    <a:lnTo>
                      <a:pt x="921" y="115"/>
                    </a:lnTo>
                    <a:lnTo>
                      <a:pt x="932" y="133"/>
                    </a:lnTo>
                    <a:lnTo>
                      <a:pt x="942" y="152"/>
                    </a:lnTo>
                    <a:lnTo>
                      <a:pt x="950" y="173"/>
                    </a:lnTo>
                    <a:lnTo>
                      <a:pt x="959" y="195"/>
                    </a:lnTo>
                    <a:lnTo>
                      <a:pt x="965" y="217"/>
                    </a:lnTo>
                    <a:lnTo>
                      <a:pt x="971" y="242"/>
                    </a:lnTo>
                    <a:lnTo>
                      <a:pt x="975" y="267"/>
                    </a:lnTo>
                    <a:lnTo>
                      <a:pt x="978" y="294"/>
                    </a:lnTo>
                    <a:lnTo>
                      <a:pt x="980" y="322"/>
                    </a:lnTo>
                    <a:lnTo>
                      <a:pt x="981" y="350"/>
                    </a:lnTo>
                    <a:lnTo>
                      <a:pt x="980" y="380"/>
                    </a:lnTo>
                    <a:lnTo>
                      <a:pt x="978" y="409"/>
                    </a:lnTo>
                    <a:lnTo>
                      <a:pt x="975" y="440"/>
                    </a:lnTo>
                    <a:lnTo>
                      <a:pt x="971" y="470"/>
                    </a:lnTo>
                    <a:lnTo>
                      <a:pt x="965" y="501"/>
                    </a:lnTo>
                    <a:lnTo>
                      <a:pt x="959" y="531"/>
                    </a:lnTo>
                    <a:lnTo>
                      <a:pt x="950" y="563"/>
                    </a:lnTo>
                    <a:lnTo>
                      <a:pt x="942" y="593"/>
                    </a:lnTo>
                    <a:lnTo>
                      <a:pt x="932" y="624"/>
                    </a:lnTo>
                    <a:lnTo>
                      <a:pt x="921" y="654"/>
                    </a:lnTo>
                    <a:lnTo>
                      <a:pt x="910" y="685"/>
                    </a:lnTo>
                    <a:lnTo>
                      <a:pt x="897" y="715"/>
                    </a:lnTo>
                    <a:lnTo>
                      <a:pt x="883" y="745"/>
                    </a:lnTo>
                    <a:lnTo>
                      <a:pt x="868" y="775"/>
                    </a:lnTo>
                    <a:lnTo>
                      <a:pt x="853" y="804"/>
                    </a:lnTo>
                    <a:lnTo>
                      <a:pt x="837" y="834"/>
                    </a:lnTo>
                    <a:lnTo>
                      <a:pt x="820" y="862"/>
                    </a:lnTo>
                    <a:lnTo>
                      <a:pt x="802" y="891"/>
                    </a:lnTo>
                    <a:lnTo>
                      <a:pt x="784" y="918"/>
                    </a:lnTo>
                    <a:lnTo>
                      <a:pt x="765" y="944"/>
                    </a:lnTo>
                    <a:lnTo>
                      <a:pt x="744" y="971"/>
                    </a:lnTo>
                    <a:lnTo>
                      <a:pt x="724" y="996"/>
                    </a:lnTo>
                    <a:lnTo>
                      <a:pt x="703" y="1021"/>
                    </a:lnTo>
                    <a:lnTo>
                      <a:pt x="681" y="1045"/>
                    </a:lnTo>
                    <a:lnTo>
                      <a:pt x="659" y="1067"/>
                    </a:lnTo>
                    <a:lnTo>
                      <a:pt x="636" y="1090"/>
                    </a:lnTo>
                    <a:lnTo>
                      <a:pt x="613" y="1111"/>
                    </a:lnTo>
                    <a:lnTo>
                      <a:pt x="589" y="1131"/>
                    </a:lnTo>
                    <a:lnTo>
                      <a:pt x="565" y="1150"/>
                    </a:lnTo>
                    <a:lnTo>
                      <a:pt x="540" y="1168"/>
                    </a:lnTo>
                    <a:lnTo>
                      <a:pt x="516" y="1184"/>
                    </a:lnTo>
                    <a:lnTo>
                      <a:pt x="491" y="1199"/>
                    </a:lnTo>
                    <a:lnTo>
                      <a:pt x="465" y="1214"/>
                    </a:lnTo>
                    <a:lnTo>
                      <a:pt x="441" y="1226"/>
                    </a:lnTo>
                    <a:lnTo>
                      <a:pt x="415" y="1236"/>
                    </a:lnTo>
                    <a:lnTo>
                      <a:pt x="392" y="1245"/>
                    </a:lnTo>
                    <a:lnTo>
                      <a:pt x="368" y="1252"/>
                    </a:lnTo>
                    <a:lnTo>
                      <a:pt x="344" y="1258"/>
                    </a:lnTo>
                    <a:lnTo>
                      <a:pt x="322" y="1262"/>
                    </a:lnTo>
                    <a:lnTo>
                      <a:pt x="300" y="1265"/>
                    </a:lnTo>
                    <a:lnTo>
                      <a:pt x="278" y="1266"/>
                    </a:lnTo>
                    <a:lnTo>
                      <a:pt x="257" y="1266"/>
                    </a:lnTo>
                    <a:lnTo>
                      <a:pt x="237" y="1264"/>
                    </a:lnTo>
                    <a:lnTo>
                      <a:pt x="217" y="1261"/>
                    </a:lnTo>
                    <a:lnTo>
                      <a:pt x="197" y="1256"/>
                    </a:lnTo>
                    <a:lnTo>
                      <a:pt x="179" y="1250"/>
                    </a:lnTo>
                    <a:lnTo>
                      <a:pt x="161" y="1243"/>
                    </a:lnTo>
                    <a:lnTo>
                      <a:pt x="144" y="1234"/>
                    </a:lnTo>
                    <a:lnTo>
                      <a:pt x="128" y="1224"/>
                    </a:lnTo>
                    <a:lnTo>
                      <a:pt x="112" y="1212"/>
                    </a:lnTo>
                    <a:lnTo>
                      <a:pt x="98" y="1199"/>
                    </a:lnTo>
                    <a:lnTo>
                      <a:pt x="85" y="1185"/>
                    </a:lnTo>
                    <a:lnTo>
                      <a:pt x="71" y="1169"/>
                    </a:lnTo>
                    <a:lnTo>
                      <a:pt x="59" y="1153"/>
                    </a:lnTo>
                    <a:lnTo>
                      <a:pt x="49" y="1134"/>
                    </a:lnTo>
                    <a:lnTo>
                      <a:pt x="39" y="1115"/>
                    </a:lnTo>
                    <a:lnTo>
                      <a:pt x="30" y="1094"/>
                    </a:lnTo>
                    <a:lnTo>
                      <a:pt x="23" y="1072"/>
                    </a:lnTo>
                    <a:lnTo>
                      <a:pt x="16" y="1049"/>
                    </a:lnTo>
                    <a:lnTo>
                      <a:pt x="10" y="1025"/>
                    </a:lnTo>
                    <a:lnTo>
                      <a:pt x="6" y="999"/>
                    </a:lnTo>
                    <a:lnTo>
                      <a:pt x="3" y="973"/>
                    </a:lnTo>
                    <a:lnTo>
                      <a:pt x="1" y="946"/>
                    </a:lnTo>
                    <a:lnTo>
                      <a:pt x="0" y="916"/>
                    </a:lnTo>
                    <a:lnTo>
                      <a:pt x="1" y="887"/>
                    </a:lnTo>
                    <a:lnTo>
                      <a:pt x="3" y="857"/>
                    </a:lnTo>
                    <a:lnTo>
                      <a:pt x="6" y="827"/>
                    </a:lnTo>
                    <a:lnTo>
                      <a:pt x="10" y="796"/>
                    </a:lnTo>
                    <a:lnTo>
                      <a:pt x="16" y="766"/>
                    </a:lnTo>
                    <a:lnTo>
                      <a:pt x="23" y="735"/>
                    </a:lnTo>
                    <a:lnTo>
                      <a:pt x="30" y="705"/>
                    </a:lnTo>
                    <a:lnTo>
                      <a:pt x="39" y="674"/>
                    </a:lnTo>
                    <a:lnTo>
                      <a:pt x="49" y="643"/>
                    </a:lnTo>
                    <a:lnTo>
                      <a:pt x="59" y="612"/>
                    </a:lnTo>
                    <a:lnTo>
                      <a:pt x="71" y="582"/>
                    </a:lnTo>
                    <a:lnTo>
                      <a:pt x="85" y="551"/>
                    </a:lnTo>
                    <a:lnTo>
                      <a:pt x="98" y="522"/>
                    </a:lnTo>
                    <a:lnTo>
                      <a:pt x="112" y="492"/>
                    </a:lnTo>
                    <a:lnTo>
                      <a:pt x="128" y="462"/>
                    </a:lnTo>
                    <a:lnTo>
                      <a:pt x="144" y="434"/>
                    </a:lnTo>
                    <a:lnTo>
                      <a:pt x="161" y="404"/>
                    </a:lnTo>
                    <a:lnTo>
                      <a:pt x="179" y="377"/>
                    </a:lnTo>
                    <a:lnTo>
                      <a:pt x="197" y="349"/>
                    </a:lnTo>
                    <a:lnTo>
                      <a:pt x="217" y="322"/>
                    </a:lnTo>
                    <a:lnTo>
                      <a:pt x="237" y="296"/>
                    </a:lnTo>
                    <a:lnTo>
                      <a:pt x="257" y="270"/>
                    </a:lnTo>
                    <a:lnTo>
                      <a:pt x="278" y="246"/>
                    </a:lnTo>
                    <a:lnTo>
                      <a:pt x="300" y="222"/>
                    </a:lnTo>
                    <a:lnTo>
                      <a:pt x="322" y="199"/>
                    </a:lnTo>
                    <a:lnTo>
                      <a:pt x="344" y="177"/>
                    </a:lnTo>
                    <a:lnTo>
                      <a:pt x="368" y="155"/>
                    </a:lnTo>
                    <a:lnTo>
                      <a:pt x="392" y="136"/>
                    </a:lnTo>
                    <a:lnTo>
                      <a:pt x="415" y="117"/>
                    </a:lnTo>
                    <a:lnTo>
                      <a:pt x="441" y="100"/>
                    </a:lnTo>
                    <a:lnTo>
                      <a:pt x="465" y="82"/>
                    </a:lnTo>
                    <a:lnTo>
                      <a:pt x="491" y="67"/>
                    </a:lnTo>
                    <a:close/>
                  </a:path>
                </a:pathLst>
              </a:custGeom>
              <a:solidFill>
                <a:schemeClr val="bg1"/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1" name="Freeform 19"/>
              <p:cNvSpPr/>
              <p:nvPr/>
            </p:nvSpPr>
            <p:spPr bwMode="auto">
              <a:xfrm>
                <a:off x="3137097" y="3744727"/>
                <a:ext cx="139487" cy="182538"/>
              </a:xfrm>
              <a:custGeom>
                <a:avLst/>
                <a:gdLst>
                  <a:gd name="T0" fmla="*/ 439 w 980"/>
                  <a:gd name="T1" fmla="*/ 41 h 1267"/>
                  <a:gd name="T2" fmla="*/ 367 w 980"/>
                  <a:gd name="T3" fmla="*/ 15 h 1267"/>
                  <a:gd name="T4" fmla="*/ 299 w 980"/>
                  <a:gd name="T5" fmla="*/ 1 h 1267"/>
                  <a:gd name="T6" fmla="*/ 235 w 980"/>
                  <a:gd name="T7" fmla="*/ 2 h 1267"/>
                  <a:gd name="T8" fmla="*/ 179 w 980"/>
                  <a:gd name="T9" fmla="*/ 17 h 1267"/>
                  <a:gd name="T10" fmla="*/ 127 w 980"/>
                  <a:gd name="T11" fmla="*/ 43 h 1267"/>
                  <a:gd name="T12" fmla="*/ 83 w 980"/>
                  <a:gd name="T13" fmla="*/ 82 h 1267"/>
                  <a:gd name="T14" fmla="*/ 49 w 980"/>
                  <a:gd name="T15" fmla="*/ 132 h 1267"/>
                  <a:gd name="T16" fmla="*/ 22 w 980"/>
                  <a:gd name="T17" fmla="*/ 194 h 1267"/>
                  <a:gd name="T18" fmla="*/ 5 w 980"/>
                  <a:gd name="T19" fmla="*/ 267 h 1267"/>
                  <a:gd name="T20" fmla="*/ 0 w 980"/>
                  <a:gd name="T21" fmla="*/ 350 h 1267"/>
                  <a:gd name="T22" fmla="*/ 5 w 980"/>
                  <a:gd name="T23" fmla="*/ 440 h 1267"/>
                  <a:gd name="T24" fmla="*/ 22 w 980"/>
                  <a:gd name="T25" fmla="*/ 531 h 1267"/>
                  <a:gd name="T26" fmla="*/ 49 w 980"/>
                  <a:gd name="T27" fmla="*/ 624 h 1267"/>
                  <a:gd name="T28" fmla="*/ 83 w 980"/>
                  <a:gd name="T29" fmla="*/ 715 h 1267"/>
                  <a:gd name="T30" fmla="*/ 127 w 980"/>
                  <a:gd name="T31" fmla="*/ 805 h 1267"/>
                  <a:gd name="T32" fmla="*/ 179 w 980"/>
                  <a:gd name="T33" fmla="*/ 890 h 1267"/>
                  <a:gd name="T34" fmla="*/ 235 w 980"/>
                  <a:gd name="T35" fmla="*/ 970 h 1267"/>
                  <a:gd name="T36" fmla="*/ 299 w 980"/>
                  <a:gd name="T37" fmla="*/ 1044 h 1267"/>
                  <a:gd name="T38" fmla="*/ 367 w 980"/>
                  <a:gd name="T39" fmla="*/ 1110 h 1267"/>
                  <a:gd name="T40" fmla="*/ 439 w 980"/>
                  <a:gd name="T41" fmla="*/ 1167 h 1267"/>
                  <a:gd name="T42" fmla="*/ 516 w 980"/>
                  <a:gd name="T43" fmla="*/ 1213 h 1267"/>
                  <a:gd name="T44" fmla="*/ 589 w 980"/>
                  <a:gd name="T45" fmla="*/ 1245 h 1267"/>
                  <a:gd name="T46" fmla="*/ 659 w 980"/>
                  <a:gd name="T47" fmla="*/ 1263 h 1267"/>
                  <a:gd name="T48" fmla="*/ 724 w 980"/>
                  <a:gd name="T49" fmla="*/ 1266 h 1267"/>
                  <a:gd name="T50" fmla="*/ 784 w 980"/>
                  <a:gd name="T51" fmla="*/ 1256 h 1267"/>
                  <a:gd name="T52" fmla="*/ 836 w 980"/>
                  <a:gd name="T53" fmla="*/ 1233 h 1267"/>
                  <a:gd name="T54" fmla="*/ 883 w 980"/>
                  <a:gd name="T55" fmla="*/ 1199 h 1267"/>
                  <a:gd name="T56" fmla="*/ 921 w 980"/>
                  <a:gd name="T57" fmla="*/ 1152 h 1267"/>
                  <a:gd name="T58" fmla="*/ 950 w 980"/>
                  <a:gd name="T59" fmla="*/ 1094 h 1267"/>
                  <a:gd name="T60" fmla="*/ 970 w 980"/>
                  <a:gd name="T61" fmla="*/ 1025 h 1267"/>
                  <a:gd name="T62" fmla="*/ 980 w 980"/>
                  <a:gd name="T63" fmla="*/ 945 h 1267"/>
                  <a:gd name="T64" fmla="*/ 977 w 980"/>
                  <a:gd name="T65" fmla="*/ 856 h 1267"/>
                  <a:gd name="T66" fmla="*/ 964 w 980"/>
                  <a:gd name="T67" fmla="*/ 766 h 1267"/>
                  <a:gd name="T68" fmla="*/ 942 w 980"/>
                  <a:gd name="T69" fmla="*/ 674 h 1267"/>
                  <a:gd name="T70" fmla="*/ 909 w 980"/>
                  <a:gd name="T71" fmla="*/ 582 h 1267"/>
                  <a:gd name="T72" fmla="*/ 868 w 980"/>
                  <a:gd name="T73" fmla="*/ 492 h 1267"/>
                  <a:gd name="T74" fmla="*/ 819 w 980"/>
                  <a:gd name="T75" fmla="*/ 404 h 1267"/>
                  <a:gd name="T76" fmla="*/ 764 w 980"/>
                  <a:gd name="T77" fmla="*/ 322 h 1267"/>
                  <a:gd name="T78" fmla="*/ 702 w 980"/>
                  <a:gd name="T79" fmla="*/ 246 h 1267"/>
                  <a:gd name="T80" fmla="*/ 635 w 980"/>
                  <a:gd name="T81" fmla="*/ 177 h 1267"/>
                  <a:gd name="T82" fmla="*/ 564 w 980"/>
                  <a:gd name="T83" fmla="*/ 117 h 1267"/>
                  <a:gd name="T84" fmla="*/ 490 w 980"/>
                  <a:gd name="T85" fmla="*/ 67 h 1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80" h="1267">
                    <a:moveTo>
                      <a:pt x="490" y="67"/>
                    </a:moveTo>
                    <a:lnTo>
                      <a:pt x="465" y="53"/>
                    </a:lnTo>
                    <a:lnTo>
                      <a:pt x="439" y="41"/>
                    </a:lnTo>
                    <a:lnTo>
                      <a:pt x="415" y="31"/>
                    </a:lnTo>
                    <a:lnTo>
                      <a:pt x="391" y="22"/>
                    </a:lnTo>
                    <a:lnTo>
                      <a:pt x="367" y="15"/>
                    </a:lnTo>
                    <a:lnTo>
                      <a:pt x="344" y="8"/>
                    </a:lnTo>
                    <a:lnTo>
                      <a:pt x="322" y="4"/>
                    </a:lnTo>
                    <a:lnTo>
                      <a:pt x="299" y="1"/>
                    </a:lnTo>
                    <a:lnTo>
                      <a:pt x="277" y="0"/>
                    </a:lnTo>
                    <a:lnTo>
                      <a:pt x="257" y="0"/>
                    </a:lnTo>
                    <a:lnTo>
                      <a:pt x="235" y="2"/>
                    </a:lnTo>
                    <a:lnTo>
                      <a:pt x="216" y="5"/>
                    </a:lnTo>
                    <a:lnTo>
                      <a:pt x="197" y="10"/>
                    </a:lnTo>
                    <a:lnTo>
                      <a:pt x="179" y="17"/>
                    </a:lnTo>
                    <a:lnTo>
                      <a:pt x="160" y="24"/>
                    </a:lnTo>
                    <a:lnTo>
                      <a:pt x="143" y="33"/>
                    </a:lnTo>
                    <a:lnTo>
                      <a:pt x="127" y="43"/>
                    </a:lnTo>
                    <a:lnTo>
                      <a:pt x="112" y="54"/>
                    </a:lnTo>
                    <a:lnTo>
                      <a:pt x="97" y="67"/>
                    </a:lnTo>
                    <a:lnTo>
                      <a:pt x="83" y="82"/>
                    </a:lnTo>
                    <a:lnTo>
                      <a:pt x="71" y="98"/>
                    </a:lnTo>
                    <a:lnTo>
                      <a:pt x="59" y="114"/>
                    </a:lnTo>
                    <a:lnTo>
                      <a:pt x="49" y="132"/>
                    </a:lnTo>
                    <a:lnTo>
                      <a:pt x="39" y="152"/>
                    </a:lnTo>
                    <a:lnTo>
                      <a:pt x="29" y="173"/>
                    </a:lnTo>
                    <a:lnTo>
                      <a:pt x="22" y="194"/>
                    </a:lnTo>
                    <a:lnTo>
                      <a:pt x="15" y="218"/>
                    </a:lnTo>
                    <a:lnTo>
                      <a:pt x="10" y="242"/>
                    </a:lnTo>
                    <a:lnTo>
                      <a:pt x="5" y="267"/>
                    </a:lnTo>
                    <a:lnTo>
                      <a:pt x="2" y="294"/>
                    </a:lnTo>
                    <a:lnTo>
                      <a:pt x="1" y="321"/>
                    </a:lnTo>
                    <a:lnTo>
                      <a:pt x="0" y="350"/>
                    </a:lnTo>
                    <a:lnTo>
                      <a:pt x="1" y="379"/>
                    </a:lnTo>
                    <a:lnTo>
                      <a:pt x="2" y="410"/>
                    </a:lnTo>
                    <a:lnTo>
                      <a:pt x="5" y="440"/>
                    </a:lnTo>
                    <a:lnTo>
                      <a:pt x="10" y="469"/>
                    </a:lnTo>
                    <a:lnTo>
                      <a:pt x="15" y="501"/>
                    </a:lnTo>
                    <a:lnTo>
                      <a:pt x="22" y="531"/>
                    </a:lnTo>
                    <a:lnTo>
                      <a:pt x="29" y="562"/>
                    </a:lnTo>
                    <a:lnTo>
                      <a:pt x="39" y="592"/>
                    </a:lnTo>
                    <a:lnTo>
                      <a:pt x="49" y="624"/>
                    </a:lnTo>
                    <a:lnTo>
                      <a:pt x="59" y="654"/>
                    </a:lnTo>
                    <a:lnTo>
                      <a:pt x="71" y="685"/>
                    </a:lnTo>
                    <a:lnTo>
                      <a:pt x="83" y="715"/>
                    </a:lnTo>
                    <a:lnTo>
                      <a:pt x="97" y="745"/>
                    </a:lnTo>
                    <a:lnTo>
                      <a:pt x="112" y="775"/>
                    </a:lnTo>
                    <a:lnTo>
                      <a:pt x="127" y="805"/>
                    </a:lnTo>
                    <a:lnTo>
                      <a:pt x="143" y="833"/>
                    </a:lnTo>
                    <a:lnTo>
                      <a:pt x="160" y="861"/>
                    </a:lnTo>
                    <a:lnTo>
                      <a:pt x="179" y="890"/>
                    </a:lnTo>
                    <a:lnTo>
                      <a:pt x="197" y="917"/>
                    </a:lnTo>
                    <a:lnTo>
                      <a:pt x="216" y="945"/>
                    </a:lnTo>
                    <a:lnTo>
                      <a:pt x="235" y="970"/>
                    </a:lnTo>
                    <a:lnTo>
                      <a:pt x="257" y="997"/>
                    </a:lnTo>
                    <a:lnTo>
                      <a:pt x="277" y="1021"/>
                    </a:lnTo>
                    <a:lnTo>
                      <a:pt x="299" y="1044"/>
                    </a:lnTo>
                    <a:lnTo>
                      <a:pt x="322" y="1068"/>
                    </a:lnTo>
                    <a:lnTo>
                      <a:pt x="344" y="1090"/>
                    </a:lnTo>
                    <a:lnTo>
                      <a:pt x="367" y="1110"/>
                    </a:lnTo>
                    <a:lnTo>
                      <a:pt x="391" y="1131"/>
                    </a:lnTo>
                    <a:lnTo>
                      <a:pt x="415" y="1150"/>
                    </a:lnTo>
                    <a:lnTo>
                      <a:pt x="439" y="1167"/>
                    </a:lnTo>
                    <a:lnTo>
                      <a:pt x="465" y="1184"/>
                    </a:lnTo>
                    <a:lnTo>
                      <a:pt x="490" y="1200"/>
                    </a:lnTo>
                    <a:lnTo>
                      <a:pt x="516" y="1213"/>
                    </a:lnTo>
                    <a:lnTo>
                      <a:pt x="540" y="1225"/>
                    </a:lnTo>
                    <a:lnTo>
                      <a:pt x="564" y="1236"/>
                    </a:lnTo>
                    <a:lnTo>
                      <a:pt x="589" y="1245"/>
                    </a:lnTo>
                    <a:lnTo>
                      <a:pt x="612" y="1252"/>
                    </a:lnTo>
                    <a:lnTo>
                      <a:pt x="635" y="1257"/>
                    </a:lnTo>
                    <a:lnTo>
                      <a:pt x="659" y="1263"/>
                    </a:lnTo>
                    <a:lnTo>
                      <a:pt x="681" y="1265"/>
                    </a:lnTo>
                    <a:lnTo>
                      <a:pt x="702" y="1267"/>
                    </a:lnTo>
                    <a:lnTo>
                      <a:pt x="724" y="1266"/>
                    </a:lnTo>
                    <a:lnTo>
                      <a:pt x="744" y="1264"/>
                    </a:lnTo>
                    <a:lnTo>
                      <a:pt x="764" y="1261"/>
                    </a:lnTo>
                    <a:lnTo>
                      <a:pt x="784" y="1256"/>
                    </a:lnTo>
                    <a:lnTo>
                      <a:pt x="802" y="1250"/>
                    </a:lnTo>
                    <a:lnTo>
                      <a:pt x="819" y="1242"/>
                    </a:lnTo>
                    <a:lnTo>
                      <a:pt x="836" y="1233"/>
                    </a:lnTo>
                    <a:lnTo>
                      <a:pt x="853" y="1223"/>
                    </a:lnTo>
                    <a:lnTo>
                      <a:pt x="868" y="1212"/>
                    </a:lnTo>
                    <a:lnTo>
                      <a:pt x="883" y="1199"/>
                    </a:lnTo>
                    <a:lnTo>
                      <a:pt x="896" y="1184"/>
                    </a:lnTo>
                    <a:lnTo>
                      <a:pt x="909" y="1169"/>
                    </a:lnTo>
                    <a:lnTo>
                      <a:pt x="921" y="1152"/>
                    </a:lnTo>
                    <a:lnTo>
                      <a:pt x="932" y="1134"/>
                    </a:lnTo>
                    <a:lnTo>
                      <a:pt x="942" y="1114"/>
                    </a:lnTo>
                    <a:lnTo>
                      <a:pt x="950" y="1094"/>
                    </a:lnTo>
                    <a:lnTo>
                      <a:pt x="958" y="1072"/>
                    </a:lnTo>
                    <a:lnTo>
                      <a:pt x="964" y="1048"/>
                    </a:lnTo>
                    <a:lnTo>
                      <a:pt x="970" y="1025"/>
                    </a:lnTo>
                    <a:lnTo>
                      <a:pt x="974" y="1000"/>
                    </a:lnTo>
                    <a:lnTo>
                      <a:pt x="977" y="972"/>
                    </a:lnTo>
                    <a:lnTo>
                      <a:pt x="980" y="945"/>
                    </a:lnTo>
                    <a:lnTo>
                      <a:pt x="980" y="916"/>
                    </a:lnTo>
                    <a:lnTo>
                      <a:pt x="980" y="887"/>
                    </a:lnTo>
                    <a:lnTo>
                      <a:pt x="977" y="856"/>
                    </a:lnTo>
                    <a:lnTo>
                      <a:pt x="974" y="827"/>
                    </a:lnTo>
                    <a:lnTo>
                      <a:pt x="970" y="796"/>
                    </a:lnTo>
                    <a:lnTo>
                      <a:pt x="964" y="766"/>
                    </a:lnTo>
                    <a:lnTo>
                      <a:pt x="958" y="736"/>
                    </a:lnTo>
                    <a:lnTo>
                      <a:pt x="950" y="704"/>
                    </a:lnTo>
                    <a:lnTo>
                      <a:pt x="942" y="674"/>
                    </a:lnTo>
                    <a:lnTo>
                      <a:pt x="932" y="643"/>
                    </a:lnTo>
                    <a:lnTo>
                      <a:pt x="921" y="613"/>
                    </a:lnTo>
                    <a:lnTo>
                      <a:pt x="909" y="582"/>
                    </a:lnTo>
                    <a:lnTo>
                      <a:pt x="896" y="552"/>
                    </a:lnTo>
                    <a:lnTo>
                      <a:pt x="883" y="521"/>
                    </a:lnTo>
                    <a:lnTo>
                      <a:pt x="868" y="492"/>
                    </a:lnTo>
                    <a:lnTo>
                      <a:pt x="853" y="462"/>
                    </a:lnTo>
                    <a:lnTo>
                      <a:pt x="836" y="433"/>
                    </a:lnTo>
                    <a:lnTo>
                      <a:pt x="819" y="404"/>
                    </a:lnTo>
                    <a:lnTo>
                      <a:pt x="802" y="376"/>
                    </a:lnTo>
                    <a:lnTo>
                      <a:pt x="784" y="349"/>
                    </a:lnTo>
                    <a:lnTo>
                      <a:pt x="764" y="322"/>
                    </a:lnTo>
                    <a:lnTo>
                      <a:pt x="744" y="296"/>
                    </a:lnTo>
                    <a:lnTo>
                      <a:pt x="724" y="270"/>
                    </a:lnTo>
                    <a:lnTo>
                      <a:pt x="702" y="246"/>
                    </a:lnTo>
                    <a:lnTo>
                      <a:pt x="681" y="222"/>
                    </a:lnTo>
                    <a:lnTo>
                      <a:pt x="659" y="198"/>
                    </a:lnTo>
                    <a:lnTo>
                      <a:pt x="635" y="177"/>
                    </a:lnTo>
                    <a:lnTo>
                      <a:pt x="612" y="156"/>
                    </a:lnTo>
                    <a:lnTo>
                      <a:pt x="589" y="135"/>
                    </a:lnTo>
                    <a:lnTo>
                      <a:pt x="564" y="117"/>
                    </a:lnTo>
                    <a:lnTo>
                      <a:pt x="540" y="99"/>
                    </a:lnTo>
                    <a:lnTo>
                      <a:pt x="516" y="83"/>
                    </a:lnTo>
                    <a:lnTo>
                      <a:pt x="490" y="67"/>
                    </a:lnTo>
                    <a:close/>
                  </a:path>
                </a:pathLst>
              </a:custGeom>
              <a:solidFill>
                <a:schemeClr val="bg1"/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2" name="Freeform 20"/>
              <p:cNvSpPr/>
              <p:nvPr/>
            </p:nvSpPr>
            <p:spPr bwMode="auto">
              <a:xfrm>
                <a:off x="2696250" y="3529469"/>
                <a:ext cx="141209" cy="180817"/>
              </a:xfrm>
              <a:custGeom>
                <a:avLst/>
                <a:gdLst>
                  <a:gd name="T0" fmla="*/ 440 w 980"/>
                  <a:gd name="T1" fmla="*/ 41 h 1267"/>
                  <a:gd name="T2" fmla="*/ 368 w 980"/>
                  <a:gd name="T3" fmla="*/ 15 h 1267"/>
                  <a:gd name="T4" fmla="*/ 300 w 980"/>
                  <a:gd name="T5" fmla="*/ 1 h 1267"/>
                  <a:gd name="T6" fmla="*/ 236 w 980"/>
                  <a:gd name="T7" fmla="*/ 2 h 1267"/>
                  <a:gd name="T8" fmla="*/ 178 w 980"/>
                  <a:gd name="T9" fmla="*/ 17 h 1267"/>
                  <a:gd name="T10" fmla="*/ 127 w 980"/>
                  <a:gd name="T11" fmla="*/ 43 h 1267"/>
                  <a:gd name="T12" fmla="*/ 84 w 980"/>
                  <a:gd name="T13" fmla="*/ 82 h 1267"/>
                  <a:gd name="T14" fmla="*/ 48 w 980"/>
                  <a:gd name="T15" fmla="*/ 132 h 1267"/>
                  <a:gd name="T16" fmla="*/ 22 w 980"/>
                  <a:gd name="T17" fmla="*/ 194 h 1267"/>
                  <a:gd name="T18" fmla="*/ 6 w 980"/>
                  <a:gd name="T19" fmla="*/ 267 h 1267"/>
                  <a:gd name="T20" fmla="*/ 0 w 980"/>
                  <a:gd name="T21" fmla="*/ 350 h 1267"/>
                  <a:gd name="T22" fmla="*/ 6 w 980"/>
                  <a:gd name="T23" fmla="*/ 440 h 1267"/>
                  <a:gd name="T24" fmla="*/ 22 w 980"/>
                  <a:gd name="T25" fmla="*/ 531 h 1267"/>
                  <a:gd name="T26" fmla="*/ 48 w 980"/>
                  <a:gd name="T27" fmla="*/ 624 h 1267"/>
                  <a:gd name="T28" fmla="*/ 84 w 980"/>
                  <a:gd name="T29" fmla="*/ 715 h 1267"/>
                  <a:gd name="T30" fmla="*/ 127 w 980"/>
                  <a:gd name="T31" fmla="*/ 805 h 1267"/>
                  <a:gd name="T32" fmla="*/ 178 w 980"/>
                  <a:gd name="T33" fmla="*/ 890 h 1267"/>
                  <a:gd name="T34" fmla="*/ 236 w 980"/>
                  <a:gd name="T35" fmla="*/ 970 h 1267"/>
                  <a:gd name="T36" fmla="*/ 300 w 980"/>
                  <a:gd name="T37" fmla="*/ 1044 h 1267"/>
                  <a:gd name="T38" fmla="*/ 368 w 980"/>
                  <a:gd name="T39" fmla="*/ 1110 h 1267"/>
                  <a:gd name="T40" fmla="*/ 440 w 980"/>
                  <a:gd name="T41" fmla="*/ 1167 h 1267"/>
                  <a:gd name="T42" fmla="*/ 515 w 980"/>
                  <a:gd name="T43" fmla="*/ 1213 h 1267"/>
                  <a:gd name="T44" fmla="*/ 589 w 980"/>
                  <a:gd name="T45" fmla="*/ 1245 h 1267"/>
                  <a:gd name="T46" fmla="*/ 658 w 980"/>
                  <a:gd name="T47" fmla="*/ 1263 h 1267"/>
                  <a:gd name="T48" fmla="*/ 724 w 980"/>
                  <a:gd name="T49" fmla="*/ 1266 h 1267"/>
                  <a:gd name="T50" fmla="*/ 783 w 980"/>
                  <a:gd name="T51" fmla="*/ 1256 h 1267"/>
                  <a:gd name="T52" fmla="*/ 837 w 980"/>
                  <a:gd name="T53" fmla="*/ 1234 h 1267"/>
                  <a:gd name="T54" fmla="*/ 883 w 980"/>
                  <a:gd name="T55" fmla="*/ 1199 h 1267"/>
                  <a:gd name="T56" fmla="*/ 921 w 980"/>
                  <a:gd name="T57" fmla="*/ 1152 h 1267"/>
                  <a:gd name="T58" fmla="*/ 951 w 980"/>
                  <a:gd name="T59" fmla="*/ 1094 h 1267"/>
                  <a:gd name="T60" fmla="*/ 970 w 980"/>
                  <a:gd name="T61" fmla="*/ 1025 h 1267"/>
                  <a:gd name="T62" fmla="*/ 980 w 980"/>
                  <a:gd name="T63" fmla="*/ 945 h 1267"/>
                  <a:gd name="T64" fmla="*/ 978 w 980"/>
                  <a:gd name="T65" fmla="*/ 857 h 1267"/>
                  <a:gd name="T66" fmla="*/ 965 w 980"/>
                  <a:gd name="T67" fmla="*/ 766 h 1267"/>
                  <a:gd name="T68" fmla="*/ 941 w 980"/>
                  <a:gd name="T69" fmla="*/ 674 h 1267"/>
                  <a:gd name="T70" fmla="*/ 909 w 980"/>
                  <a:gd name="T71" fmla="*/ 582 h 1267"/>
                  <a:gd name="T72" fmla="*/ 868 w 980"/>
                  <a:gd name="T73" fmla="*/ 492 h 1267"/>
                  <a:gd name="T74" fmla="*/ 820 w 980"/>
                  <a:gd name="T75" fmla="*/ 404 h 1267"/>
                  <a:gd name="T76" fmla="*/ 764 w 980"/>
                  <a:gd name="T77" fmla="*/ 322 h 1267"/>
                  <a:gd name="T78" fmla="*/ 703 w 980"/>
                  <a:gd name="T79" fmla="*/ 246 h 1267"/>
                  <a:gd name="T80" fmla="*/ 636 w 980"/>
                  <a:gd name="T81" fmla="*/ 177 h 1267"/>
                  <a:gd name="T82" fmla="*/ 565 w 980"/>
                  <a:gd name="T83" fmla="*/ 117 h 1267"/>
                  <a:gd name="T84" fmla="*/ 490 w 980"/>
                  <a:gd name="T85" fmla="*/ 67 h 1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80" h="1267">
                    <a:moveTo>
                      <a:pt x="490" y="67"/>
                    </a:moveTo>
                    <a:lnTo>
                      <a:pt x="465" y="53"/>
                    </a:lnTo>
                    <a:lnTo>
                      <a:pt x="440" y="41"/>
                    </a:lnTo>
                    <a:lnTo>
                      <a:pt x="416" y="31"/>
                    </a:lnTo>
                    <a:lnTo>
                      <a:pt x="391" y="22"/>
                    </a:lnTo>
                    <a:lnTo>
                      <a:pt x="368" y="15"/>
                    </a:lnTo>
                    <a:lnTo>
                      <a:pt x="345" y="8"/>
                    </a:lnTo>
                    <a:lnTo>
                      <a:pt x="321" y="4"/>
                    </a:lnTo>
                    <a:lnTo>
                      <a:pt x="300" y="1"/>
                    </a:lnTo>
                    <a:lnTo>
                      <a:pt x="278" y="0"/>
                    </a:lnTo>
                    <a:lnTo>
                      <a:pt x="256" y="0"/>
                    </a:lnTo>
                    <a:lnTo>
                      <a:pt x="236" y="2"/>
                    </a:lnTo>
                    <a:lnTo>
                      <a:pt x="217" y="5"/>
                    </a:lnTo>
                    <a:lnTo>
                      <a:pt x="197" y="10"/>
                    </a:lnTo>
                    <a:lnTo>
                      <a:pt x="178" y="17"/>
                    </a:lnTo>
                    <a:lnTo>
                      <a:pt x="161" y="24"/>
                    </a:lnTo>
                    <a:lnTo>
                      <a:pt x="144" y="33"/>
                    </a:lnTo>
                    <a:lnTo>
                      <a:pt x="127" y="43"/>
                    </a:lnTo>
                    <a:lnTo>
                      <a:pt x="112" y="55"/>
                    </a:lnTo>
                    <a:lnTo>
                      <a:pt x="98" y="67"/>
                    </a:lnTo>
                    <a:lnTo>
                      <a:pt x="84" y="82"/>
                    </a:lnTo>
                    <a:lnTo>
                      <a:pt x="72" y="98"/>
                    </a:lnTo>
                    <a:lnTo>
                      <a:pt x="59" y="114"/>
                    </a:lnTo>
                    <a:lnTo>
                      <a:pt x="48" y="132"/>
                    </a:lnTo>
                    <a:lnTo>
                      <a:pt x="39" y="152"/>
                    </a:lnTo>
                    <a:lnTo>
                      <a:pt x="30" y="173"/>
                    </a:lnTo>
                    <a:lnTo>
                      <a:pt x="22" y="194"/>
                    </a:lnTo>
                    <a:lnTo>
                      <a:pt x="16" y="218"/>
                    </a:lnTo>
                    <a:lnTo>
                      <a:pt x="10" y="242"/>
                    </a:lnTo>
                    <a:lnTo>
                      <a:pt x="6" y="267"/>
                    </a:lnTo>
                    <a:lnTo>
                      <a:pt x="2" y="294"/>
                    </a:lnTo>
                    <a:lnTo>
                      <a:pt x="0" y="321"/>
                    </a:lnTo>
                    <a:lnTo>
                      <a:pt x="0" y="350"/>
                    </a:lnTo>
                    <a:lnTo>
                      <a:pt x="0" y="380"/>
                    </a:lnTo>
                    <a:lnTo>
                      <a:pt x="2" y="410"/>
                    </a:lnTo>
                    <a:lnTo>
                      <a:pt x="6" y="440"/>
                    </a:lnTo>
                    <a:lnTo>
                      <a:pt x="10" y="470"/>
                    </a:lnTo>
                    <a:lnTo>
                      <a:pt x="16" y="501"/>
                    </a:lnTo>
                    <a:lnTo>
                      <a:pt x="22" y="531"/>
                    </a:lnTo>
                    <a:lnTo>
                      <a:pt x="30" y="562"/>
                    </a:lnTo>
                    <a:lnTo>
                      <a:pt x="39" y="592"/>
                    </a:lnTo>
                    <a:lnTo>
                      <a:pt x="48" y="624"/>
                    </a:lnTo>
                    <a:lnTo>
                      <a:pt x="59" y="654"/>
                    </a:lnTo>
                    <a:lnTo>
                      <a:pt x="72" y="685"/>
                    </a:lnTo>
                    <a:lnTo>
                      <a:pt x="84" y="715"/>
                    </a:lnTo>
                    <a:lnTo>
                      <a:pt x="98" y="745"/>
                    </a:lnTo>
                    <a:lnTo>
                      <a:pt x="112" y="775"/>
                    </a:lnTo>
                    <a:lnTo>
                      <a:pt x="127" y="805"/>
                    </a:lnTo>
                    <a:lnTo>
                      <a:pt x="144" y="833"/>
                    </a:lnTo>
                    <a:lnTo>
                      <a:pt x="161" y="861"/>
                    </a:lnTo>
                    <a:lnTo>
                      <a:pt x="178" y="890"/>
                    </a:lnTo>
                    <a:lnTo>
                      <a:pt x="197" y="917"/>
                    </a:lnTo>
                    <a:lnTo>
                      <a:pt x="217" y="945"/>
                    </a:lnTo>
                    <a:lnTo>
                      <a:pt x="236" y="970"/>
                    </a:lnTo>
                    <a:lnTo>
                      <a:pt x="256" y="997"/>
                    </a:lnTo>
                    <a:lnTo>
                      <a:pt x="278" y="1021"/>
                    </a:lnTo>
                    <a:lnTo>
                      <a:pt x="300" y="1044"/>
                    </a:lnTo>
                    <a:lnTo>
                      <a:pt x="321" y="1068"/>
                    </a:lnTo>
                    <a:lnTo>
                      <a:pt x="345" y="1090"/>
                    </a:lnTo>
                    <a:lnTo>
                      <a:pt x="368" y="1110"/>
                    </a:lnTo>
                    <a:lnTo>
                      <a:pt x="391" y="1131"/>
                    </a:lnTo>
                    <a:lnTo>
                      <a:pt x="416" y="1150"/>
                    </a:lnTo>
                    <a:lnTo>
                      <a:pt x="440" y="1167"/>
                    </a:lnTo>
                    <a:lnTo>
                      <a:pt x="465" y="1184"/>
                    </a:lnTo>
                    <a:lnTo>
                      <a:pt x="490" y="1200"/>
                    </a:lnTo>
                    <a:lnTo>
                      <a:pt x="515" y="1213"/>
                    </a:lnTo>
                    <a:lnTo>
                      <a:pt x="540" y="1225"/>
                    </a:lnTo>
                    <a:lnTo>
                      <a:pt x="565" y="1236"/>
                    </a:lnTo>
                    <a:lnTo>
                      <a:pt x="589" y="1245"/>
                    </a:lnTo>
                    <a:lnTo>
                      <a:pt x="613" y="1252"/>
                    </a:lnTo>
                    <a:lnTo>
                      <a:pt x="636" y="1259"/>
                    </a:lnTo>
                    <a:lnTo>
                      <a:pt x="658" y="1263"/>
                    </a:lnTo>
                    <a:lnTo>
                      <a:pt x="681" y="1265"/>
                    </a:lnTo>
                    <a:lnTo>
                      <a:pt x="703" y="1267"/>
                    </a:lnTo>
                    <a:lnTo>
                      <a:pt x="724" y="1266"/>
                    </a:lnTo>
                    <a:lnTo>
                      <a:pt x="744" y="1265"/>
                    </a:lnTo>
                    <a:lnTo>
                      <a:pt x="764" y="1261"/>
                    </a:lnTo>
                    <a:lnTo>
                      <a:pt x="783" y="1256"/>
                    </a:lnTo>
                    <a:lnTo>
                      <a:pt x="802" y="1250"/>
                    </a:lnTo>
                    <a:lnTo>
                      <a:pt x="820" y="1242"/>
                    </a:lnTo>
                    <a:lnTo>
                      <a:pt x="837" y="1234"/>
                    </a:lnTo>
                    <a:lnTo>
                      <a:pt x="853" y="1223"/>
                    </a:lnTo>
                    <a:lnTo>
                      <a:pt x="868" y="1212"/>
                    </a:lnTo>
                    <a:lnTo>
                      <a:pt x="883" y="1199"/>
                    </a:lnTo>
                    <a:lnTo>
                      <a:pt x="897" y="1184"/>
                    </a:lnTo>
                    <a:lnTo>
                      <a:pt x="909" y="1169"/>
                    </a:lnTo>
                    <a:lnTo>
                      <a:pt x="921" y="1152"/>
                    </a:lnTo>
                    <a:lnTo>
                      <a:pt x="932" y="1134"/>
                    </a:lnTo>
                    <a:lnTo>
                      <a:pt x="941" y="1114"/>
                    </a:lnTo>
                    <a:lnTo>
                      <a:pt x="951" y="1094"/>
                    </a:lnTo>
                    <a:lnTo>
                      <a:pt x="959" y="1072"/>
                    </a:lnTo>
                    <a:lnTo>
                      <a:pt x="965" y="1049"/>
                    </a:lnTo>
                    <a:lnTo>
                      <a:pt x="970" y="1025"/>
                    </a:lnTo>
                    <a:lnTo>
                      <a:pt x="975" y="1000"/>
                    </a:lnTo>
                    <a:lnTo>
                      <a:pt x="978" y="973"/>
                    </a:lnTo>
                    <a:lnTo>
                      <a:pt x="980" y="945"/>
                    </a:lnTo>
                    <a:lnTo>
                      <a:pt x="980" y="916"/>
                    </a:lnTo>
                    <a:lnTo>
                      <a:pt x="980" y="887"/>
                    </a:lnTo>
                    <a:lnTo>
                      <a:pt x="978" y="857"/>
                    </a:lnTo>
                    <a:lnTo>
                      <a:pt x="975" y="827"/>
                    </a:lnTo>
                    <a:lnTo>
                      <a:pt x="970" y="796"/>
                    </a:lnTo>
                    <a:lnTo>
                      <a:pt x="965" y="766"/>
                    </a:lnTo>
                    <a:lnTo>
                      <a:pt x="959" y="736"/>
                    </a:lnTo>
                    <a:lnTo>
                      <a:pt x="951" y="704"/>
                    </a:lnTo>
                    <a:lnTo>
                      <a:pt x="941" y="674"/>
                    </a:lnTo>
                    <a:lnTo>
                      <a:pt x="932" y="643"/>
                    </a:lnTo>
                    <a:lnTo>
                      <a:pt x="921" y="613"/>
                    </a:lnTo>
                    <a:lnTo>
                      <a:pt x="909" y="582"/>
                    </a:lnTo>
                    <a:lnTo>
                      <a:pt x="897" y="552"/>
                    </a:lnTo>
                    <a:lnTo>
                      <a:pt x="883" y="521"/>
                    </a:lnTo>
                    <a:lnTo>
                      <a:pt x="868" y="492"/>
                    </a:lnTo>
                    <a:lnTo>
                      <a:pt x="853" y="462"/>
                    </a:lnTo>
                    <a:lnTo>
                      <a:pt x="837" y="433"/>
                    </a:lnTo>
                    <a:lnTo>
                      <a:pt x="820" y="404"/>
                    </a:lnTo>
                    <a:lnTo>
                      <a:pt x="802" y="376"/>
                    </a:lnTo>
                    <a:lnTo>
                      <a:pt x="783" y="349"/>
                    </a:lnTo>
                    <a:lnTo>
                      <a:pt x="764" y="322"/>
                    </a:lnTo>
                    <a:lnTo>
                      <a:pt x="744" y="296"/>
                    </a:lnTo>
                    <a:lnTo>
                      <a:pt x="724" y="270"/>
                    </a:lnTo>
                    <a:lnTo>
                      <a:pt x="703" y="246"/>
                    </a:lnTo>
                    <a:lnTo>
                      <a:pt x="681" y="222"/>
                    </a:lnTo>
                    <a:lnTo>
                      <a:pt x="658" y="198"/>
                    </a:lnTo>
                    <a:lnTo>
                      <a:pt x="636" y="177"/>
                    </a:lnTo>
                    <a:lnTo>
                      <a:pt x="613" y="156"/>
                    </a:lnTo>
                    <a:lnTo>
                      <a:pt x="589" y="135"/>
                    </a:lnTo>
                    <a:lnTo>
                      <a:pt x="565" y="117"/>
                    </a:lnTo>
                    <a:lnTo>
                      <a:pt x="540" y="99"/>
                    </a:lnTo>
                    <a:lnTo>
                      <a:pt x="515" y="83"/>
                    </a:lnTo>
                    <a:lnTo>
                      <a:pt x="490" y="67"/>
                    </a:lnTo>
                    <a:close/>
                  </a:path>
                </a:pathLst>
              </a:custGeom>
              <a:solidFill>
                <a:schemeClr val="bg1"/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3" name="Freeform 21"/>
              <p:cNvSpPr/>
              <p:nvPr/>
            </p:nvSpPr>
            <p:spPr bwMode="auto">
              <a:xfrm>
                <a:off x="3137097" y="4240679"/>
                <a:ext cx="139487" cy="182538"/>
              </a:xfrm>
              <a:custGeom>
                <a:avLst/>
                <a:gdLst>
                  <a:gd name="T0" fmla="*/ 439 w 980"/>
                  <a:gd name="T1" fmla="*/ 42 h 1266"/>
                  <a:gd name="T2" fmla="*/ 367 w 980"/>
                  <a:gd name="T3" fmla="*/ 14 h 1266"/>
                  <a:gd name="T4" fmla="*/ 299 w 980"/>
                  <a:gd name="T5" fmla="*/ 2 h 1266"/>
                  <a:gd name="T6" fmla="*/ 235 w 980"/>
                  <a:gd name="T7" fmla="*/ 3 h 1266"/>
                  <a:gd name="T8" fmla="*/ 179 w 980"/>
                  <a:gd name="T9" fmla="*/ 16 h 1266"/>
                  <a:gd name="T10" fmla="*/ 127 w 980"/>
                  <a:gd name="T11" fmla="*/ 44 h 1266"/>
                  <a:gd name="T12" fmla="*/ 83 w 980"/>
                  <a:gd name="T13" fmla="*/ 82 h 1266"/>
                  <a:gd name="T14" fmla="*/ 49 w 980"/>
                  <a:gd name="T15" fmla="*/ 133 h 1266"/>
                  <a:gd name="T16" fmla="*/ 22 w 980"/>
                  <a:gd name="T17" fmla="*/ 195 h 1266"/>
                  <a:gd name="T18" fmla="*/ 5 w 980"/>
                  <a:gd name="T19" fmla="*/ 267 h 1266"/>
                  <a:gd name="T20" fmla="*/ 0 w 980"/>
                  <a:gd name="T21" fmla="*/ 350 h 1266"/>
                  <a:gd name="T22" fmla="*/ 5 w 980"/>
                  <a:gd name="T23" fmla="*/ 440 h 1266"/>
                  <a:gd name="T24" fmla="*/ 22 w 980"/>
                  <a:gd name="T25" fmla="*/ 531 h 1266"/>
                  <a:gd name="T26" fmla="*/ 49 w 980"/>
                  <a:gd name="T27" fmla="*/ 624 h 1266"/>
                  <a:gd name="T28" fmla="*/ 83 w 980"/>
                  <a:gd name="T29" fmla="*/ 715 h 1266"/>
                  <a:gd name="T30" fmla="*/ 127 w 980"/>
                  <a:gd name="T31" fmla="*/ 804 h 1266"/>
                  <a:gd name="T32" fmla="*/ 179 w 980"/>
                  <a:gd name="T33" fmla="*/ 891 h 1266"/>
                  <a:gd name="T34" fmla="*/ 235 w 980"/>
                  <a:gd name="T35" fmla="*/ 971 h 1266"/>
                  <a:gd name="T36" fmla="*/ 299 w 980"/>
                  <a:gd name="T37" fmla="*/ 1045 h 1266"/>
                  <a:gd name="T38" fmla="*/ 367 w 980"/>
                  <a:gd name="T39" fmla="*/ 1111 h 1266"/>
                  <a:gd name="T40" fmla="*/ 439 w 980"/>
                  <a:gd name="T41" fmla="*/ 1168 h 1266"/>
                  <a:gd name="T42" fmla="*/ 516 w 980"/>
                  <a:gd name="T43" fmla="*/ 1214 h 1266"/>
                  <a:gd name="T44" fmla="*/ 589 w 980"/>
                  <a:gd name="T45" fmla="*/ 1245 h 1266"/>
                  <a:gd name="T46" fmla="*/ 659 w 980"/>
                  <a:gd name="T47" fmla="*/ 1262 h 1266"/>
                  <a:gd name="T48" fmla="*/ 724 w 980"/>
                  <a:gd name="T49" fmla="*/ 1266 h 1266"/>
                  <a:gd name="T50" fmla="*/ 784 w 980"/>
                  <a:gd name="T51" fmla="*/ 1256 h 1266"/>
                  <a:gd name="T52" fmla="*/ 836 w 980"/>
                  <a:gd name="T53" fmla="*/ 1234 h 1266"/>
                  <a:gd name="T54" fmla="*/ 883 w 980"/>
                  <a:gd name="T55" fmla="*/ 1199 h 1266"/>
                  <a:gd name="T56" fmla="*/ 921 w 980"/>
                  <a:gd name="T57" fmla="*/ 1153 h 1266"/>
                  <a:gd name="T58" fmla="*/ 950 w 980"/>
                  <a:gd name="T59" fmla="*/ 1094 h 1266"/>
                  <a:gd name="T60" fmla="*/ 970 w 980"/>
                  <a:gd name="T61" fmla="*/ 1025 h 1266"/>
                  <a:gd name="T62" fmla="*/ 980 w 980"/>
                  <a:gd name="T63" fmla="*/ 945 h 1266"/>
                  <a:gd name="T64" fmla="*/ 977 w 980"/>
                  <a:gd name="T65" fmla="*/ 857 h 1266"/>
                  <a:gd name="T66" fmla="*/ 964 w 980"/>
                  <a:gd name="T67" fmla="*/ 766 h 1266"/>
                  <a:gd name="T68" fmla="*/ 942 w 980"/>
                  <a:gd name="T69" fmla="*/ 674 h 1266"/>
                  <a:gd name="T70" fmla="*/ 909 w 980"/>
                  <a:gd name="T71" fmla="*/ 582 h 1266"/>
                  <a:gd name="T72" fmla="*/ 868 w 980"/>
                  <a:gd name="T73" fmla="*/ 492 h 1266"/>
                  <a:gd name="T74" fmla="*/ 819 w 980"/>
                  <a:gd name="T75" fmla="*/ 405 h 1266"/>
                  <a:gd name="T76" fmla="*/ 764 w 980"/>
                  <a:gd name="T77" fmla="*/ 322 h 1266"/>
                  <a:gd name="T78" fmla="*/ 702 w 980"/>
                  <a:gd name="T79" fmla="*/ 246 h 1266"/>
                  <a:gd name="T80" fmla="*/ 635 w 980"/>
                  <a:gd name="T81" fmla="*/ 177 h 1266"/>
                  <a:gd name="T82" fmla="*/ 564 w 980"/>
                  <a:gd name="T83" fmla="*/ 117 h 1266"/>
                  <a:gd name="T84" fmla="*/ 490 w 980"/>
                  <a:gd name="T85" fmla="*/ 67 h 1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80" h="1266">
                    <a:moveTo>
                      <a:pt x="490" y="67"/>
                    </a:moveTo>
                    <a:lnTo>
                      <a:pt x="465" y="54"/>
                    </a:lnTo>
                    <a:lnTo>
                      <a:pt x="439" y="42"/>
                    </a:lnTo>
                    <a:lnTo>
                      <a:pt x="415" y="31"/>
                    </a:lnTo>
                    <a:lnTo>
                      <a:pt x="391" y="22"/>
                    </a:lnTo>
                    <a:lnTo>
                      <a:pt x="367" y="14"/>
                    </a:lnTo>
                    <a:lnTo>
                      <a:pt x="344" y="9"/>
                    </a:lnTo>
                    <a:lnTo>
                      <a:pt x="322" y="4"/>
                    </a:lnTo>
                    <a:lnTo>
                      <a:pt x="299" y="2"/>
                    </a:lnTo>
                    <a:lnTo>
                      <a:pt x="277" y="0"/>
                    </a:lnTo>
                    <a:lnTo>
                      <a:pt x="257" y="1"/>
                    </a:lnTo>
                    <a:lnTo>
                      <a:pt x="235" y="3"/>
                    </a:lnTo>
                    <a:lnTo>
                      <a:pt x="216" y="6"/>
                    </a:lnTo>
                    <a:lnTo>
                      <a:pt x="197" y="10"/>
                    </a:lnTo>
                    <a:lnTo>
                      <a:pt x="179" y="16"/>
                    </a:lnTo>
                    <a:lnTo>
                      <a:pt x="160" y="24"/>
                    </a:lnTo>
                    <a:lnTo>
                      <a:pt x="143" y="34"/>
                    </a:lnTo>
                    <a:lnTo>
                      <a:pt x="127" y="44"/>
                    </a:lnTo>
                    <a:lnTo>
                      <a:pt x="112" y="55"/>
                    </a:lnTo>
                    <a:lnTo>
                      <a:pt x="97" y="68"/>
                    </a:lnTo>
                    <a:lnTo>
                      <a:pt x="83" y="82"/>
                    </a:lnTo>
                    <a:lnTo>
                      <a:pt x="71" y="98"/>
                    </a:lnTo>
                    <a:lnTo>
                      <a:pt x="59" y="115"/>
                    </a:lnTo>
                    <a:lnTo>
                      <a:pt x="49" y="133"/>
                    </a:lnTo>
                    <a:lnTo>
                      <a:pt x="39" y="152"/>
                    </a:lnTo>
                    <a:lnTo>
                      <a:pt x="29" y="173"/>
                    </a:lnTo>
                    <a:lnTo>
                      <a:pt x="22" y="195"/>
                    </a:lnTo>
                    <a:lnTo>
                      <a:pt x="15" y="218"/>
                    </a:lnTo>
                    <a:lnTo>
                      <a:pt x="10" y="242"/>
                    </a:lnTo>
                    <a:lnTo>
                      <a:pt x="5" y="267"/>
                    </a:lnTo>
                    <a:lnTo>
                      <a:pt x="2" y="295"/>
                    </a:lnTo>
                    <a:lnTo>
                      <a:pt x="1" y="322"/>
                    </a:lnTo>
                    <a:lnTo>
                      <a:pt x="0" y="350"/>
                    </a:lnTo>
                    <a:lnTo>
                      <a:pt x="1" y="380"/>
                    </a:lnTo>
                    <a:lnTo>
                      <a:pt x="2" y="410"/>
                    </a:lnTo>
                    <a:lnTo>
                      <a:pt x="5" y="440"/>
                    </a:lnTo>
                    <a:lnTo>
                      <a:pt x="10" y="470"/>
                    </a:lnTo>
                    <a:lnTo>
                      <a:pt x="15" y="501"/>
                    </a:lnTo>
                    <a:lnTo>
                      <a:pt x="22" y="531"/>
                    </a:lnTo>
                    <a:lnTo>
                      <a:pt x="29" y="563"/>
                    </a:lnTo>
                    <a:lnTo>
                      <a:pt x="39" y="593"/>
                    </a:lnTo>
                    <a:lnTo>
                      <a:pt x="49" y="624"/>
                    </a:lnTo>
                    <a:lnTo>
                      <a:pt x="59" y="654"/>
                    </a:lnTo>
                    <a:lnTo>
                      <a:pt x="71" y="686"/>
                    </a:lnTo>
                    <a:lnTo>
                      <a:pt x="83" y="715"/>
                    </a:lnTo>
                    <a:lnTo>
                      <a:pt x="97" y="745"/>
                    </a:lnTo>
                    <a:lnTo>
                      <a:pt x="112" y="775"/>
                    </a:lnTo>
                    <a:lnTo>
                      <a:pt x="127" y="804"/>
                    </a:lnTo>
                    <a:lnTo>
                      <a:pt x="143" y="834"/>
                    </a:lnTo>
                    <a:lnTo>
                      <a:pt x="160" y="862"/>
                    </a:lnTo>
                    <a:lnTo>
                      <a:pt x="179" y="891"/>
                    </a:lnTo>
                    <a:lnTo>
                      <a:pt x="197" y="918"/>
                    </a:lnTo>
                    <a:lnTo>
                      <a:pt x="216" y="944"/>
                    </a:lnTo>
                    <a:lnTo>
                      <a:pt x="235" y="971"/>
                    </a:lnTo>
                    <a:lnTo>
                      <a:pt x="257" y="996"/>
                    </a:lnTo>
                    <a:lnTo>
                      <a:pt x="277" y="1022"/>
                    </a:lnTo>
                    <a:lnTo>
                      <a:pt x="299" y="1045"/>
                    </a:lnTo>
                    <a:lnTo>
                      <a:pt x="322" y="1068"/>
                    </a:lnTo>
                    <a:lnTo>
                      <a:pt x="344" y="1090"/>
                    </a:lnTo>
                    <a:lnTo>
                      <a:pt x="367" y="1111"/>
                    </a:lnTo>
                    <a:lnTo>
                      <a:pt x="391" y="1131"/>
                    </a:lnTo>
                    <a:lnTo>
                      <a:pt x="415" y="1150"/>
                    </a:lnTo>
                    <a:lnTo>
                      <a:pt x="439" y="1168"/>
                    </a:lnTo>
                    <a:lnTo>
                      <a:pt x="465" y="1184"/>
                    </a:lnTo>
                    <a:lnTo>
                      <a:pt x="490" y="1199"/>
                    </a:lnTo>
                    <a:lnTo>
                      <a:pt x="516" y="1214"/>
                    </a:lnTo>
                    <a:lnTo>
                      <a:pt x="540" y="1226"/>
                    </a:lnTo>
                    <a:lnTo>
                      <a:pt x="564" y="1236"/>
                    </a:lnTo>
                    <a:lnTo>
                      <a:pt x="589" y="1245"/>
                    </a:lnTo>
                    <a:lnTo>
                      <a:pt x="612" y="1252"/>
                    </a:lnTo>
                    <a:lnTo>
                      <a:pt x="635" y="1258"/>
                    </a:lnTo>
                    <a:lnTo>
                      <a:pt x="659" y="1262"/>
                    </a:lnTo>
                    <a:lnTo>
                      <a:pt x="681" y="1265"/>
                    </a:lnTo>
                    <a:lnTo>
                      <a:pt x="702" y="1266"/>
                    </a:lnTo>
                    <a:lnTo>
                      <a:pt x="724" y="1266"/>
                    </a:lnTo>
                    <a:lnTo>
                      <a:pt x="744" y="1264"/>
                    </a:lnTo>
                    <a:lnTo>
                      <a:pt x="764" y="1261"/>
                    </a:lnTo>
                    <a:lnTo>
                      <a:pt x="784" y="1256"/>
                    </a:lnTo>
                    <a:lnTo>
                      <a:pt x="802" y="1250"/>
                    </a:lnTo>
                    <a:lnTo>
                      <a:pt x="819" y="1243"/>
                    </a:lnTo>
                    <a:lnTo>
                      <a:pt x="836" y="1234"/>
                    </a:lnTo>
                    <a:lnTo>
                      <a:pt x="853" y="1224"/>
                    </a:lnTo>
                    <a:lnTo>
                      <a:pt x="868" y="1213"/>
                    </a:lnTo>
                    <a:lnTo>
                      <a:pt x="883" y="1199"/>
                    </a:lnTo>
                    <a:lnTo>
                      <a:pt x="896" y="1185"/>
                    </a:lnTo>
                    <a:lnTo>
                      <a:pt x="909" y="1169"/>
                    </a:lnTo>
                    <a:lnTo>
                      <a:pt x="921" y="1153"/>
                    </a:lnTo>
                    <a:lnTo>
                      <a:pt x="932" y="1134"/>
                    </a:lnTo>
                    <a:lnTo>
                      <a:pt x="942" y="1115"/>
                    </a:lnTo>
                    <a:lnTo>
                      <a:pt x="950" y="1094"/>
                    </a:lnTo>
                    <a:lnTo>
                      <a:pt x="958" y="1072"/>
                    </a:lnTo>
                    <a:lnTo>
                      <a:pt x="964" y="1049"/>
                    </a:lnTo>
                    <a:lnTo>
                      <a:pt x="970" y="1025"/>
                    </a:lnTo>
                    <a:lnTo>
                      <a:pt x="974" y="999"/>
                    </a:lnTo>
                    <a:lnTo>
                      <a:pt x="977" y="973"/>
                    </a:lnTo>
                    <a:lnTo>
                      <a:pt x="980" y="945"/>
                    </a:lnTo>
                    <a:lnTo>
                      <a:pt x="980" y="917"/>
                    </a:lnTo>
                    <a:lnTo>
                      <a:pt x="980" y="888"/>
                    </a:lnTo>
                    <a:lnTo>
                      <a:pt x="977" y="857"/>
                    </a:lnTo>
                    <a:lnTo>
                      <a:pt x="974" y="827"/>
                    </a:lnTo>
                    <a:lnTo>
                      <a:pt x="970" y="797"/>
                    </a:lnTo>
                    <a:lnTo>
                      <a:pt x="964" y="766"/>
                    </a:lnTo>
                    <a:lnTo>
                      <a:pt x="958" y="735"/>
                    </a:lnTo>
                    <a:lnTo>
                      <a:pt x="950" y="705"/>
                    </a:lnTo>
                    <a:lnTo>
                      <a:pt x="942" y="674"/>
                    </a:lnTo>
                    <a:lnTo>
                      <a:pt x="932" y="643"/>
                    </a:lnTo>
                    <a:lnTo>
                      <a:pt x="921" y="612"/>
                    </a:lnTo>
                    <a:lnTo>
                      <a:pt x="909" y="582"/>
                    </a:lnTo>
                    <a:lnTo>
                      <a:pt x="896" y="551"/>
                    </a:lnTo>
                    <a:lnTo>
                      <a:pt x="883" y="522"/>
                    </a:lnTo>
                    <a:lnTo>
                      <a:pt x="868" y="492"/>
                    </a:lnTo>
                    <a:lnTo>
                      <a:pt x="853" y="462"/>
                    </a:lnTo>
                    <a:lnTo>
                      <a:pt x="836" y="434"/>
                    </a:lnTo>
                    <a:lnTo>
                      <a:pt x="819" y="405"/>
                    </a:lnTo>
                    <a:lnTo>
                      <a:pt x="802" y="377"/>
                    </a:lnTo>
                    <a:lnTo>
                      <a:pt x="784" y="349"/>
                    </a:lnTo>
                    <a:lnTo>
                      <a:pt x="764" y="322"/>
                    </a:lnTo>
                    <a:lnTo>
                      <a:pt x="744" y="297"/>
                    </a:lnTo>
                    <a:lnTo>
                      <a:pt x="724" y="271"/>
                    </a:lnTo>
                    <a:lnTo>
                      <a:pt x="702" y="246"/>
                    </a:lnTo>
                    <a:lnTo>
                      <a:pt x="681" y="222"/>
                    </a:lnTo>
                    <a:lnTo>
                      <a:pt x="659" y="199"/>
                    </a:lnTo>
                    <a:lnTo>
                      <a:pt x="635" y="177"/>
                    </a:lnTo>
                    <a:lnTo>
                      <a:pt x="612" y="156"/>
                    </a:lnTo>
                    <a:lnTo>
                      <a:pt x="589" y="136"/>
                    </a:lnTo>
                    <a:lnTo>
                      <a:pt x="564" y="117"/>
                    </a:lnTo>
                    <a:lnTo>
                      <a:pt x="540" y="100"/>
                    </a:lnTo>
                    <a:lnTo>
                      <a:pt x="516" y="82"/>
                    </a:lnTo>
                    <a:lnTo>
                      <a:pt x="490" y="67"/>
                    </a:lnTo>
                    <a:close/>
                  </a:path>
                </a:pathLst>
              </a:custGeom>
              <a:solidFill>
                <a:schemeClr val="bg1"/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4" name="Freeform 22"/>
              <p:cNvSpPr/>
              <p:nvPr/>
            </p:nvSpPr>
            <p:spPr bwMode="auto">
              <a:xfrm>
                <a:off x="2696250" y="4025422"/>
                <a:ext cx="141209" cy="180817"/>
              </a:xfrm>
              <a:custGeom>
                <a:avLst/>
                <a:gdLst>
                  <a:gd name="T0" fmla="*/ 440 w 980"/>
                  <a:gd name="T1" fmla="*/ 41 h 1265"/>
                  <a:gd name="T2" fmla="*/ 368 w 980"/>
                  <a:gd name="T3" fmla="*/ 13 h 1265"/>
                  <a:gd name="T4" fmla="*/ 300 w 980"/>
                  <a:gd name="T5" fmla="*/ 1 h 1265"/>
                  <a:gd name="T6" fmla="*/ 236 w 980"/>
                  <a:gd name="T7" fmla="*/ 2 h 1265"/>
                  <a:gd name="T8" fmla="*/ 178 w 980"/>
                  <a:gd name="T9" fmla="*/ 15 h 1265"/>
                  <a:gd name="T10" fmla="*/ 127 w 980"/>
                  <a:gd name="T11" fmla="*/ 43 h 1265"/>
                  <a:gd name="T12" fmla="*/ 84 w 980"/>
                  <a:gd name="T13" fmla="*/ 81 h 1265"/>
                  <a:gd name="T14" fmla="*/ 48 w 980"/>
                  <a:gd name="T15" fmla="*/ 132 h 1265"/>
                  <a:gd name="T16" fmla="*/ 22 w 980"/>
                  <a:gd name="T17" fmla="*/ 194 h 1265"/>
                  <a:gd name="T18" fmla="*/ 6 w 980"/>
                  <a:gd name="T19" fmla="*/ 266 h 1265"/>
                  <a:gd name="T20" fmla="*/ 0 w 980"/>
                  <a:gd name="T21" fmla="*/ 349 h 1265"/>
                  <a:gd name="T22" fmla="*/ 6 w 980"/>
                  <a:gd name="T23" fmla="*/ 439 h 1265"/>
                  <a:gd name="T24" fmla="*/ 22 w 980"/>
                  <a:gd name="T25" fmla="*/ 530 h 1265"/>
                  <a:gd name="T26" fmla="*/ 48 w 980"/>
                  <a:gd name="T27" fmla="*/ 623 h 1265"/>
                  <a:gd name="T28" fmla="*/ 84 w 980"/>
                  <a:gd name="T29" fmla="*/ 714 h 1265"/>
                  <a:gd name="T30" fmla="*/ 127 w 980"/>
                  <a:gd name="T31" fmla="*/ 803 h 1265"/>
                  <a:gd name="T32" fmla="*/ 178 w 980"/>
                  <a:gd name="T33" fmla="*/ 890 h 1265"/>
                  <a:gd name="T34" fmla="*/ 236 w 980"/>
                  <a:gd name="T35" fmla="*/ 970 h 1265"/>
                  <a:gd name="T36" fmla="*/ 300 w 980"/>
                  <a:gd name="T37" fmla="*/ 1044 h 1265"/>
                  <a:gd name="T38" fmla="*/ 368 w 980"/>
                  <a:gd name="T39" fmla="*/ 1110 h 1265"/>
                  <a:gd name="T40" fmla="*/ 440 w 980"/>
                  <a:gd name="T41" fmla="*/ 1167 h 1265"/>
                  <a:gd name="T42" fmla="*/ 515 w 980"/>
                  <a:gd name="T43" fmla="*/ 1213 h 1265"/>
                  <a:gd name="T44" fmla="*/ 589 w 980"/>
                  <a:gd name="T45" fmla="*/ 1244 h 1265"/>
                  <a:gd name="T46" fmla="*/ 658 w 980"/>
                  <a:gd name="T47" fmla="*/ 1261 h 1265"/>
                  <a:gd name="T48" fmla="*/ 724 w 980"/>
                  <a:gd name="T49" fmla="*/ 1265 h 1265"/>
                  <a:gd name="T50" fmla="*/ 783 w 980"/>
                  <a:gd name="T51" fmla="*/ 1255 h 1265"/>
                  <a:gd name="T52" fmla="*/ 837 w 980"/>
                  <a:gd name="T53" fmla="*/ 1233 h 1265"/>
                  <a:gd name="T54" fmla="*/ 883 w 980"/>
                  <a:gd name="T55" fmla="*/ 1198 h 1265"/>
                  <a:gd name="T56" fmla="*/ 921 w 980"/>
                  <a:gd name="T57" fmla="*/ 1152 h 1265"/>
                  <a:gd name="T58" fmla="*/ 951 w 980"/>
                  <a:gd name="T59" fmla="*/ 1093 h 1265"/>
                  <a:gd name="T60" fmla="*/ 970 w 980"/>
                  <a:gd name="T61" fmla="*/ 1024 h 1265"/>
                  <a:gd name="T62" fmla="*/ 980 w 980"/>
                  <a:gd name="T63" fmla="*/ 944 h 1265"/>
                  <a:gd name="T64" fmla="*/ 978 w 980"/>
                  <a:gd name="T65" fmla="*/ 856 h 1265"/>
                  <a:gd name="T66" fmla="*/ 965 w 980"/>
                  <a:gd name="T67" fmla="*/ 766 h 1265"/>
                  <a:gd name="T68" fmla="*/ 941 w 980"/>
                  <a:gd name="T69" fmla="*/ 673 h 1265"/>
                  <a:gd name="T70" fmla="*/ 909 w 980"/>
                  <a:gd name="T71" fmla="*/ 581 h 1265"/>
                  <a:gd name="T72" fmla="*/ 868 w 980"/>
                  <a:gd name="T73" fmla="*/ 491 h 1265"/>
                  <a:gd name="T74" fmla="*/ 820 w 980"/>
                  <a:gd name="T75" fmla="*/ 404 h 1265"/>
                  <a:gd name="T76" fmla="*/ 764 w 980"/>
                  <a:gd name="T77" fmla="*/ 321 h 1265"/>
                  <a:gd name="T78" fmla="*/ 703 w 980"/>
                  <a:gd name="T79" fmla="*/ 245 h 1265"/>
                  <a:gd name="T80" fmla="*/ 636 w 980"/>
                  <a:gd name="T81" fmla="*/ 176 h 1265"/>
                  <a:gd name="T82" fmla="*/ 565 w 980"/>
                  <a:gd name="T83" fmla="*/ 116 h 1265"/>
                  <a:gd name="T84" fmla="*/ 490 w 980"/>
                  <a:gd name="T85" fmla="*/ 66 h 1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80" h="1265">
                    <a:moveTo>
                      <a:pt x="490" y="66"/>
                    </a:moveTo>
                    <a:lnTo>
                      <a:pt x="465" y="53"/>
                    </a:lnTo>
                    <a:lnTo>
                      <a:pt x="440" y="41"/>
                    </a:lnTo>
                    <a:lnTo>
                      <a:pt x="416" y="30"/>
                    </a:lnTo>
                    <a:lnTo>
                      <a:pt x="391" y="21"/>
                    </a:lnTo>
                    <a:lnTo>
                      <a:pt x="368" y="13"/>
                    </a:lnTo>
                    <a:lnTo>
                      <a:pt x="345" y="8"/>
                    </a:lnTo>
                    <a:lnTo>
                      <a:pt x="321" y="3"/>
                    </a:lnTo>
                    <a:lnTo>
                      <a:pt x="300" y="1"/>
                    </a:lnTo>
                    <a:lnTo>
                      <a:pt x="278" y="0"/>
                    </a:lnTo>
                    <a:lnTo>
                      <a:pt x="256" y="0"/>
                    </a:lnTo>
                    <a:lnTo>
                      <a:pt x="236" y="2"/>
                    </a:lnTo>
                    <a:lnTo>
                      <a:pt x="217" y="5"/>
                    </a:lnTo>
                    <a:lnTo>
                      <a:pt x="197" y="9"/>
                    </a:lnTo>
                    <a:lnTo>
                      <a:pt x="178" y="15"/>
                    </a:lnTo>
                    <a:lnTo>
                      <a:pt x="161" y="23"/>
                    </a:lnTo>
                    <a:lnTo>
                      <a:pt x="144" y="33"/>
                    </a:lnTo>
                    <a:lnTo>
                      <a:pt x="127" y="43"/>
                    </a:lnTo>
                    <a:lnTo>
                      <a:pt x="112" y="54"/>
                    </a:lnTo>
                    <a:lnTo>
                      <a:pt x="98" y="67"/>
                    </a:lnTo>
                    <a:lnTo>
                      <a:pt x="84" y="81"/>
                    </a:lnTo>
                    <a:lnTo>
                      <a:pt x="72" y="97"/>
                    </a:lnTo>
                    <a:lnTo>
                      <a:pt x="59" y="114"/>
                    </a:lnTo>
                    <a:lnTo>
                      <a:pt x="48" y="132"/>
                    </a:lnTo>
                    <a:lnTo>
                      <a:pt x="39" y="151"/>
                    </a:lnTo>
                    <a:lnTo>
                      <a:pt x="30" y="172"/>
                    </a:lnTo>
                    <a:lnTo>
                      <a:pt x="22" y="194"/>
                    </a:lnTo>
                    <a:lnTo>
                      <a:pt x="16" y="217"/>
                    </a:lnTo>
                    <a:lnTo>
                      <a:pt x="10" y="241"/>
                    </a:lnTo>
                    <a:lnTo>
                      <a:pt x="6" y="266"/>
                    </a:lnTo>
                    <a:lnTo>
                      <a:pt x="2" y="294"/>
                    </a:lnTo>
                    <a:lnTo>
                      <a:pt x="0" y="321"/>
                    </a:lnTo>
                    <a:lnTo>
                      <a:pt x="0" y="349"/>
                    </a:lnTo>
                    <a:lnTo>
                      <a:pt x="0" y="379"/>
                    </a:lnTo>
                    <a:lnTo>
                      <a:pt x="2" y="409"/>
                    </a:lnTo>
                    <a:lnTo>
                      <a:pt x="6" y="439"/>
                    </a:lnTo>
                    <a:lnTo>
                      <a:pt x="10" y="469"/>
                    </a:lnTo>
                    <a:lnTo>
                      <a:pt x="16" y="500"/>
                    </a:lnTo>
                    <a:lnTo>
                      <a:pt x="22" y="530"/>
                    </a:lnTo>
                    <a:lnTo>
                      <a:pt x="30" y="562"/>
                    </a:lnTo>
                    <a:lnTo>
                      <a:pt x="39" y="592"/>
                    </a:lnTo>
                    <a:lnTo>
                      <a:pt x="48" y="623"/>
                    </a:lnTo>
                    <a:lnTo>
                      <a:pt x="59" y="654"/>
                    </a:lnTo>
                    <a:lnTo>
                      <a:pt x="72" y="685"/>
                    </a:lnTo>
                    <a:lnTo>
                      <a:pt x="84" y="714"/>
                    </a:lnTo>
                    <a:lnTo>
                      <a:pt x="98" y="744"/>
                    </a:lnTo>
                    <a:lnTo>
                      <a:pt x="112" y="774"/>
                    </a:lnTo>
                    <a:lnTo>
                      <a:pt x="127" y="803"/>
                    </a:lnTo>
                    <a:lnTo>
                      <a:pt x="144" y="833"/>
                    </a:lnTo>
                    <a:lnTo>
                      <a:pt x="161" y="861"/>
                    </a:lnTo>
                    <a:lnTo>
                      <a:pt x="178" y="890"/>
                    </a:lnTo>
                    <a:lnTo>
                      <a:pt x="197" y="917"/>
                    </a:lnTo>
                    <a:lnTo>
                      <a:pt x="217" y="943"/>
                    </a:lnTo>
                    <a:lnTo>
                      <a:pt x="236" y="970"/>
                    </a:lnTo>
                    <a:lnTo>
                      <a:pt x="256" y="995"/>
                    </a:lnTo>
                    <a:lnTo>
                      <a:pt x="278" y="1021"/>
                    </a:lnTo>
                    <a:lnTo>
                      <a:pt x="300" y="1044"/>
                    </a:lnTo>
                    <a:lnTo>
                      <a:pt x="321" y="1067"/>
                    </a:lnTo>
                    <a:lnTo>
                      <a:pt x="345" y="1089"/>
                    </a:lnTo>
                    <a:lnTo>
                      <a:pt x="368" y="1110"/>
                    </a:lnTo>
                    <a:lnTo>
                      <a:pt x="391" y="1130"/>
                    </a:lnTo>
                    <a:lnTo>
                      <a:pt x="416" y="1150"/>
                    </a:lnTo>
                    <a:lnTo>
                      <a:pt x="440" y="1167"/>
                    </a:lnTo>
                    <a:lnTo>
                      <a:pt x="465" y="1183"/>
                    </a:lnTo>
                    <a:lnTo>
                      <a:pt x="490" y="1198"/>
                    </a:lnTo>
                    <a:lnTo>
                      <a:pt x="515" y="1213"/>
                    </a:lnTo>
                    <a:lnTo>
                      <a:pt x="540" y="1225"/>
                    </a:lnTo>
                    <a:lnTo>
                      <a:pt x="565" y="1235"/>
                    </a:lnTo>
                    <a:lnTo>
                      <a:pt x="589" y="1244"/>
                    </a:lnTo>
                    <a:lnTo>
                      <a:pt x="613" y="1251"/>
                    </a:lnTo>
                    <a:lnTo>
                      <a:pt x="636" y="1257"/>
                    </a:lnTo>
                    <a:lnTo>
                      <a:pt x="658" y="1261"/>
                    </a:lnTo>
                    <a:lnTo>
                      <a:pt x="681" y="1264"/>
                    </a:lnTo>
                    <a:lnTo>
                      <a:pt x="703" y="1265"/>
                    </a:lnTo>
                    <a:lnTo>
                      <a:pt x="724" y="1265"/>
                    </a:lnTo>
                    <a:lnTo>
                      <a:pt x="744" y="1263"/>
                    </a:lnTo>
                    <a:lnTo>
                      <a:pt x="764" y="1260"/>
                    </a:lnTo>
                    <a:lnTo>
                      <a:pt x="783" y="1255"/>
                    </a:lnTo>
                    <a:lnTo>
                      <a:pt x="802" y="1249"/>
                    </a:lnTo>
                    <a:lnTo>
                      <a:pt x="820" y="1242"/>
                    </a:lnTo>
                    <a:lnTo>
                      <a:pt x="837" y="1233"/>
                    </a:lnTo>
                    <a:lnTo>
                      <a:pt x="853" y="1223"/>
                    </a:lnTo>
                    <a:lnTo>
                      <a:pt x="868" y="1212"/>
                    </a:lnTo>
                    <a:lnTo>
                      <a:pt x="883" y="1198"/>
                    </a:lnTo>
                    <a:lnTo>
                      <a:pt x="897" y="1184"/>
                    </a:lnTo>
                    <a:lnTo>
                      <a:pt x="909" y="1168"/>
                    </a:lnTo>
                    <a:lnTo>
                      <a:pt x="921" y="1152"/>
                    </a:lnTo>
                    <a:lnTo>
                      <a:pt x="932" y="1133"/>
                    </a:lnTo>
                    <a:lnTo>
                      <a:pt x="941" y="1114"/>
                    </a:lnTo>
                    <a:lnTo>
                      <a:pt x="951" y="1093"/>
                    </a:lnTo>
                    <a:lnTo>
                      <a:pt x="959" y="1071"/>
                    </a:lnTo>
                    <a:lnTo>
                      <a:pt x="965" y="1048"/>
                    </a:lnTo>
                    <a:lnTo>
                      <a:pt x="970" y="1024"/>
                    </a:lnTo>
                    <a:lnTo>
                      <a:pt x="975" y="998"/>
                    </a:lnTo>
                    <a:lnTo>
                      <a:pt x="978" y="972"/>
                    </a:lnTo>
                    <a:lnTo>
                      <a:pt x="980" y="944"/>
                    </a:lnTo>
                    <a:lnTo>
                      <a:pt x="980" y="916"/>
                    </a:lnTo>
                    <a:lnTo>
                      <a:pt x="980" y="887"/>
                    </a:lnTo>
                    <a:lnTo>
                      <a:pt x="978" y="856"/>
                    </a:lnTo>
                    <a:lnTo>
                      <a:pt x="975" y="827"/>
                    </a:lnTo>
                    <a:lnTo>
                      <a:pt x="970" y="796"/>
                    </a:lnTo>
                    <a:lnTo>
                      <a:pt x="965" y="766"/>
                    </a:lnTo>
                    <a:lnTo>
                      <a:pt x="959" y="734"/>
                    </a:lnTo>
                    <a:lnTo>
                      <a:pt x="951" y="704"/>
                    </a:lnTo>
                    <a:lnTo>
                      <a:pt x="941" y="673"/>
                    </a:lnTo>
                    <a:lnTo>
                      <a:pt x="932" y="642"/>
                    </a:lnTo>
                    <a:lnTo>
                      <a:pt x="921" y="611"/>
                    </a:lnTo>
                    <a:lnTo>
                      <a:pt x="909" y="581"/>
                    </a:lnTo>
                    <a:lnTo>
                      <a:pt x="897" y="550"/>
                    </a:lnTo>
                    <a:lnTo>
                      <a:pt x="883" y="521"/>
                    </a:lnTo>
                    <a:lnTo>
                      <a:pt x="868" y="491"/>
                    </a:lnTo>
                    <a:lnTo>
                      <a:pt x="853" y="461"/>
                    </a:lnTo>
                    <a:lnTo>
                      <a:pt x="837" y="433"/>
                    </a:lnTo>
                    <a:lnTo>
                      <a:pt x="820" y="404"/>
                    </a:lnTo>
                    <a:lnTo>
                      <a:pt x="802" y="376"/>
                    </a:lnTo>
                    <a:lnTo>
                      <a:pt x="783" y="348"/>
                    </a:lnTo>
                    <a:lnTo>
                      <a:pt x="764" y="321"/>
                    </a:lnTo>
                    <a:lnTo>
                      <a:pt x="744" y="296"/>
                    </a:lnTo>
                    <a:lnTo>
                      <a:pt x="724" y="270"/>
                    </a:lnTo>
                    <a:lnTo>
                      <a:pt x="703" y="245"/>
                    </a:lnTo>
                    <a:lnTo>
                      <a:pt x="681" y="221"/>
                    </a:lnTo>
                    <a:lnTo>
                      <a:pt x="658" y="198"/>
                    </a:lnTo>
                    <a:lnTo>
                      <a:pt x="636" y="176"/>
                    </a:lnTo>
                    <a:lnTo>
                      <a:pt x="613" y="155"/>
                    </a:lnTo>
                    <a:lnTo>
                      <a:pt x="589" y="135"/>
                    </a:lnTo>
                    <a:lnTo>
                      <a:pt x="565" y="116"/>
                    </a:lnTo>
                    <a:lnTo>
                      <a:pt x="540" y="99"/>
                    </a:lnTo>
                    <a:lnTo>
                      <a:pt x="515" y="81"/>
                    </a:lnTo>
                    <a:lnTo>
                      <a:pt x="490" y="66"/>
                    </a:lnTo>
                    <a:close/>
                  </a:path>
                </a:pathLst>
              </a:custGeom>
              <a:solidFill>
                <a:schemeClr val="bg1"/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702719" y="2512997"/>
                <a:ext cx="1574800" cy="1204578"/>
              </a:xfrm>
              <a:prstGeom prst="rect">
                <a:avLst/>
              </a:prstGeom>
              <a:noFill/>
              <a:scene3d>
                <a:camera prst="isometricBottomDown"/>
                <a:lightRig rig="threePt" dir="t"/>
              </a:scene3d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9600" dirty="0">
                    <a:solidFill>
                      <a:schemeClr val="bg1"/>
                    </a:solidFill>
                    <a:ea typeface="思源宋体 CN" panose="02020400000000000000" charset="-122"/>
                    <a:cs typeface="思源宋体 CN" panose="02020400000000000000" charset="-122"/>
                  </a:rPr>
                  <a:t>?</a:t>
                </a:r>
                <a:endParaRPr lang="en-US" sz="9600" dirty="0">
                  <a:solidFill>
                    <a:schemeClr val="bg1"/>
                  </a:solidFill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7431707" y="1654032"/>
              <a:ext cx="779462" cy="900920"/>
              <a:chOff x="2008188" y="2019300"/>
              <a:chExt cx="1854200" cy="2143126"/>
            </a:xfrm>
            <a:effectLst>
              <a:outerShdw blurRad="787400" dist="266700" dir="13500000" sy="23000" kx="1200000" algn="br" rotWithShape="0">
                <a:prstClr val="black">
                  <a:alpha val="33000"/>
                </a:prstClr>
              </a:outerShdw>
            </a:effectLst>
          </p:grpSpPr>
          <p:sp>
            <p:nvSpPr>
              <p:cNvPr id="58" name="Freeform 5"/>
              <p:cNvSpPr/>
              <p:nvPr/>
            </p:nvSpPr>
            <p:spPr bwMode="auto">
              <a:xfrm>
                <a:off x="2935288" y="2554288"/>
                <a:ext cx="927100" cy="1608138"/>
              </a:xfrm>
              <a:custGeom>
                <a:avLst/>
                <a:gdLst>
                  <a:gd name="T0" fmla="*/ 0 w 7014"/>
                  <a:gd name="T1" fmla="*/ 4051 h 12152"/>
                  <a:gd name="T2" fmla="*/ 7014 w 7014"/>
                  <a:gd name="T3" fmla="*/ 0 h 12152"/>
                  <a:gd name="T4" fmla="*/ 7014 w 7014"/>
                  <a:gd name="T5" fmla="*/ 8102 h 12152"/>
                  <a:gd name="T6" fmla="*/ 0 w 7014"/>
                  <a:gd name="T7" fmla="*/ 12152 h 12152"/>
                  <a:gd name="T8" fmla="*/ 0 w 7014"/>
                  <a:gd name="T9" fmla="*/ 4051 h 12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14" h="12152">
                    <a:moveTo>
                      <a:pt x="0" y="4051"/>
                    </a:moveTo>
                    <a:lnTo>
                      <a:pt x="7014" y="0"/>
                    </a:lnTo>
                    <a:lnTo>
                      <a:pt x="7014" y="8102"/>
                    </a:lnTo>
                    <a:lnTo>
                      <a:pt x="0" y="12152"/>
                    </a:lnTo>
                    <a:lnTo>
                      <a:pt x="0" y="405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59" name="Freeform 6"/>
              <p:cNvSpPr/>
              <p:nvPr/>
            </p:nvSpPr>
            <p:spPr bwMode="auto">
              <a:xfrm>
                <a:off x="2008188" y="2019300"/>
                <a:ext cx="1854200" cy="1071563"/>
              </a:xfrm>
              <a:custGeom>
                <a:avLst/>
                <a:gdLst>
                  <a:gd name="T0" fmla="*/ 0 w 14026"/>
                  <a:gd name="T1" fmla="*/ 4051 h 8102"/>
                  <a:gd name="T2" fmla="*/ 7012 w 14026"/>
                  <a:gd name="T3" fmla="*/ 0 h 8102"/>
                  <a:gd name="T4" fmla="*/ 14026 w 14026"/>
                  <a:gd name="T5" fmla="*/ 4051 h 8102"/>
                  <a:gd name="T6" fmla="*/ 7014 w 14026"/>
                  <a:gd name="T7" fmla="*/ 8102 h 8102"/>
                  <a:gd name="T8" fmla="*/ 0 w 14026"/>
                  <a:gd name="T9" fmla="*/ 4051 h 8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026" h="8102">
                    <a:moveTo>
                      <a:pt x="0" y="4051"/>
                    </a:moveTo>
                    <a:lnTo>
                      <a:pt x="7012" y="0"/>
                    </a:lnTo>
                    <a:lnTo>
                      <a:pt x="14026" y="4051"/>
                    </a:lnTo>
                    <a:lnTo>
                      <a:pt x="7014" y="8102"/>
                    </a:lnTo>
                    <a:lnTo>
                      <a:pt x="0" y="4051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60" name="Freeform 7"/>
              <p:cNvSpPr/>
              <p:nvPr/>
            </p:nvSpPr>
            <p:spPr bwMode="auto">
              <a:xfrm>
                <a:off x="2008188" y="2554288"/>
                <a:ext cx="927100" cy="1608138"/>
              </a:xfrm>
              <a:custGeom>
                <a:avLst/>
                <a:gdLst>
                  <a:gd name="T0" fmla="*/ 0 w 7012"/>
                  <a:gd name="T1" fmla="*/ 8102 h 12152"/>
                  <a:gd name="T2" fmla="*/ 0 w 7012"/>
                  <a:gd name="T3" fmla="*/ 0 h 12152"/>
                  <a:gd name="T4" fmla="*/ 7012 w 7012"/>
                  <a:gd name="T5" fmla="*/ 4051 h 12152"/>
                  <a:gd name="T6" fmla="*/ 7012 w 7012"/>
                  <a:gd name="T7" fmla="*/ 12152 h 12152"/>
                  <a:gd name="T8" fmla="*/ 0 w 7012"/>
                  <a:gd name="T9" fmla="*/ 8102 h 12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12" h="12152">
                    <a:moveTo>
                      <a:pt x="0" y="8102"/>
                    </a:moveTo>
                    <a:lnTo>
                      <a:pt x="0" y="0"/>
                    </a:lnTo>
                    <a:lnTo>
                      <a:pt x="7012" y="4051"/>
                    </a:lnTo>
                    <a:lnTo>
                      <a:pt x="7012" y="12152"/>
                    </a:lnTo>
                    <a:lnTo>
                      <a:pt x="0" y="8102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61" name="Freeform 8"/>
              <p:cNvSpPr/>
              <p:nvPr/>
            </p:nvSpPr>
            <p:spPr bwMode="auto">
              <a:xfrm>
                <a:off x="2470150" y="2527300"/>
                <a:ext cx="176213" cy="101600"/>
              </a:xfrm>
              <a:custGeom>
                <a:avLst/>
                <a:gdLst>
                  <a:gd name="T0" fmla="*/ 246 w 1334"/>
                  <a:gd name="T1" fmla="*/ 683 h 770"/>
                  <a:gd name="T2" fmla="*/ 328 w 1334"/>
                  <a:gd name="T3" fmla="*/ 717 h 770"/>
                  <a:gd name="T4" fmla="*/ 416 w 1334"/>
                  <a:gd name="T5" fmla="*/ 741 h 770"/>
                  <a:gd name="T6" fmla="*/ 509 w 1334"/>
                  <a:gd name="T7" fmla="*/ 759 h 770"/>
                  <a:gd name="T8" fmla="*/ 603 w 1334"/>
                  <a:gd name="T9" fmla="*/ 768 h 770"/>
                  <a:gd name="T10" fmla="*/ 699 w 1334"/>
                  <a:gd name="T11" fmla="*/ 770 h 770"/>
                  <a:gd name="T12" fmla="*/ 794 w 1334"/>
                  <a:gd name="T13" fmla="*/ 763 h 770"/>
                  <a:gd name="T14" fmla="*/ 887 w 1334"/>
                  <a:gd name="T15" fmla="*/ 748 h 770"/>
                  <a:gd name="T16" fmla="*/ 977 w 1334"/>
                  <a:gd name="T17" fmla="*/ 726 h 770"/>
                  <a:gd name="T18" fmla="*/ 1061 w 1334"/>
                  <a:gd name="T19" fmla="*/ 696 h 770"/>
                  <a:gd name="T20" fmla="*/ 1138 w 1334"/>
                  <a:gd name="T21" fmla="*/ 657 h 770"/>
                  <a:gd name="T22" fmla="*/ 1205 w 1334"/>
                  <a:gd name="T23" fmla="*/ 612 h 770"/>
                  <a:gd name="T24" fmla="*/ 1258 w 1334"/>
                  <a:gd name="T25" fmla="*/ 564 h 770"/>
                  <a:gd name="T26" fmla="*/ 1297 w 1334"/>
                  <a:gd name="T27" fmla="*/ 512 h 770"/>
                  <a:gd name="T28" fmla="*/ 1322 w 1334"/>
                  <a:gd name="T29" fmla="*/ 458 h 770"/>
                  <a:gd name="T30" fmla="*/ 1333 w 1334"/>
                  <a:gd name="T31" fmla="*/ 403 h 770"/>
                  <a:gd name="T32" fmla="*/ 1331 w 1334"/>
                  <a:gd name="T33" fmla="*/ 347 h 770"/>
                  <a:gd name="T34" fmla="*/ 1315 w 1334"/>
                  <a:gd name="T35" fmla="*/ 293 h 770"/>
                  <a:gd name="T36" fmla="*/ 1285 w 1334"/>
                  <a:gd name="T37" fmla="*/ 240 h 770"/>
                  <a:gd name="T38" fmla="*/ 1242 w 1334"/>
                  <a:gd name="T39" fmla="*/ 189 h 770"/>
                  <a:gd name="T40" fmla="*/ 1185 w 1334"/>
                  <a:gd name="T41" fmla="*/ 141 h 770"/>
                  <a:gd name="T42" fmla="*/ 1114 w 1334"/>
                  <a:gd name="T43" fmla="*/ 98 h 770"/>
                  <a:gd name="T44" fmla="*/ 1034 w 1334"/>
                  <a:gd name="T45" fmla="*/ 63 h 770"/>
                  <a:gd name="T46" fmla="*/ 948 w 1334"/>
                  <a:gd name="T47" fmla="*/ 36 h 770"/>
                  <a:gd name="T48" fmla="*/ 857 w 1334"/>
                  <a:gd name="T49" fmla="*/ 15 h 770"/>
                  <a:gd name="T50" fmla="*/ 763 w 1334"/>
                  <a:gd name="T51" fmla="*/ 3 h 770"/>
                  <a:gd name="T52" fmla="*/ 667 w 1334"/>
                  <a:gd name="T53" fmla="*/ 0 h 770"/>
                  <a:gd name="T54" fmla="*/ 572 w 1334"/>
                  <a:gd name="T55" fmla="*/ 3 h 770"/>
                  <a:gd name="T56" fmla="*/ 477 w 1334"/>
                  <a:gd name="T57" fmla="*/ 15 h 770"/>
                  <a:gd name="T58" fmla="*/ 386 w 1334"/>
                  <a:gd name="T59" fmla="*/ 36 h 770"/>
                  <a:gd name="T60" fmla="*/ 300 w 1334"/>
                  <a:gd name="T61" fmla="*/ 63 h 770"/>
                  <a:gd name="T62" fmla="*/ 221 w 1334"/>
                  <a:gd name="T63" fmla="*/ 98 h 770"/>
                  <a:gd name="T64" fmla="*/ 149 w 1334"/>
                  <a:gd name="T65" fmla="*/ 141 h 770"/>
                  <a:gd name="T66" fmla="*/ 93 w 1334"/>
                  <a:gd name="T67" fmla="*/ 189 h 770"/>
                  <a:gd name="T68" fmla="*/ 49 w 1334"/>
                  <a:gd name="T69" fmla="*/ 240 h 770"/>
                  <a:gd name="T70" fmla="*/ 20 w 1334"/>
                  <a:gd name="T71" fmla="*/ 293 h 770"/>
                  <a:gd name="T72" fmla="*/ 3 w 1334"/>
                  <a:gd name="T73" fmla="*/ 347 h 770"/>
                  <a:gd name="T74" fmla="*/ 1 w 1334"/>
                  <a:gd name="T75" fmla="*/ 403 h 770"/>
                  <a:gd name="T76" fmla="*/ 12 w 1334"/>
                  <a:gd name="T77" fmla="*/ 458 h 770"/>
                  <a:gd name="T78" fmla="*/ 38 w 1334"/>
                  <a:gd name="T79" fmla="*/ 512 h 770"/>
                  <a:gd name="T80" fmla="*/ 76 w 1334"/>
                  <a:gd name="T81" fmla="*/ 564 h 770"/>
                  <a:gd name="T82" fmla="*/ 129 w 1334"/>
                  <a:gd name="T83" fmla="*/ 612 h 770"/>
                  <a:gd name="T84" fmla="*/ 195 w 1334"/>
                  <a:gd name="T85" fmla="*/ 657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34" h="770">
                    <a:moveTo>
                      <a:pt x="195" y="657"/>
                    </a:moveTo>
                    <a:lnTo>
                      <a:pt x="221" y="671"/>
                    </a:lnTo>
                    <a:lnTo>
                      <a:pt x="246" y="683"/>
                    </a:lnTo>
                    <a:lnTo>
                      <a:pt x="272" y="696"/>
                    </a:lnTo>
                    <a:lnTo>
                      <a:pt x="300" y="707"/>
                    </a:lnTo>
                    <a:lnTo>
                      <a:pt x="328" y="717"/>
                    </a:lnTo>
                    <a:lnTo>
                      <a:pt x="357" y="726"/>
                    </a:lnTo>
                    <a:lnTo>
                      <a:pt x="386" y="734"/>
                    </a:lnTo>
                    <a:lnTo>
                      <a:pt x="416" y="741"/>
                    </a:lnTo>
                    <a:lnTo>
                      <a:pt x="447" y="748"/>
                    </a:lnTo>
                    <a:lnTo>
                      <a:pt x="477" y="755"/>
                    </a:lnTo>
                    <a:lnTo>
                      <a:pt x="509" y="759"/>
                    </a:lnTo>
                    <a:lnTo>
                      <a:pt x="539" y="763"/>
                    </a:lnTo>
                    <a:lnTo>
                      <a:pt x="572" y="766"/>
                    </a:lnTo>
                    <a:lnTo>
                      <a:pt x="603" y="768"/>
                    </a:lnTo>
                    <a:lnTo>
                      <a:pt x="635" y="770"/>
                    </a:lnTo>
                    <a:lnTo>
                      <a:pt x="667" y="770"/>
                    </a:lnTo>
                    <a:lnTo>
                      <a:pt x="699" y="770"/>
                    </a:lnTo>
                    <a:lnTo>
                      <a:pt x="731" y="768"/>
                    </a:lnTo>
                    <a:lnTo>
                      <a:pt x="763" y="766"/>
                    </a:lnTo>
                    <a:lnTo>
                      <a:pt x="794" y="763"/>
                    </a:lnTo>
                    <a:lnTo>
                      <a:pt x="826" y="759"/>
                    </a:lnTo>
                    <a:lnTo>
                      <a:pt x="857" y="755"/>
                    </a:lnTo>
                    <a:lnTo>
                      <a:pt x="887" y="748"/>
                    </a:lnTo>
                    <a:lnTo>
                      <a:pt x="918" y="741"/>
                    </a:lnTo>
                    <a:lnTo>
                      <a:pt x="948" y="734"/>
                    </a:lnTo>
                    <a:lnTo>
                      <a:pt x="977" y="726"/>
                    </a:lnTo>
                    <a:lnTo>
                      <a:pt x="1006" y="717"/>
                    </a:lnTo>
                    <a:lnTo>
                      <a:pt x="1034" y="707"/>
                    </a:lnTo>
                    <a:lnTo>
                      <a:pt x="1061" y="696"/>
                    </a:lnTo>
                    <a:lnTo>
                      <a:pt x="1088" y="683"/>
                    </a:lnTo>
                    <a:lnTo>
                      <a:pt x="1114" y="671"/>
                    </a:lnTo>
                    <a:lnTo>
                      <a:pt x="1138" y="657"/>
                    </a:lnTo>
                    <a:lnTo>
                      <a:pt x="1163" y="643"/>
                    </a:lnTo>
                    <a:lnTo>
                      <a:pt x="1185" y="628"/>
                    </a:lnTo>
                    <a:lnTo>
                      <a:pt x="1205" y="612"/>
                    </a:lnTo>
                    <a:lnTo>
                      <a:pt x="1224" y="597"/>
                    </a:lnTo>
                    <a:lnTo>
                      <a:pt x="1242" y="581"/>
                    </a:lnTo>
                    <a:lnTo>
                      <a:pt x="1258" y="564"/>
                    </a:lnTo>
                    <a:lnTo>
                      <a:pt x="1272" y="547"/>
                    </a:lnTo>
                    <a:lnTo>
                      <a:pt x="1285" y="530"/>
                    </a:lnTo>
                    <a:lnTo>
                      <a:pt x="1297" y="512"/>
                    </a:lnTo>
                    <a:lnTo>
                      <a:pt x="1307" y="495"/>
                    </a:lnTo>
                    <a:lnTo>
                      <a:pt x="1315" y="476"/>
                    </a:lnTo>
                    <a:lnTo>
                      <a:pt x="1322" y="458"/>
                    </a:lnTo>
                    <a:lnTo>
                      <a:pt x="1327" y="440"/>
                    </a:lnTo>
                    <a:lnTo>
                      <a:pt x="1331" y="421"/>
                    </a:lnTo>
                    <a:lnTo>
                      <a:pt x="1333" y="403"/>
                    </a:lnTo>
                    <a:lnTo>
                      <a:pt x="1334" y="385"/>
                    </a:lnTo>
                    <a:lnTo>
                      <a:pt x="1333" y="367"/>
                    </a:lnTo>
                    <a:lnTo>
                      <a:pt x="1331" y="347"/>
                    </a:lnTo>
                    <a:lnTo>
                      <a:pt x="1327" y="329"/>
                    </a:lnTo>
                    <a:lnTo>
                      <a:pt x="1322" y="311"/>
                    </a:lnTo>
                    <a:lnTo>
                      <a:pt x="1315" y="293"/>
                    </a:lnTo>
                    <a:lnTo>
                      <a:pt x="1307" y="275"/>
                    </a:lnTo>
                    <a:lnTo>
                      <a:pt x="1297" y="257"/>
                    </a:lnTo>
                    <a:lnTo>
                      <a:pt x="1285" y="240"/>
                    </a:lnTo>
                    <a:lnTo>
                      <a:pt x="1272" y="222"/>
                    </a:lnTo>
                    <a:lnTo>
                      <a:pt x="1258" y="205"/>
                    </a:lnTo>
                    <a:lnTo>
                      <a:pt x="1242" y="189"/>
                    </a:lnTo>
                    <a:lnTo>
                      <a:pt x="1224" y="173"/>
                    </a:lnTo>
                    <a:lnTo>
                      <a:pt x="1205" y="157"/>
                    </a:lnTo>
                    <a:lnTo>
                      <a:pt x="1185" y="141"/>
                    </a:lnTo>
                    <a:lnTo>
                      <a:pt x="1163" y="127"/>
                    </a:lnTo>
                    <a:lnTo>
                      <a:pt x="1138" y="113"/>
                    </a:lnTo>
                    <a:lnTo>
                      <a:pt x="1114" y="98"/>
                    </a:lnTo>
                    <a:lnTo>
                      <a:pt x="1088" y="86"/>
                    </a:lnTo>
                    <a:lnTo>
                      <a:pt x="1061" y="74"/>
                    </a:lnTo>
                    <a:lnTo>
                      <a:pt x="1034" y="63"/>
                    </a:lnTo>
                    <a:lnTo>
                      <a:pt x="1006" y="53"/>
                    </a:lnTo>
                    <a:lnTo>
                      <a:pt x="977" y="44"/>
                    </a:lnTo>
                    <a:lnTo>
                      <a:pt x="948" y="36"/>
                    </a:lnTo>
                    <a:lnTo>
                      <a:pt x="918" y="27"/>
                    </a:lnTo>
                    <a:lnTo>
                      <a:pt x="887" y="21"/>
                    </a:lnTo>
                    <a:lnTo>
                      <a:pt x="857" y="15"/>
                    </a:lnTo>
                    <a:lnTo>
                      <a:pt x="826" y="10"/>
                    </a:lnTo>
                    <a:lnTo>
                      <a:pt x="794" y="6"/>
                    </a:lnTo>
                    <a:lnTo>
                      <a:pt x="763" y="3"/>
                    </a:lnTo>
                    <a:lnTo>
                      <a:pt x="731" y="1"/>
                    </a:lnTo>
                    <a:lnTo>
                      <a:pt x="699" y="0"/>
                    </a:lnTo>
                    <a:lnTo>
                      <a:pt x="667" y="0"/>
                    </a:lnTo>
                    <a:lnTo>
                      <a:pt x="635" y="0"/>
                    </a:lnTo>
                    <a:lnTo>
                      <a:pt x="603" y="1"/>
                    </a:lnTo>
                    <a:lnTo>
                      <a:pt x="572" y="3"/>
                    </a:lnTo>
                    <a:lnTo>
                      <a:pt x="539" y="6"/>
                    </a:lnTo>
                    <a:lnTo>
                      <a:pt x="508" y="10"/>
                    </a:lnTo>
                    <a:lnTo>
                      <a:pt x="477" y="15"/>
                    </a:lnTo>
                    <a:lnTo>
                      <a:pt x="447" y="21"/>
                    </a:lnTo>
                    <a:lnTo>
                      <a:pt x="416" y="27"/>
                    </a:lnTo>
                    <a:lnTo>
                      <a:pt x="386" y="36"/>
                    </a:lnTo>
                    <a:lnTo>
                      <a:pt x="357" y="44"/>
                    </a:lnTo>
                    <a:lnTo>
                      <a:pt x="328" y="53"/>
                    </a:lnTo>
                    <a:lnTo>
                      <a:pt x="300" y="63"/>
                    </a:lnTo>
                    <a:lnTo>
                      <a:pt x="272" y="74"/>
                    </a:lnTo>
                    <a:lnTo>
                      <a:pt x="246" y="86"/>
                    </a:lnTo>
                    <a:lnTo>
                      <a:pt x="221" y="98"/>
                    </a:lnTo>
                    <a:lnTo>
                      <a:pt x="195" y="113"/>
                    </a:lnTo>
                    <a:lnTo>
                      <a:pt x="172" y="127"/>
                    </a:lnTo>
                    <a:lnTo>
                      <a:pt x="149" y="141"/>
                    </a:lnTo>
                    <a:lnTo>
                      <a:pt x="129" y="157"/>
                    </a:lnTo>
                    <a:lnTo>
                      <a:pt x="110" y="173"/>
                    </a:lnTo>
                    <a:lnTo>
                      <a:pt x="93" y="189"/>
                    </a:lnTo>
                    <a:lnTo>
                      <a:pt x="76" y="205"/>
                    </a:lnTo>
                    <a:lnTo>
                      <a:pt x="62" y="222"/>
                    </a:lnTo>
                    <a:lnTo>
                      <a:pt x="49" y="240"/>
                    </a:lnTo>
                    <a:lnTo>
                      <a:pt x="38" y="257"/>
                    </a:lnTo>
                    <a:lnTo>
                      <a:pt x="28" y="275"/>
                    </a:lnTo>
                    <a:lnTo>
                      <a:pt x="20" y="293"/>
                    </a:lnTo>
                    <a:lnTo>
                      <a:pt x="12" y="311"/>
                    </a:lnTo>
                    <a:lnTo>
                      <a:pt x="7" y="329"/>
                    </a:lnTo>
                    <a:lnTo>
                      <a:pt x="3" y="347"/>
                    </a:lnTo>
                    <a:lnTo>
                      <a:pt x="1" y="367"/>
                    </a:lnTo>
                    <a:lnTo>
                      <a:pt x="0" y="385"/>
                    </a:lnTo>
                    <a:lnTo>
                      <a:pt x="1" y="403"/>
                    </a:lnTo>
                    <a:lnTo>
                      <a:pt x="3" y="421"/>
                    </a:lnTo>
                    <a:lnTo>
                      <a:pt x="7" y="440"/>
                    </a:lnTo>
                    <a:lnTo>
                      <a:pt x="12" y="458"/>
                    </a:lnTo>
                    <a:lnTo>
                      <a:pt x="20" y="476"/>
                    </a:lnTo>
                    <a:lnTo>
                      <a:pt x="28" y="495"/>
                    </a:lnTo>
                    <a:lnTo>
                      <a:pt x="38" y="512"/>
                    </a:lnTo>
                    <a:lnTo>
                      <a:pt x="49" y="530"/>
                    </a:lnTo>
                    <a:lnTo>
                      <a:pt x="62" y="547"/>
                    </a:lnTo>
                    <a:lnTo>
                      <a:pt x="76" y="564"/>
                    </a:lnTo>
                    <a:lnTo>
                      <a:pt x="93" y="581"/>
                    </a:lnTo>
                    <a:lnTo>
                      <a:pt x="110" y="597"/>
                    </a:lnTo>
                    <a:lnTo>
                      <a:pt x="129" y="612"/>
                    </a:lnTo>
                    <a:lnTo>
                      <a:pt x="149" y="628"/>
                    </a:lnTo>
                    <a:lnTo>
                      <a:pt x="172" y="643"/>
                    </a:lnTo>
                    <a:lnTo>
                      <a:pt x="195" y="657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62" name="Freeform 9"/>
              <p:cNvSpPr/>
              <p:nvPr/>
            </p:nvSpPr>
            <p:spPr bwMode="auto">
              <a:xfrm>
                <a:off x="2687638" y="2400300"/>
                <a:ext cx="176213" cy="101600"/>
              </a:xfrm>
              <a:custGeom>
                <a:avLst/>
                <a:gdLst>
                  <a:gd name="T0" fmla="*/ 245 w 1333"/>
                  <a:gd name="T1" fmla="*/ 684 h 770"/>
                  <a:gd name="T2" fmla="*/ 328 w 1333"/>
                  <a:gd name="T3" fmla="*/ 717 h 770"/>
                  <a:gd name="T4" fmla="*/ 415 w 1333"/>
                  <a:gd name="T5" fmla="*/ 743 h 770"/>
                  <a:gd name="T6" fmla="*/ 507 w 1333"/>
                  <a:gd name="T7" fmla="*/ 760 h 770"/>
                  <a:gd name="T8" fmla="*/ 603 w 1333"/>
                  <a:gd name="T9" fmla="*/ 769 h 770"/>
                  <a:gd name="T10" fmla="*/ 698 w 1333"/>
                  <a:gd name="T11" fmla="*/ 770 h 770"/>
                  <a:gd name="T12" fmla="*/ 793 w 1333"/>
                  <a:gd name="T13" fmla="*/ 764 h 770"/>
                  <a:gd name="T14" fmla="*/ 887 w 1333"/>
                  <a:gd name="T15" fmla="*/ 749 h 770"/>
                  <a:gd name="T16" fmla="*/ 976 w 1333"/>
                  <a:gd name="T17" fmla="*/ 726 h 770"/>
                  <a:gd name="T18" fmla="*/ 1060 w 1333"/>
                  <a:gd name="T19" fmla="*/ 696 h 770"/>
                  <a:gd name="T20" fmla="*/ 1138 w 1333"/>
                  <a:gd name="T21" fmla="*/ 657 h 770"/>
                  <a:gd name="T22" fmla="*/ 1205 w 1333"/>
                  <a:gd name="T23" fmla="*/ 613 h 770"/>
                  <a:gd name="T24" fmla="*/ 1257 w 1333"/>
                  <a:gd name="T25" fmla="*/ 565 h 770"/>
                  <a:gd name="T26" fmla="*/ 1296 w 1333"/>
                  <a:gd name="T27" fmla="*/ 513 h 770"/>
                  <a:gd name="T28" fmla="*/ 1321 w 1333"/>
                  <a:gd name="T29" fmla="*/ 459 h 770"/>
                  <a:gd name="T30" fmla="*/ 1332 w 1333"/>
                  <a:gd name="T31" fmla="*/ 404 h 770"/>
                  <a:gd name="T32" fmla="*/ 1330 w 1333"/>
                  <a:gd name="T33" fmla="*/ 349 h 770"/>
                  <a:gd name="T34" fmla="*/ 1314 w 1333"/>
                  <a:gd name="T35" fmla="*/ 294 h 770"/>
                  <a:gd name="T36" fmla="*/ 1285 w 1333"/>
                  <a:gd name="T37" fmla="*/ 240 h 770"/>
                  <a:gd name="T38" fmla="*/ 1241 w 1333"/>
                  <a:gd name="T39" fmla="*/ 189 h 770"/>
                  <a:gd name="T40" fmla="*/ 1183 w 1333"/>
                  <a:gd name="T41" fmla="*/ 143 h 770"/>
                  <a:gd name="T42" fmla="*/ 1113 w 1333"/>
                  <a:gd name="T43" fmla="*/ 99 h 770"/>
                  <a:gd name="T44" fmla="*/ 1033 w 1333"/>
                  <a:gd name="T45" fmla="*/ 63 h 770"/>
                  <a:gd name="T46" fmla="*/ 947 w 1333"/>
                  <a:gd name="T47" fmla="*/ 36 h 770"/>
                  <a:gd name="T48" fmla="*/ 856 w 1333"/>
                  <a:gd name="T49" fmla="*/ 16 h 770"/>
                  <a:gd name="T50" fmla="*/ 762 w 1333"/>
                  <a:gd name="T51" fmla="*/ 4 h 770"/>
                  <a:gd name="T52" fmla="*/ 667 w 1333"/>
                  <a:gd name="T53" fmla="*/ 0 h 770"/>
                  <a:gd name="T54" fmla="*/ 570 w 1333"/>
                  <a:gd name="T55" fmla="*/ 4 h 770"/>
                  <a:gd name="T56" fmla="*/ 477 w 1333"/>
                  <a:gd name="T57" fmla="*/ 16 h 770"/>
                  <a:gd name="T58" fmla="*/ 385 w 1333"/>
                  <a:gd name="T59" fmla="*/ 36 h 770"/>
                  <a:gd name="T60" fmla="*/ 299 w 1333"/>
                  <a:gd name="T61" fmla="*/ 63 h 770"/>
                  <a:gd name="T62" fmla="*/ 220 w 1333"/>
                  <a:gd name="T63" fmla="*/ 99 h 770"/>
                  <a:gd name="T64" fmla="*/ 149 w 1333"/>
                  <a:gd name="T65" fmla="*/ 143 h 770"/>
                  <a:gd name="T66" fmla="*/ 92 w 1333"/>
                  <a:gd name="T67" fmla="*/ 189 h 770"/>
                  <a:gd name="T68" fmla="*/ 48 w 1333"/>
                  <a:gd name="T69" fmla="*/ 240 h 770"/>
                  <a:gd name="T70" fmla="*/ 18 w 1333"/>
                  <a:gd name="T71" fmla="*/ 294 h 770"/>
                  <a:gd name="T72" fmla="*/ 3 w 1333"/>
                  <a:gd name="T73" fmla="*/ 349 h 770"/>
                  <a:gd name="T74" fmla="*/ 0 w 1333"/>
                  <a:gd name="T75" fmla="*/ 404 h 770"/>
                  <a:gd name="T76" fmla="*/ 12 w 1333"/>
                  <a:gd name="T77" fmla="*/ 459 h 770"/>
                  <a:gd name="T78" fmla="*/ 37 w 1333"/>
                  <a:gd name="T79" fmla="*/ 513 h 770"/>
                  <a:gd name="T80" fmla="*/ 76 w 1333"/>
                  <a:gd name="T81" fmla="*/ 565 h 770"/>
                  <a:gd name="T82" fmla="*/ 129 w 1333"/>
                  <a:gd name="T83" fmla="*/ 613 h 770"/>
                  <a:gd name="T84" fmla="*/ 195 w 1333"/>
                  <a:gd name="T85" fmla="*/ 657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33" h="770">
                    <a:moveTo>
                      <a:pt x="195" y="657"/>
                    </a:moveTo>
                    <a:lnTo>
                      <a:pt x="220" y="672"/>
                    </a:lnTo>
                    <a:lnTo>
                      <a:pt x="245" y="684"/>
                    </a:lnTo>
                    <a:lnTo>
                      <a:pt x="272" y="696"/>
                    </a:lnTo>
                    <a:lnTo>
                      <a:pt x="299" y="707"/>
                    </a:lnTo>
                    <a:lnTo>
                      <a:pt x="328" y="717"/>
                    </a:lnTo>
                    <a:lnTo>
                      <a:pt x="356" y="726"/>
                    </a:lnTo>
                    <a:lnTo>
                      <a:pt x="385" y="735"/>
                    </a:lnTo>
                    <a:lnTo>
                      <a:pt x="415" y="743"/>
                    </a:lnTo>
                    <a:lnTo>
                      <a:pt x="445" y="749"/>
                    </a:lnTo>
                    <a:lnTo>
                      <a:pt x="477" y="755"/>
                    </a:lnTo>
                    <a:lnTo>
                      <a:pt x="507" y="760"/>
                    </a:lnTo>
                    <a:lnTo>
                      <a:pt x="539" y="764"/>
                    </a:lnTo>
                    <a:lnTo>
                      <a:pt x="570" y="767"/>
                    </a:lnTo>
                    <a:lnTo>
                      <a:pt x="603" y="769"/>
                    </a:lnTo>
                    <a:lnTo>
                      <a:pt x="634" y="770"/>
                    </a:lnTo>
                    <a:lnTo>
                      <a:pt x="667" y="770"/>
                    </a:lnTo>
                    <a:lnTo>
                      <a:pt x="698" y="770"/>
                    </a:lnTo>
                    <a:lnTo>
                      <a:pt x="731" y="769"/>
                    </a:lnTo>
                    <a:lnTo>
                      <a:pt x="762" y="767"/>
                    </a:lnTo>
                    <a:lnTo>
                      <a:pt x="793" y="764"/>
                    </a:lnTo>
                    <a:lnTo>
                      <a:pt x="825" y="760"/>
                    </a:lnTo>
                    <a:lnTo>
                      <a:pt x="856" y="755"/>
                    </a:lnTo>
                    <a:lnTo>
                      <a:pt x="887" y="749"/>
                    </a:lnTo>
                    <a:lnTo>
                      <a:pt x="917" y="743"/>
                    </a:lnTo>
                    <a:lnTo>
                      <a:pt x="947" y="735"/>
                    </a:lnTo>
                    <a:lnTo>
                      <a:pt x="976" y="726"/>
                    </a:lnTo>
                    <a:lnTo>
                      <a:pt x="1006" y="717"/>
                    </a:lnTo>
                    <a:lnTo>
                      <a:pt x="1033" y="707"/>
                    </a:lnTo>
                    <a:lnTo>
                      <a:pt x="1060" y="696"/>
                    </a:lnTo>
                    <a:lnTo>
                      <a:pt x="1087" y="684"/>
                    </a:lnTo>
                    <a:lnTo>
                      <a:pt x="1113" y="672"/>
                    </a:lnTo>
                    <a:lnTo>
                      <a:pt x="1138" y="657"/>
                    </a:lnTo>
                    <a:lnTo>
                      <a:pt x="1162" y="643"/>
                    </a:lnTo>
                    <a:lnTo>
                      <a:pt x="1183" y="629"/>
                    </a:lnTo>
                    <a:lnTo>
                      <a:pt x="1205" y="613"/>
                    </a:lnTo>
                    <a:lnTo>
                      <a:pt x="1223" y="597"/>
                    </a:lnTo>
                    <a:lnTo>
                      <a:pt x="1241" y="581"/>
                    </a:lnTo>
                    <a:lnTo>
                      <a:pt x="1257" y="565"/>
                    </a:lnTo>
                    <a:lnTo>
                      <a:pt x="1272" y="548"/>
                    </a:lnTo>
                    <a:lnTo>
                      <a:pt x="1285" y="530"/>
                    </a:lnTo>
                    <a:lnTo>
                      <a:pt x="1296" y="513"/>
                    </a:lnTo>
                    <a:lnTo>
                      <a:pt x="1306" y="495"/>
                    </a:lnTo>
                    <a:lnTo>
                      <a:pt x="1314" y="477"/>
                    </a:lnTo>
                    <a:lnTo>
                      <a:pt x="1321" y="459"/>
                    </a:lnTo>
                    <a:lnTo>
                      <a:pt x="1326" y="441"/>
                    </a:lnTo>
                    <a:lnTo>
                      <a:pt x="1330" y="423"/>
                    </a:lnTo>
                    <a:lnTo>
                      <a:pt x="1332" y="404"/>
                    </a:lnTo>
                    <a:lnTo>
                      <a:pt x="1333" y="385"/>
                    </a:lnTo>
                    <a:lnTo>
                      <a:pt x="1332" y="367"/>
                    </a:lnTo>
                    <a:lnTo>
                      <a:pt x="1330" y="349"/>
                    </a:lnTo>
                    <a:lnTo>
                      <a:pt x="1326" y="330"/>
                    </a:lnTo>
                    <a:lnTo>
                      <a:pt x="1321" y="312"/>
                    </a:lnTo>
                    <a:lnTo>
                      <a:pt x="1314" y="294"/>
                    </a:lnTo>
                    <a:lnTo>
                      <a:pt x="1306" y="276"/>
                    </a:lnTo>
                    <a:lnTo>
                      <a:pt x="1296" y="258"/>
                    </a:lnTo>
                    <a:lnTo>
                      <a:pt x="1285" y="240"/>
                    </a:lnTo>
                    <a:lnTo>
                      <a:pt x="1272" y="223"/>
                    </a:lnTo>
                    <a:lnTo>
                      <a:pt x="1257" y="207"/>
                    </a:lnTo>
                    <a:lnTo>
                      <a:pt x="1241" y="189"/>
                    </a:lnTo>
                    <a:lnTo>
                      <a:pt x="1223" y="173"/>
                    </a:lnTo>
                    <a:lnTo>
                      <a:pt x="1205" y="158"/>
                    </a:lnTo>
                    <a:lnTo>
                      <a:pt x="1183" y="143"/>
                    </a:lnTo>
                    <a:lnTo>
                      <a:pt x="1162" y="127"/>
                    </a:lnTo>
                    <a:lnTo>
                      <a:pt x="1138" y="113"/>
                    </a:lnTo>
                    <a:lnTo>
                      <a:pt x="1113" y="99"/>
                    </a:lnTo>
                    <a:lnTo>
                      <a:pt x="1087" y="87"/>
                    </a:lnTo>
                    <a:lnTo>
                      <a:pt x="1060" y="75"/>
                    </a:lnTo>
                    <a:lnTo>
                      <a:pt x="1033" y="63"/>
                    </a:lnTo>
                    <a:lnTo>
                      <a:pt x="1006" y="53"/>
                    </a:lnTo>
                    <a:lnTo>
                      <a:pt x="976" y="44"/>
                    </a:lnTo>
                    <a:lnTo>
                      <a:pt x="947" y="36"/>
                    </a:lnTo>
                    <a:lnTo>
                      <a:pt x="917" y="29"/>
                    </a:lnTo>
                    <a:lnTo>
                      <a:pt x="887" y="22"/>
                    </a:lnTo>
                    <a:lnTo>
                      <a:pt x="856" y="16"/>
                    </a:lnTo>
                    <a:lnTo>
                      <a:pt x="825" y="12"/>
                    </a:lnTo>
                    <a:lnTo>
                      <a:pt x="793" y="7"/>
                    </a:lnTo>
                    <a:lnTo>
                      <a:pt x="762" y="4"/>
                    </a:lnTo>
                    <a:lnTo>
                      <a:pt x="731" y="2"/>
                    </a:lnTo>
                    <a:lnTo>
                      <a:pt x="698" y="0"/>
                    </a:lnTo>
                    <a:lnTo>
                      <a:pt x="667" y="0"/>
                    </a:lnTo>
                    <a:lnTo>
                      <a:pt x="634" y="0"/>
                    </a:lnTo>
                    <a:lnTo>
                      <a:pt x="603" y="2"/>
                    </a:lnTo>
                    <a:lnTo>
                      <a:pt x="570" y="4"/>
                    </a:lnTo>
                    <a:lnTo>
                      <a:pt x="539" y="7"/>
                    </a:lnTo>
                    <a:lnTo>
                      <a:pt x="507" y="12"/>
                    </a:lnTo>
                    <a:lnTo>
                      <a:pt x="477" y="16"/>
                    </a:lnTo>
                    <a:lnTo>
                      <a:pt x="445" y="22"/>
                    </a:lnTo>
                    <a:lnTo>
                      <a:pt x="415" y="29"/>
                    </a:lnTo>
                    <a:lnTo>
                      <a:pt x="385" y="36"/>
                    </a:lnTo>
                    <a:lnTo>
                      <a:pt x="356" y="44"/>
                    </a:lnTo>
                    <a:lnTo>
                      <a:pt x="328" y="53"/>
                    </a:lnTo>
                    <a:lnTo>
                      <a:pt x="299" y="63"/>
                    </a:lnTo>
                    <a:lnTo>
                      <a:pt x="272" y="75"/>
                    </a:lnTo>
                    <a:lnTo>
                      <a:pt x="245" y="87"/>
                    </a:lnTo>
                    <a:lnTo>
                      <a:pt x="220" y="99"/>
                    </a:lnTo>
                    <a:lnTo>
                      <a:pt x="195" y="113"/>
                    </a:lnTo>
                    <a:lnTo>
                      <a:pt x="171" y="127"/>
                    </a:lnTo>
                    <a:lnTo>
                      <a:pt x="149" y="143"/>
                    </a:lnTo>
                    <a:lnTo>
                      <a:pt x="129" y="158"/>
                    </a:lnTo>
                    <a:lnTo>
                      <a:pt x="109" y="173"/>
                    </a:lnTo>
                    <a:lnTo>
                      <a:pt x="92" y="189"/>
                    </a:lnTo>
                    <a:lnTo>
                      <a:pt x="76" y="207"/>
                    </a:lnTo>
                    <a:lnTo>
                      <a:pt x="62" y="223"/>
                    </a:lnTo>
                    <a:lnTo>
                      <a:pt x="48" y="240"/>
                    </a:lnTo>
                    <a:lnTo>
                      <a:pt x="37" y="258"/>
                    </a:lnTo>
                    <a:lnTo>
                      <a:pt x="27" y="276"/>
                    </a:lnTo>
                    <a:lnTo>
                      <a:pt x="18" y="294"/>
                    </a:lnTo>
                    <a:lnTo>
                      <a:pt x="12" y="312"/>
                    </a:lnTo>
                    <a:lnTo>
                      <a:pt x="6" y="330"/>
                    </a:lnTo>
                    <a:lnTo>
                      <a:pt x="3" y="349"/>
                    </a:lnTo>
                    <a:lnTo>
                      <a:pt x="0" y="367"/>
                    </a:lnTo>
                    <a:lnTo>
                      <a:pt x="0" y="385"/>
                    </a:lnTo>
                    <a:lnTo>
                      <a:pt x="0" y="404"/>
                    </a:lnTo>
                    <a:lnTo>
                      <a:pt x="3" y="423"/>
                    </a:lnTo>
                    <a:lnTo>
                      <a:pt x="6" y="441"/>
                    </a:lnTo>
                    <a:lnTo>
                      <a:pt x="12" y="459"/>
                    </a:lnTo>
                    <a:lnTo>
                      <a:pt x="19" y="477"/>
                    </a:lnTo>
                    <a:lnTo>
                      <a:pt x="27" y="495"/>
                    </a:lnTo>
                    <a:lnTo>
                      <a:pt x="37" y="513"/>
                    </a:lnTo>
                    <a:lnTo>
                      <a:pt x="48" y="530"/>
                    </a:lnTo>
                    <a:lnTo>
                      <a:pt x="62" y="548"/>
                    </a:lnTo>
                    <a:lnTo>
                      <a:pt x="76" y="565"/>
                    </a:lnTo>
                    <a:lnTo>
                      <a:pt x="92" y="581"/>
                    </a:lnTo>
                    <a:lnTo>
                      <a:pt x="109" y="597"/>
                    </a:lnTo>
                    <a:lnTo>
                      <a:pt x="129" y="613"/>
                    </a:lnTo>
                    <a:lnTo>
                      <a:pt x="149" y="629"/>
                    </a:lnTo>
                    <a:lnTo>
                      <a:pt x="171" y="643"/>
                    </a:lnTo>
                    <a:lnTo>
                      <a:pt x="195" y="657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63" name="Freeform 10"/>
              <p:cNvSpPr/>
              <p:nvPr/>
            </p:nvSpPr>
            <p:spPr bwMode="auto">
              <a:xfrm>
                <a:off x="2897188" y="2274888"/>
                <a:ext cx="176213" cy="103188"/>
              </a:xfrm>
              <a:custGeom>
                <a:avLst/>
                <a:gdLst>
                  <a:gd name="T0" fmla="*/ 246 w 1334"/>
                  <a:gd name="T1" fmla="*/ 683 h 770"/>
                  <a:gd name="T2" fmla="*/ 328 w 1334"/>
                  <a:gd name="T3" fmla="*/ 717 h 770"/>
                  <a:gd name="T4" fmla="*/ 416 w 1334"/>
                  <a:gd name="T5" fmla="*/ 742 h 770"/>
                  <a:gd name="T6" fmla="*/ 509 w 1334"/>
                  <a:gd name="T7" fmla="*/ 760 h 770"/>
                  <a:gd name="T8" fmla="*/ 603 w 1334"/>
                  <a:gd name="T9" fmla="*/ 769 h 770"/>
                  <a:gd name="T10" fmla="*/ 700 w 1334"/>
                  <a:gd name="T11" fmla="*/ 770 h 770"/>
                  <a:gd name="T12" fmla="*/ 795 w 1334"/>
                  <a:gd name="T13" fmla="*/ 763 h 770"/>
                  <a:gd name="T14" fmla="*/ 887 w 1334"/>
                  <a:gd name="T15" fmla="*/ 748 h 770"/>
                  <a:gd name="T16" fmla="*/ 978 w 1334"/>
                  <a:gd name="T17" fmla="*/ 726 h 770"/>
                  <a:gd name="T18" fmla="*/ 1062 w 1334"/>
                  <a:gd name="T19" fmla="*/ 696 h 770"/>
                  <a:gd name="T20" fmla="*/ 1139 w 1334"/>
                  <a:gd name="T21" fmla="*/ 657 h 770"/>
                  <a:gd name="T22" fmla="*/ 1205 w 1334"/>
                  <a:gd name="T23" fmla="*/ 612 h 770"/>
                  <a:gd name="T24" fmla="*/ 1258 w 1334"/>
                  <a:gd name="T25" fmla="*/ 564 h 770"/>
                  <a:gd name="T26" fmla="*/ 1296 w 1334"/>
                  <a:gd name="T27" fmla="*/ 513 h 770"/>
                  <a:gd name="T28" fmla="*/ 1322 w 1334"/>
                  <a:gd name="T29" fmla="*/ 458 h 770"/>
                  <a:gd name="T30" fmla="*/ 1333 w 1334"/>
                  <a:gd name="T31" fmla="*/ 403 h 770"/>
                  <a:gd name="T32" fmla="*/ 1331 w 1334"/>
                  <a:gd name="T33" fmla="*/ 348 h 770"/>
                  <a:gd name="T34" fmla="*/ 1315 w 1334"/>
                  <a:gd name="T35" fmla="*/ 293 h 770"/>
                  <a:gd name="T36" fmla="*/ 1285 w 1334"/>
                  <a:gd name="T37" fmla="*/ 240 h 770"/>
                  <a:gd name="T38" fmla="*/ 1242 w 1334"/>
                  <a:gd name="T39" fmla="*/ 189 h 770"/>
                  <a:gd name="T40" fmla="*/ 1185 w 1334"/>
                  <a:gd name="T41" fmla="*/ 142 h 770"/>
                  <a:gd name="T42" fmla="*/ 1114 w 1334"/>
                  <a:gd name="T43" fmla="*/ 98 h 770"/>
                  <a:gd name="T44" fmla="*/ 1035 w 1334"/>
                  <a:gd name="T45" fmla="*/ 63 h 770"/>
                  <a:gd name="T46" fmla="*/ 948 w 1334"/>
                  <a:gd name="T47" fmla="*/ 35 h 770"/>
                  <a:gd name="T48" fmla="*/ 857 w 1334"/>
                  <a:gd name="T49" fmla="*/ 15 h 770"/>
                  <a:gd name="T50" fmla="*/ 763 w 1334"/>
                  <a:gd name="T51" fmla="*/ 4 h 770"/>
                  <a:gd name="T52" fmla="*/ 667 w 1334"/>
                  <a:gd name="T53" fmla="*/ 0 h 770"/>
                  <a:gd name="T54" fmla="*/ 572 w 1334"/>
                  <a:gd name="T55" fmla="*/ 4 h 770"/>
                  <a:gd name="T56" fmla="*/ 477 w 1334"/>
                  <a:gd name="T57" fmla="*/ 15 h 770"/>
                  <a:gd name="T58" fmla="*/ 386 w 1334"/>
                  <a:gd name="T59" fmla="*/ 35 h 770"/>
                  <a:gd name="T60" fmla="*/ 301 w 1334"/>
                  <a:gd name="T61" fmla="*/ 63 h 770"/>
                  <a:gd name="T62" fmla="*/ 220 w 1334"/>
                  <a:gd name="T63" fmla="*/ 98 h 770"/>
                  <a:gd name="T64" fmla="*/ 149 w 1334"/>
                  <a:gd name="T65" fmla="*/ 142 h 770"/>
                  <a:gd name="T66" fmla="*/ 93 w 1334"/>
                  <a:gd name="T67" fmla="*/ 189 h 770"/>
                  <a:gd name="T68" fmla="*/ 49 w 1334"/>
                  <a:gd name="T69" fmla="*/ 240 h 770"/>
                  <a:gd name="T70" fmla="*/ 20 w 1334"/>
                  <a:gd name="T71" fmla="*/ 293 h 770"/>
                  <a:gd name="T72" fmla="*/ 3 w 1334"/>
                  <a:gd name="T73" fmla="*/ 348 h 770"/>
                  <a:gd name="T74" fmla="*/ 1 w 1334"/>
                  <a:gd name="T75" fmla="*/ 403 h 770"/>
                  <a:gd name="T76" fmla="*/ 12 w 1334"/>
                  <a:gd name="T77" fmla="*/ 458 h 770"/>
                  <a:gd name="T78" fmla="*/ 38 w 1334"/>
                  <a:gd name="T79" fmla="*/ 513 h 770"/>
                  <a:gd name="T80" fmla="*/ 76 w 1334"/>
                  <a:gd name="T81" fmla="*/ 564 h 770"/>
                  <a:gd name="T82" fmla="*/ 129 w 1334"/>
                  <a:gd name="T83" fmla="*/ 612 h 770"/>
                  <a:gd name="T84" fmla="*/ 196 w 1334"/>
                  <a:gd name="T85" fmla="*/ 657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34" h="770">
                    <a:moveTo>
                      <a:pt x="196" y="657"/>
                    </a:moveTo>
                    <a:lnTo>
                      <a:pt x="220" y="671"/>
                    </a:lnTo>
                    <a:lnTo>
                      <a:pt x="246" y="683"/>
                    </a:lnTo>
                    <a:lnTo>
                      <a:pt x="273" y="696"/>
                    </a:lnTo>
                    <a:lnTo>
                      <a:pt x="301" y="707"/>
                    </a:lnTo>
                    <a:lnTo>
                      <a:pt x="328" y="717"/>
                    </a:lnTo>
                    <a:lnTo>
                      <a:pt x="358" y="726"/>
                    </a:lnTo>
                    <a:lnTo>
                      <a:pt x="386" y="734"/>
                    </a:lnTo>
                    <a:lnTo>
                      <a:pt x="416" y="742"/>
                    </a:lnTo>
                    <a:lnTo>
                      <a:pt x="447" y="748"/>
                    </a:lnTo>
                    <a:lnTo>
                      <a:pt x="477" y="754"/>
                    </a:lnTo>
                    <a:lnTo>
                      <a:pt x="509" y="760"/>
                    </a:lnTo>
                    <a:lnTo>
                      <a:pt x="540" y="763"/>
                    </a:lnTo>
                    <a:lnTo>
                      <a:pt x="572" y="766"/>
                    </a:lnTo>
                    <a:lnTo>
                      <a:pt x="603" y="769"/>
                    </a:lnTo>
                    <a:lnTo>
                      <a:pt x="636" y="770"/>
                    </a:lnTo>
                    <a:lnTo>
                      <a:pt x="667" y="770"/>
                    </a:lnTo>
                    <a:lnTo>
                      <a:pt x="700" y="770"/>
                    </a:lnTo>
                    <a:lnTo>
                      <a:pt x="731" y="769"/>
                    </a:lnTo>
                    <a:lnTo>
                      <a:pt x="763" y="766"/>
                    </a:lnTo>
                    <a:lnTo>
                      <a:pt x="795" y="763"/>
                    </a:lnTo>
                    <a:lnTo>
                      <a:pt x="825" y="760"/>
                    </a:lnTo>
                    <a:lnTo>
                      <a:pt x="857" y="754"/>
                    </a:lnTo>
                    <a:lnTo>
                      <a:pt x="887" y="748"/>
                    </a:lnTo>
                    <a:lnTo>
                      <a:pt x="918" y="742"/>
                    </a:lnTo>
                    <a:lnTo>
                      <a:pt x="948" y="734"/>
                    </a:lnTo>
                    <a:lnTo>
                      <a:pt x="978" y="726"/>
                    </a:lnTo>
                    <a:lnTo>
                      <a:pt x="1006" y="717"/>
                    </a:lnTo>
                    <a:lnTo>
                      <a:pt x="1035" y="707"/>
                    </a:lnTo>
                    <a:lnTo>
                      <a:pt x="1062" y="696"/>
                    </a:lnTo>
                    <a:lnTo>
                      <a:pt x="1088" y="683"/>
                    </a:lnTo>
                    <a:lnTo>
                      <a:pt x="1114" y="671"/>
                    </a:lnTo>
                    <a:lnTo>
                      <a:pt x="1139" y="657"/>
                    </a:lnTo>
                    <a:lnTo>
                      <a:pt x="1162" y="643"/>
                    </a:lnTo>
                    <a:lnTo>
                      <a:pt x="1185" y="628"/>
                    </a:lnTo>
                    <a:lnTo>
                      <a:pt x="1205" y="612"/>
                    </a:lnTo>
                    <a:lnTo>
                      <a:pt x="1224" y="597"/>
                    </a:lnTo>
                    <a:lnTo>
                      <a:pt x="1242" y="581"/>
                    </a:lnTo>
                    <a:lnTo>
                      <a:pt x="1258" y="564"/>
                    </a:lnTo>
                    <a:lnTo>
                      <a:pt x="1272" y="547"/>
                    </a:lnTo>
                    <a:lnTo>
                      <a:pt x="1285" y="530"/>
                    </a:lnTo>
                    <a:lnTo>
                      <a:pt x="1296" y="513"/>
                    </a:lnTo>
                    <a:lnTo>
                      <a:pt x="1307" y="494"/>
                    </a:lnTo>
                    <a:lnTo>
                      <a:pt x="1315" y="476"/>
                    </a:lnTo>
                    <a:lnTo>
                      <a:pt x="1322" y="458"/>
                    </a:lnTo>
                    <a:lnTo>
                      <a:pt x="1327" y="440"/>
                    </a:lnTo>
                    <a:lnTo>
                      <a:pt x="1331" y="421"/>
                    </a:lnTo>
                    <a:lnTo>
                      <a:pt x="1333" y="403"/>
                    </a:lnTo>
                    <a:lnTo>
                      <a:pt x="1334" y="385"/>
                    </a:lnTo>
                    <a:lnTo>
                      <a:pt x="1333" y="367"/>
                    </a:lnTo>
                    <a:lnTo>
                      <a:pt x="1331" y="348"/>
                    </a:lnTo>
                    <a:lnTo>
                      <a:pt x="1327" y="330"/>
                    </a:lnTo>
                    <a:lnTo>
                      <a:pt x="1322" y="312"/>
                    </a:lnTo>
                    <a:lnTo>
                      <a:pt x="1315" y="293"/>
                    </a:lnTo>
                    <a:lnTo>
                      <a:pt x="1307" y="275"/>
                    </a:lnTo>
                    <a:lnTo>
                      <a:pt x="1296" y="258"/>
                    </a:lnTo>
                    <a:lnTo>
                      <a:pt x="1285" y="240"/>
                    </a:lnTo>
                    <a:lnTo>
                      <a:pt x="1272" y="222"/>
                    </a:lnTo>
                    <a:lnTo>
                      <a:pt x="1258" y="206"/>
                    </a:lnTo>
                    <a:lnTo>
                      <a:pt x="1242" y="189"/>
                    </a:lnTo>
                    <a:lnTo>
                      <a:pt x="1224" y="173"/>
                    </a:lnTo>
                    <a:lnTo>
                      <a:pt x="1205" y="157"/>
                    </a:lnTo>
                    <a:lnTo>
                      <a:pt x="1185" y="142"/>
                    </a:lnTo>
                    <a:lnTo>
                      <a:pt x="1162" y="127"/>
                    </a:lnTo>
                    <a:lnTo>
                      <a:pt x="1139" y="113"/>
                    </a:lnTo>
                    <a:lnTo>
                      <a:pt x="1114" y="98"/>
                    </a:lnTo>
                    <a:lnTo>
                      <a:pt x="1088" y="86"/>
                    </a:lnTo>
                    <a:lnTo>
                      <a:pt x="1062" y="74"/>
                    </a:lnTo>
                    <a:lnTo>
                      <a:pt x="1035" y="63"/>
                    </a:lnTo>
                    <a:lnTo>
                      <a:pt x="1006" y="53"/>
                    </a:lnTo>
                    <a:lnTo>
                      <a:pt x="978" y="44"/>
                    </a:lnTo>
                    <a:lnTo>
                      <a:pt x="948" y="35"/>
                    </a:lnTo>
                    <a:lnTo>
                      <a:pt x="918" y="27"/>
                    </a:lnTo>
                    <a:lnTo>
                      <a:pt x="887" y="21"/>
                    </a:lnTo>
                    <a:lnTo>
                      <a:pt x="857" y="15"/>
                    </a:lnTo>
                    <a:lnTo>
                      <a:pt x="825" y="11"/>
                    </a:lnTo>
                    <a:lnTo>
                      <a:pt x="795" y="7"/>
                    </a:lnTo>
                    <a:lnTo>
                      <a:pt x="763" y="4"/>
                    </a:lnTo>
                    <a:lnTo>
                      <a:pt x="731" y="1"/>
                    </a:lnTo>
                    <a:lnTo>
                      <a:pt x="700" y="0"/>
                    </a:lnTo>
                    <a:lnTo>
                      <a:pt x="667" y="0"/>
                    </a:lnTo>
                    <a:lnTo>
                      <a:pt x="636" y="0"/>
                    </a:lnTo>
                    <a:lnTo>
                      <a:pt x="603" y="1"/>
                    </a:lnTo>
                    <a:lnTo>
                      <a:pt x="572" y="4"/>
                    </a:lnTo>
                    <a:lnTo>
                      <a:pt x="540" y="7"/>
                    </a:lnTo>
                    <a:lnTo>
                      <a:pt x="509" y="11"/>
                    </a:lnTo>
                    <a:lnTo>
                      <a:pt x="477" y="15"/>
                    </a:lnTo>
                    <a:lnTo>
                      <a:pt x="447" y="21"/>
                    </a:lnTo>
                    <a:lnTo>
                      <a:pt x="416" y="27"/>
                    </a:lnTo>
                    <a:lnTo>
                      <a:pt x="386" y="35"/>
                    </a:lnTo>
                    <a:lnTo>
                      <a:pt x="358" y="44"/>
                    </a:lnTo>
                    <a:lnTo>
                      <a:pt x="328" y="53"/>
                    </a:lnTo>
                    <a:lnTo>
                      <a:pt x="301" y="63"/>
                    </a:lnTo>
                    <a:lnTo>
                      <a:pt x="273" y="74"/>
                    </a:lnTo>
                    <a:lnTo>
                      <a:pt x="246" y="86"/>
                    </a:lnTo>
                    <a:lnTo>
                      <a:pt x="220" y="98"/>
                    </a:lnTo>
                    <a:lnTo>
                      <a:pt x="195" y="113"/>
                    </a:lnTo>
                    <a:lnTo>
                      <a:pt x="172" y="127"/>
                    </a:lnTo>
                    <a:lnTo>
                      <a:pt x="149" y="142"/>
                    </a:lnTo>
                    <a:lnTo>
                      <a:pt x="129" y="157"/>
                    </a:lnTo>
                    <a:lnTo>
                      <a:pt x="110" y="173"/>
                    </a:lnTo>
                    <a:lnTo>
                      <a:pt x="93" y="189"/>
                    </a:lnTo>
                    <a:lnTo>
                      <a:pt x="76" y="206"/>
                    </a:lnTo>
                    <a:lnTo>
                      <a:pt x="62" y="222"/>
                    </a:lnTo>
                    <a:lnTo>
                      <a:pt x="49" y="240"/>
                    </a:lnTo>
                    <a:lnTo>
                      <a:pt x="38" y="258"/>
                    </a:lnTo>
                    <a:lnTo>
                      <a:pt x="28" y="275"/>
                    </a:lnTo>
                    <a:lnTo>
                      <a:pt x="20" y="293"/>
                    </a:lnTo>
                    <a:lnTo>
                      <a:pt x="12" y="312"/>
                    </a:lnTo>
                    <a:lnTo>
                      <a:pt x="7" y="330"/>
                    </a:lnTo>
                    <a:lnTo>
                      <a:pt x="3" y="348"/>
                    </a:lnTo>
                    <a:lnTo>
                      <a:pt x="1" y="367"/>
                    </a:lnTo>
                    <a:lnTo>
                      <a:pt x="0" y="385"/>
                    </a:lnTo>
                    <a:lnTo>
                      <a:pt x="1" y="403"/>
                    </a:lnTo>
                    <a:lnTo>
                      <a:pt x="3" y="421"/>
                    </a:lnTo>
                    <a:lnTo>
                      <a:pt x="7" y="440"/>
                    </a:lnTo>
                    <a:lnTo>
                      <a:pt x="12" y="458"/>
                    </a:lnTo>
                    <a:lnTo>
                      <a:pt x="20" y="476"/>
                    </a:lnTo>
                    <a:lnTo>
                      <a:pt x="28" y="494"/>
                    </a:lnTo>
                    <a:lnTo>
                      <a:pt x="38" y="513"/>
                    </a:lnTo>
                    <a:lnTo>
                      <a:pt x="49" y="530"/>
                    </a:lnTo>
                    <a:lnTo>
                      <a:pt x="62" y="547"/>
                    </a:lnTo>
                    <a:lnTo>
                      <a:pt x="76" y="564"/>
                    </a:lnTo>
                    <a:lnTo>
                      <a:pt x="93" y="581"/>
                    </a:lnTo>
                    <a:lnTo>
                      <a:pt x="110" y="597"/>
                    </a:lnTo>
                    <a:lnTo>
                      <a:pt x="129" y="612"/>
                    </a:lnTo>
                    <a:lnTo>
                      <a:pt x="149" y="628"/>
                    </a:lnTo>
                    <a:lnTo>
                      <a:pt x="172" y="643"/>
                    </a:lnTo>
                    <a:lnTo>
                      <a:pt x="196" y="657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64" name="Freeform 11"/>
              <p:cNvSpPr/>
              <p:nvPr/>
            </p:nvSpPr>
            <p:spPr bwMode="auto">
              <a:xfrm>
                <a:off x="2797175" y="2730500"/>
                <a:ext cx="176213" cy="103188"/>
              </a:xfrm>
              <a:custGeom>
                <a:avLst/>
                <a:gdLst>
                  <a:gd name="T0" fmla="*/ 246 w 1334"/>
                  <a:gd name="T1" fmla="*/ 684 h 770"/>
                  <a:gd name="T2" fmla="*/ 328 w 1334"/>
                  <a:gd name="T3" fmla="*/ 716 h 770"/>
                  <a:gd name="T4" fmla="*/ 416 w 1334"/>
                  <a:gd name="T5" fmla="*/ 742 h 770"/>
                  <a:gd name="T6" fmla="*/ 509 w 1334"/>
                  <a:gd name="T7" fmla="*/ 759 h 770"/>
                  <a:gd name="T8" fmla="*/ 603 w 1334"/>
                  <a:gd name="T9" fmla="*/ 768 h 770"/>
                  <a:gd name="T10" fmla="*/ 698 w 1334"/>
                  <a:gd name="T11" fmla="*/ 769 h 770"/>
                  <a:gd name="T12" fmla="*/ 794 w 1334"/>
                  <a:gd name="T13" fmla="*/ 763 h 770"/>
                  <a:gd name="T14" fmla="*/ 887 w 1334"/>
                  <a:gd name="T15" fmla="*/ 748 h 770"/>
                  <a:gd name="T16" fmla="*/ 976 w 1334"/>
                  <a:gd name="T17" fmla="*/ 726 h 770"/>
                  <a:gd name="T18" fmla="*/ 1061 w 1334"/>
                  <a:gd name="T19" fmla="*/ 695 h 770"/>
                  <a:gd name="T20" fmla="*/ 1138 w 1334"/>
                  <a:gd name="T21" fmla="*/ 657 h 770"/>
                  <a:gd name="T22" fmla="*/ 1205 w 1334"/>
                  <a:gd name="T23" fmla="*/ 613 h 770"/>
                  <a:gd name="T24" fmla="*/ 1258 w 1334"/>
                  <a:gd name="T25" fmla="*/ 564 h 770"/>
                  <a:gd name="T26" fmla="*/ 1296 w 1334"/>
                  <a:gd name="T27" fmla="*/ 512 h 770"/>
                  <a:gd name="T28" fmla="*/ 1322 w 1334"/>
                  <a:gd name="T29" fmla="*/ 459 h 770"/>
                  <a:gd name="T30" fmla="*/ 1333 w 1334"/>
                  <a:gd name="T31" fmla="*/ 403 h 770"/>
                  <a:gd name="T32" fmla="*/ 1331 w 1334"/>
                  <a:gd name="T33" fmla="*/ 348 h 770"/>
                  <a:gd name="T34" fmla="*/ 1314 w 1334"/>
                  <a:gd name="T35" fmla="*/ 293 h 770"/>
                  <a:gd name="T36" fmla="*/ 1285 w 1334"/>
                  <a:gd name="T37" fmla="*/ 240 h 770"/>
                  <a:gd name="T38" fmla="*/ 1241 w 1334"/>
                  <a:gd name="T39" fmla="*/ 189 h 770"/>
                  <a:gd name="T40" fmla="*/ 1185 w 1334"/>
                  <a:gd name="T41" fmla="*/ 142 h 770"/>
                  <a:gd name="T42" fmla="*/ 1114 w 1334"/>
                  <a:gd name="T43" fmla="*/ 99 h 770"/>
                  <a:gd name="T44" fmla="*/ 1033 w 1334"/>
                  <a:gd name="T45" fmla="*/ 62 h 770"/>
                  <a:gd name="T46" fmla="*/ 948 w 1334"/>
                  <a:gd name="T47" fmla="*/ 35 h 770"/>
                  <a:gd name="T48" fmla="*/ 857 w 1334"/>
                  <a:gd name="T49" fmla="*/ 16 h 770"/>
                  <a:gd name="T50" fmla="*/ 762 w 1334"/>
                  <a:gd name="T51" fmla="*/ 4 h 770"/>
                  <a:gd name="T52" fmla="*/ 667 w 1334"/>
                  <a:gd name="T53" fmla="*/ 0 h 770"/>
                  <a:gd name="T54" fmla="*/ 571 w 1334"/>
                  <a:gd name="T55" fmla="*/ 4 h 770"/>
                  <a:gd name="T56" fmla="*/ 477 w 1334"/>
                  <a:gd name="T57" fmla="*/ 16 h 770"/>
                  <a:gd name="T58" fmla="*/ 386 w 1334"/>
                  <a:gd name="T59" fmla="*/ 35 h 770"/>
                  <a:gd name="T60" fmla="*/ 299 w 1334"/>
                  <a:gd name="T61" fmla="*/ 62 h 770"/>
                  <a:gd name="T62" fmla="*/ 220 w 1334"/>
                  <a:gd name="T63" fmla="*/ 99 h 770"/>
                  <a:gd name="T64" fmla="*/ 149 w 1334"/>
                  <a:gd name="T65" fmla="*/ 142 h 770"/>
                  <a:gd name="T66" fmla="*/ 92 w 1334"/>
                  <a:gd name="T67" fmla="*/ 189 h 770"/>
                  <a:gd name="T68" fmla="*/ 49 w 1334"/>
                  <a:gd name="T69" fmla="*/ 240 h 770"/>
                  <a:gd name="T70" fmla="*/ 19 w 1334"/>
                  <a:gd name="T71" fmla="*/ 293 h 770"/>
                  <a:gd name="T72" fmla="*/ 3 w 1334"/>
                  <a:gd name="T73" fmla="*/ 348 h 770"/>
                  <a:gd name="T74" fmla="*/ 1 w 1334"/>
                  <a:gd name="T75" fmla="*/ 403 h 770"/>
                  <a:gd name="T76" fmla="*/ 12 w 1334"/>
                  <a:gd name="T77" fmla="*/ 459 h 770"/>
                  <a:gd name="T78" fmla="*/ 38 w 1334"/>
                  <a:gd name="T79" fmla="*/ 512 h 770"/>
                  <a:gd name="T80" fmla="*/ 76 w 1334"/>
                  <a:gd name="T81" fmla="*/ 564 h 770"/>
                  <a:gd name="T82" fmla="*/ 129 w 1334"/>
                  <a:gd name="T83" fmla="*/ 613 h 770"/>
                  <a:gd name="T84" fmla="*/ 195 w 1334"/>
                  <a:gd name="T85" fmla="*/ 657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34" h="770">
                    <a:moveTo>
                      <a:pt x="195" y="657"/>
                    </a:moveTo>
                    <a:lnTo>
                      <a:pt x="220" y="671"/>
                    </a:lnTo>
                    <a:lnTo>
                      <a:pt x="246" y="684"/>
                    </a:lnTo>
                    <a:lnTo>
                      <a:pt x="272" y="695"/>
                    </a:lnTo>
                    <a:lnTo>
                      <a:pt x="299" y="706"/>
                    </a:lnTo>
                    <a:lnTo>
                      <a:pt x="328" y="716"/>
                    </a:lnTo>
                    <a:lnTo>
                      <a:pt x="356" y="726"/>
                    </a:lnTo>
                    <a:lnTo>
                      <a:pt x="386" y="734"/>
                    </a:lnTo>
                    <a:lnTo>
                      <a:pt x="416" y="742"/>
                    </a:lnTo>
                    <a:lnTo>
                      <a:pt x="447" y="748"/>
                    </a:lnTo>
                    <a:lnTo>
                      <a:pt x="477" y="754"/>
                    </a:lnTo>
                    <a:lnTo>
                      <a:pt x="509" y="759"/>
                    </a:lnTo>
                    <a:lnTo>
                      <a:pt x="539" y="763"/>
                    </a:lnTo>
                    <a:lnTo>
                      <a:pt x="571" y="766"/>
                    </a:lnTo>
                    <a:lnTo>
                      <a:pt x="603" y="768"/>
                    </a:lnTo>
                    <a:lnTo>
                      <a:pt x="634" y="769"/>
                    </a:lnTo>
                    <a:lnTo>
                      <a:pt x="667" y="770"/>
                    </a:lnTo>
                    <a:lnTo>
                      <a:pt x="698" y="769"/>
                    </a:lnTo>
                    <a:lnTo>
                      <a:pt x="731" y="768"/>
                    </a:lnTo>
                    <a:lnTo>
                      <a:pt x="762" y="766"/>
                    </a:lnTo>
                    <a:lnTo>
                      <a:pt x="794" y="763"/>
                    </a:lnTo>
                    <a:lnTo>
                      <a:pt x="825" y="759"/>
                    </a:lnTo>
                    <a:lnTo>
                      <a:pt x="857" y="754"/>
                    </a:lnTo>
                    <a:lnTo>
                      <a:pt x="887" y="748"/>
                    </a:lnTo>
                    <a:lnTo>
                      <a:pt x="918" y="742"/>
                    </a:lnTo>
                    <a:lnTo>
                      <a:pt x="948" y="734"/>
                    </a:lnTo>
                    <a:lnTo>
                      <a:pt x="976" y="726"/>
                    </a:lnTo>
                    <a:lnTo>
                      <a:pt x="1006" y="716"/>
                    </a:lnTo>
                    <a:lnTo>
                      <a:pt x="1033" y="706"/>
                    </a:lnTo>
                    <a:lnTo>
                      <a:pt x="1061" y="695"/>
                    </a:lnTo>
                    <a:lnTo>
                      <a:pt x="1088" y="684"/>
                    </a:lnTo>
                    <a:lnTo>
                      <a:pt x="1114" y="671"/>
                    </a:lnTo>
                    <a:lnTo>
                      <a:pt x="1138" y="657"/>
                    </a:lnTo>
                    <a:lnTo>
                      <a:pt x="1162" y="642"/>
                    </a:lnTo>
                    <a:lnTo>
                      <a:pt x="1185" y="628"/>
                    </a:lnTo>
                    <a:lnTo>
                      <a:pt x="1205" y="613"/>
                    </a:lnTo>
                    <a:lnTo>
                      <a:pt x="1224" y="597"/>
                    </a:lnTo>
                    <a:lnTo>
                      <a:pt x="1241" y="580"/>
                    </a:lnTo>
                    <a:lnTo>
                      <a:pt x="1258" y="564"/>
                    </a:lnTo>
                    <a:lnTo>
                      <a:pt x="1272" y="547"/>
                    </a:lnTo>
                    <a:lnTo>
                      <a:pt x="1285" y="530"/>
                    </a:lnTo>
                    <a:lnTo>
                      <a:pt x="1296" y="512"/>
                    </a:lnTo>
                    <a:lnTo>
                      <a:pt x="1306" y="494"/>
                    </a:lnTo>
                    <a:lnTo>
                      <a:pt x="1314" y="477"/>
                    </a:lnTo>
                    <a:lnTo>
                      <a:pt x="1322" y="459"/>
                    </a:lnTo>
                    <a:lnTo>
                      <a:pt x="1327" y="440"/>
                    </a:lnTo>
                    <a:lnTo>
                      <a:pt x="1331" y="422"/>
                    </a:lnTo>
                    <a:lnTo>
                      <a:pt x="1333" y="403"/>
                    </a:lnTo>
                    <a:lnTo>
                      <a:pt x="1334" y="384"/>
                    </a:lnTo>
                    <a:lnTo>
                      <a:pt x="1333" y="366"/>
                    </a:lnTo>
                    <a:lnTo>
                      <a:pt x="1331" y="348"/>
                    </a:lnTo>
                    <a:lnTo>
                      <a:pt x="1327" y="330"/>
                    </a:lnTo>
                    <a:lnTo>
                      <a:pt x="1322" y="311"/>
                    </a:lnTo>
                    <a:lnTo>
                      <a:pt x="1314" y="293"/>
                    </a:lnTo>
                    <a:lnTo>
                      <a:pt x="1306" y="275"/>
                    </a:lnTo>
                    <a:lnTo>
                      <a:pt x="1296" y="257"/>
                    </a:lnTo>
                    <a:lnTo>
                      <a:pt x="1285" y="240"/>
                    </a:lnTo>
                    <a:lnTo>
                      <a:pt x="1272" y="223"/>
                    </a:lnTo>
                    <a:lnTo>
                      <a:pt x="1258" y="206"/>
                    </a:lnTo>
                    <a:lnTo>
                      <a:pt x="1241" y="189"/>
                    </a:lnTo>
                    <a:lnTo>
                      <a:pt x="1224" y="173"/>
                    </a:lnTo>
                    <a:lnTo>
                      <a:pt x="1205" y="157"/>
                    </a:lnTo>
                    <a:lnTo>
                      <a:pt x="1185" y="142"/>
                    </a:lnTo>
                    <a:lnTo>
                      <a:pt x="1162" y="126"/>
                    </a:lnTo>
                    <a:lnTo>
                      <a:pt x="1138" y="112"/>
                    </a:lnTo>
                    <a:lnTo>
                      <a:pt x="1114" y="99"/>
                    </a:lnTo>
                    <a:lnTo>
                      <a:pt x="1088" y="86"/>
                    </a:lnTo>
                    <a:lnTo>
                      <a:pt x="1061" y="74"/>
                    </a:lnTo>
                    <a:lnTo>
                      <a:pt x="1033" y="62"/>
                    </a:lnTo>
                    <a:lnTo>
                      <a:pt x="1006" y="52"/>
                    </a:lnTo>
                    <a:lnTo>
                      <a:pt x="976" y="43"/>
                    </a:lnTo>
                    <a:lnTo>
                      <a:pt x="948" y="35"/>
                    </a:lnTo>
                    <a:lnTo>
                      <a:pt x="918" y="28"/>
                    </a:lnTo>
                    <a:lnTo>
                      <a:pt x="887" y="21"/>
                    </a:lnTo>
                    <a:lnTo>
                      <a:pt x="857" y="16"/>
                    </a:lnTo>
                    <a:lnTo>
                      <a:pt x="825" y="11"/>
                    </a:lnTo>
                    <a:lnTo>
                      <a:pt x="794" y="7"/>
                    </a:lnTo>
                    <a:lnTo>
                      <a:pt x="762" y="4"/>
                    </a:lnTo>
                    <a:lnTo>
                      <a:pt x="731" y="2"/>
                    </a:lnTo>
                    <a:lnTo>
                      <a:pt x="698" y="0"/>
                    </a:lnTo>
                    <a:lnTo>
                      <a:pt x="667" y="0"/>
                    </a:lnTo>
                    <a:lnTo>
                      <a:pt x="634" y="0"/>
                    </a:lnTo>
                    <a:lnTo>
                      <a:pt x="603" y="2"/>
                    </a:lnTo>
                    <a:lnTo>
                      <a:pt x="571" y="4"/>
                    </a:lnTo>
                    <a:lnTo>
                      <a:pt x="539" y="7"/>
                    </a:lnTo>
                    <a:lnTo>
                      <a:pt x="508" y="11"/>
                    </a:lnTo>
                    <a:lnTo>
                      <a:pt x="477" y="16"/>
                    </a:lnTo>
                    <a:lnTo>
                      <a:pt x="447" y="21"/>
                    </a:lnTo>
                    <a:lnTo>
                      <a:pt x="416" y="28"/>
                    </a:lnTo>
                    <a:lnTo>
                      <a:pt x="386" y="35"/>
                    </a:lnTo>
                    <a:lnTo>
                      <a:pt x="356" y="43"/>
                    </a:lnTo>
                    <a:lnTo>
                      <a:pt x="328" y="52"/>
                    </a:lnTo>
                    <a:lnTo>
                      <a:pt x="299" y="62"/>
                    </a:lnTo>
                    <a:lnTo>
                      <a:pt x="272" y="74"/>
                    </a:lnTo>
                    <a:lnTo>
                      <a:pt x="246" y="86"/>
                    </a:lnTo>
                    <a:lnTo>
                      <a:pt x="220" y="99"/>
                    </a:lnTo>
                    <a:lnTo>
                      <a:pt x="195" y="112"/>
                    </a:lnTo>
                    <a:lnTo>
                      <a:pt x="172" y="126"/>
                    </a:lnTo>
                    <a:lnTo>
                      <a:pt x="149" y="142"/>
                    </a:lnTo>
                    <a:lnTo>
                      <a:pt x="129" y="157"/>
                    </a:lnTo>
                    <a:lnTo>
                      <a:pt x="110" y="173"/>
                    </a:lnTo>
                    <a:lnTo>
                      <a:pt x="92" y="189"/>
                    </a:lnTo>
                    <a:lnTo>
                      <a:pt x="76" y="206"/>
                    </a:lnTo>
                    <a:lnTo>
                      <a:pt x="62" y="223"/>
                    </a:lnTo>
                    <a:lnTo>
                      <a:pt x="49" y="240"/>
                    </a:lnTo>
                    <a:lnTo>
                      <a:pt x="38" y="257"/>
                    </a:lnTo>
                    <a:lnTo>
                      <a:pt x="27" y="275"/>
                    </a:lnTo>
                    <a:lnTo>
                      <a:pt x="19" y="293"/>
                    </a:lnTo>
                    <a:lnTo>
                      <a:pt x="12" y="311"/>
                    </a:lnTo>
                    <a:lnTo>
                      <a:pt x="7" y="330"/>
                    </a:lnTo>
                    <a:lnTo>
                      <a:pt x="3" y="348"/>
                    </a:lnTo>
                    <a:lnTo>
                      <a:pt x="1" y="366"/>
                    </a:lnTo>
                    <a:lnTo>
                      <a:pt x="0" y="384"/>
                    </a:lnTo>
                    <a:lnTo>
                      <a:pt x="1" y="403"/>
                    </a:lnTo>
                    <a:lnTo>
                      <a:pt x="3" y="422"/>
                    </a:lnTo>
                    <a:lnTo>
                      <a:pt x="7" y="440"/>
                    </a:lnTo>
                    <a:lnTo>
                      <a:pt x="12" y="459"/>
                    </a:lnTo>
                    <a:lnTo>
                      <a:pt x="19" y="477"/>
                    </a:lnTo>
                    <a:lnTo>
                      <a:pt x="27" y="494"/>
                    </a:lnTo>
                    <a:lnTo>
                      <a:pt x="38" y="512"/>
                    </a:lnTo>
                    <a:lnTo>
                      <a:pt x="49" y="530"/>
                    </a:lnTo>
                    <a:lnTo>
                      <a:pt x="62" y="547"/>
                    </a:lnTo>
                    <a:lnTo>
                      <a:pt x="76" y="564"/>
                    </a:lnTo>
                    <a:lnTo>
                      <a:pt x="92" y="580"/>
                    </a:lnTo>
                    <a:lnTo>
                      <a:pt x="110" y="597"/>
                    </a:lnTo>
                    <a:lnTo>
                      <a:pt x="129" y="613"/>
                    </a:lnTo>
                    <a:lnTo>
                      <a:pt x="149" y="628"/>
                    </a:lnTo>
                    <a:lnTo>
                      <a:pt x="172" y="642"/>
                    </a:lnTo>
                    <a:lnTo>
                      <a:pt x="195" y="657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65" name="Freeform 12"/>
              <p:cNvSpPr/>
              <p:nvPr/>
            </p:nvSpPr>
            <p:spPr bwMode="auto">
              <a:xfrm>
                <a:off x="3014663" y="2605088"/>
                <a:ext cx="176213" cy="101600"/>
              </a:xfrm>
              <a:custGeom>
                <a:avLst/>
                <a:gdLst>
                  <a:gd name="T0" fmla="*/ 246 w 1334"/>
                  <a:gd name="T1" fmla="*/ 684 h 771"/>
                  <a:gd name="T2" fmla="*/ 328 w 1334"/>
                  <a:gd name="T3" fmla="*/ 717 h 771"/>
                  <a:gd name="T4" fmla="*/ 416 w 1334"/>
                  <a:gd name="T5" fmla="*/ 742 h 771"/>
                  <a:gd name="T6" fmla="*/ 508 w 1334"/>
                  <a:gd name="T7" fmla="*/ 759 h 771"/>
                  <a:gd name="T8" fmla="*/ 603 w 1334"/>
                  <a:gd name="T9" fmla="*/ 769 h 771"/>
                  <a:gd name="T10" fmla="*/ 699 w 1334"/>
                  <a:gd name="T11" fmla="*/ 770 h 771"/>
                  <a:gd name="T12" fmla="*/ 794 w 1334"/>
                  <a:gd name="T13" fmla="*/ 764 h 771"/>
                  <a:gd name="T14" fmla="*/ 888 w 1334"/>
                  <a:gd name="T15" fmla="*/ 749 h 771"/>
                  <a:gd name="T16" fmla="*/ 977 w 1334"/>
                  <a:gd name="T17" fmla="*/ 726 h 771"/>
                  <a:gd name="T18" fmla="*/ 1061 w 1334"/>
                  <a:gd name="T19" fmla="*/ 697 h 771"/>
                  <a:gd name="T20" fmla="*/ 1138 w 1334"/>
                  <a:gd name="T21" fmla="*/ 658 h 771"/>
                  <a:gd name="T22" fmla="*/ 1205 w 1334"/>
                  <a:gd name="T23" fmla="*/ 613 h 771"/>
                  <a:gd name="T24" fmla="*/ 1258 w 1334"/>
                  <a:gd name="T25" fmla="*/ 565 h 771"/>
                  <a:gd name="T26" fmla="*/ 1297 w 1334"/>
                  <a:gd name="T27" fmla="*/ 513 h 771"/>
                  <a:gd name="T28" fmla="*/ 1322 w 1334"/>
                  <a:gd name="T29" fmla="*/ 459 h 771"/>
                  <a:gd name="T30" fmla="*/ 1333 w 1334"/>
                  <a:gd name="T31" fmla="*/ 404 h 771"/>
                  <a:gd name="T32" fmla="*/ 1331 w 1334"/>
                  <a:gd name="T33" fmla="*/ 348 h 771"/>
                  <a:gd name="T34" fmla="*/ 1315 w 1334"/>
                  <a:gd name="T35" fmla="*/ 293 h 771"/>
                  <a:gd name="T36" fmla="*/ 1285 w 1334"/>
                  <a:gd name="T37" fmla="*/ 241 h 771"/>
                  <a:gd name="T38" fmla="*/ 1242 w 1334"/>
                  <a:gd name="T39" fmla="*/ 190 h 771"/>
                  <a:gd name="T40" fmla="*/ 1184 w 1334"/>
                  <a:gd name="T41" fmla="*/ 142 h 771"/>
                  <a:gd name="T42" fmla="*/ 1114 w 1334"/>
                  <a:gd name="T43" fmla="*/ 99 h 771"/>
                  <a:gd name="T44" fmla="*/ 1034 w 1334"/>
                  <a:gd name="T45" fmla="*/ 64 h 771"/>
                  <a:gd name="T46" fmla="*/ 947 w 1334"/>
                  <a:gd name="T47" fmla="*/ 35 h 771"/>
                  <a:gd name="T48" fmla="*/ 857 w 1334"/>
                  <a:gd name="T49" fmla="*/ 16 h 771"/>
                  <a:gd name="T50" fmla="*/ 763 w 1334"/>
                  <a:gd name="T51" fmla="*/ 4 h 771"/>
                  <a:gd name="T52" fmla="*/ 667 w 1334"/>
                  <a:gd name="T53" fmla="*/ 0 h 771"/>
                  <a:gd name="T54" fmla="*/ 571 w 1334"/>
                  <a:gd name="T55" fmla="*/ 4 h 771"/>
                  <a:gd name="T56" fmla="*/ 477 w 1334"/>
                  <a:gd name="T57" fmla="*/ 16 h 771"/>
                  <a:gd name="T58" fmla="*/ 386 w 1334"/>
                  <a:gd name="T59" fmla="*/ 35 h 771"/>
                  <a:gd name="T60" fmla="*/ 300 w 1334"/>
                  <a:gd name="T61" fmla="*/ 64 h 771"/>
                  <a:gd name="T62" fmla="*/ 221 w 1334"/>
                  <a:gd name="T63" fmla="*/ 99 h 771"/>
                  <a:gd name="T64" fmla="*/ 150 w 1334"/>
                  <a:gd name="T65" fmla="*/ 142 h 771"/>
                  <a:gd name="T66" fmla="*/ 93 w 1334"/>
                  <a:gd name="T67" fmla="*/ 190 h 771"/>
                  <a:gd name="T68" fmla="*/ 49 w 1334"/>
                  <a:gd name="T69" fmla="*/ 241 h 771"/>
                  <a:gd name="T70" fmla="*/ 19 w 1334"/>
                  <a:gd name="T71" fmla="*/ 293 h 771"/>
                  <a:gd name="T72" fmla="*/ 3 w 1334"/>
                  <a:gd name="T73" fmla="*/ 348 h 771"/>
                  <a:gd name="T74" fmla="*/ 0 w 1334"/>
                  <a:gd name="T75" fmla="*/ 404 h 771"/>
                  <a:gd name="T76" fmla="*/ 13 w 1334"/>
                  <a:gd name="T77" fmla="*/ 459 h 771"/>
                  <a:gd name="T78" fmla="*/ 38 w 1334"/>
                  <a:gd name="T79" fmla="*/ 513 h 771"/>
                  <a:gd name="T80" fmla="*/ 77 w 1334"/>
                  <a:gd name="T81" fmla="*/ 565 h 771"/>
                  <a:gd name="T82" fmla="*/ 129 w 1334"/>
                  <a:gd name="T83" fmla="*/ 613 h 771"/>
                  <a:gd name="T84" fmla="*/ 195 w 1334"/>
                  <a:gd name="T85" fmla="*/ 658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34" h="771">
                    <a:moveTo>
                      <a:pt x="195" y="658"/>
                    </a:moveTo>
                    <a:lnTo>
                      <a:pt x="221" y="671"/>
                    </a:lnTo>
                    <a:lnTo>
                      <a:pt x="246" y="684"/>
                    </a:lnTo>
                    <a:lnTo>
                      <a:pt x="272" y="697"/>
                    </a:lnTo>
                    <a:lnTo>
                      <a:pt x="300" y="707"/>
                    </a:lnTo>
                    <a:lnTo>
                      <a:pt x="328" y="717"/>
                    </a:lnTo>
                    <a:lnTo>
                      <a:pt x="357" y="726"/>
                    </a:lnTo>
                    <a:lnTo>
                      <a:pt x="386" y="735"/>
                    </a:lnTo>
                    <a:lnTo>
                      <a:pt x="416" y="742"/>
                    </a:lnTo>
                    <a:lnTo>
                      <a:pt x="446" y="749"/>
                    </a:lnTo>
                    <a:lnTo>
                      <a:pt x="477" y="754"/>
                    </a:lnTo>
                    <a:lnTo>
                      <a:pt x="508" y="759"/>
                    </a:lnTo>
                    <a:lnTo>
                      <a:pt x="539" y="764"/>
                    </a:lnTo>
                    <a:lnTo>
                      <a:pt x="571" y="767"/>
                    </a:lnTo>
                    <a:lnTo>
                      <a:pt x="603" y="769"/>
                    </a:lnTo>
                    <a:lnTo>
                      <a:pt x="635" y="770"/>
                    </a:lnTo>
                    <a:lnTo>
                      <a:pt x="667" y="771"/>
                    </a:lnTo>
                    <a:lnTo>
                      <a:pt x="699" y="770"/>
                    </a:lnTo>
                    <a:lnTo>
                      <a:pt x="731" y="769"/>
                    </a:lnTo>
                    <a:lnTo>
                      <a:pt x="763" y="767"/>
                    </a:lnTo>
                    <a:lnTo>
                      <a:pt x="794" y="764"/>
                    </a:lnTo>
                    <a:lnTo>
                      <a:pt x="826" y="759"/>
                    </a:lnTo>
                    <a:lnTo>
                      <a:pt x="857" y="754"/>
                    </a:lnTo>
                    <a:lnTo>
                      <a:pt x="888" y="749"/>
                    </a:lnTo>
                    <a:lnTo>
                      <a:pt x="918" y="742"/>
                    </a:lnTo>
                    <a:lnTo>
                      <a:pt x="947" y="735"/>
                    </a:lnTo>
                    <a:lnTo>
                      <a:pt x="977" y="726"/>
                    </a:lnTo>
                    <a:lnTo>
                      <a:pt x="1006" y="717"/>
                    </a:lnTo>
                    <a:lnTo>
                      <a:pt x="1034" y="707"/>
                    </a:lnTo>
                    <a:lnTo>
                      <a:pt x="1061" y="697"/>
                    </a:lnTo>
                    <a:lnTo>
                      <a:pt x="1088" y="684"/>
                    </a:lnTo>
                    <a:lnTo>
                      <a:pt x="1114" y="671"/>
                    </a:lnTo>
                    <a:lnTo>
                      <a:pt x="1138" y="658"/>
                    </a:lnTo>
                    <a:lnTo>
                      <a:pt x="1163" y="644"/>
                    </a:lnTo>
                    <a:lnTo>
                      <a:pt x="1184" y="628"/>
                    </a:lnTo>
                    <a:lnTo>
                      <a:pt x="1205" y="613"/>
                    </a:lnTo>
                    <a:lnTo>
                      <a:pt x="1224" y="597"/>
                    </a:lnTo>
                    <a:lnTo>
                      <a:pt x="1242" y="581"/>
                    </a:lnTo>
                    <a:lnTo>
                      <a:pt x="1258" y="565"/>
                    </a:lnTo>
                    <a:lnTo>
                      <a:pt x="1272" y="547"/>
                    </a:lnTo>
                    <a:lnTo>
                      <a:pt x="1285" y="530"/>
                    </a:lnTo>
                    <a:lnTo>
                      <a:pt x="1297" y="513"/>
                    </a:lnTo>
                    <a:lnTo>
                      <a:pt x="1307" y="495"/>
                    </a:lnTo>
                    <a:lnTo>
                      <a:pt x="1315" y="477"/>
                    </a:lnTo>
                    <a:lnTo>
                      <a:pt x="1322" y="459"/>
                    </a:lnTo>
                    <a:lnTo>
                      <a:pt x="1327" y="441"/>
                    </a:lnTo>
                    <a:lnTo>
                      <a:pt x="1331" y="422"/>
                    </a:lnTo>
                    <a:lnTo>
                      <a:pt x="1333" y="404"/>
                    </a:lnTo>
                    <a:lnTo>
                      <a:pt x="1334" y="386"/>
                    </a:lnTo>
                    <a:lnTo>
                      <a:pt x="1333" y="366"/>
                    </a:lnTo>
                    <a:lnTo>
                      <a:pt x="1331" y="348"/>
                    </a:lnTo>
                    <a:lnTo>
                      <a:pt x="1327" y="330"/>
                    </a:lnTo>
                    <a:lnTo>
                      <a:pt x="1322" y="312"/>
                    </a:lnTo>
                    <a:lnTo>
                      <a:pt x="1315" y="293"/>
                    </a:lnTo>
                    <a:lnTo>
                      <a:pt x="1307" y="276"/>
                    </a:lnTo>
                    <a:lnTo>
                      <a:pt x="1297" y="258"/>
                    </a:lnTo>
                    <a:lnTo>
                      <a:pt x="1285" y="241"/>
                    </a:lnTo>
                    <a:lnTo>
                      <a:pt x="1272" y="223"/>
                    </a:lnTo>
                    <a:lnTo>
                      <a:pt x="1258" y="206"/>
                    </a:lnTo>
                    <a:lnTo>
                      <a:pt x="1242" y="190"/>
                    </a:lnTo>
                    <a:lnTo>
                      <a:pt x="1224" y="174"/>
                    </a:lnTo>
                    <a:lnTo>
                      <a:pt x="1205" y="157"/>
                    </a:lnTo>
                    <a:lnTo>
                      <a:pt x="1184" y="142"/>
                    </a:lnTo>
                    <a:lnTo>
                      <a:pt x="1163" y="127"/>
                    </a:lnTo>
                    <a:lnTo>
                      <a:pt x="1138" y="113"/>
                    </a:lnTo>
                    <a:lnTo>
                      <a:pt x="1114" y="99"/>
                    </a:lnTo>
                    <a:lnTo>
                      <a:pt x="1088" y="86"/>
                    </a:lnTo>
                    <a:lnTo>
                      <a:pt x="1061" y="75"/>
                    </a:lnTo>
                    <a:lnTo>
                      <a:pt x="1034" y="64"/>
                    </a:lnTo>
                    <a:lnTo>
                      <a:pt x="1006" y="54"/>
                    </a:lnTo>
                    <a:lnTo>
                      <a:pt x="977" y="45"/>
                    </a:lnTo>
                    <a:lnTo>
                      <a:pt x="947" y="35"/>
                    </a:lnTo>
                    <a:lnTo>
                      <a:pt x="918" y="28"/>
                    </a:lnTo>
                    <a:lnTo>
                      <a:pt x="888" y="21"/>
                    </a:lnTo>
                    <a:lnTo>
                      <a:pt x="857" y="16"/>
                    </a:lnTo>
                    <a:lnTo>
                      <a:pt x="826" y="11"/>
                    </a:lnTo>
                    <a:lnTo>
                      <a:pt x="794" y="7"/>
                    </a:lnTo>
                    <a:lnTo>
                      <a:pt x="763" y="4"/>
                    </a:lnTo>
                    <a:lnTo>
                      <a:pt x="731" y="2"/>
                    </a:lnTo>
                    <a:lnTo>
                      <a:pt x="699" y="1"/>
                    </a:lnTo>
                    <a:lnTo>
                      <a:pt x="667" y="0"/>
                    </a:lnTo>
                    <a:lnTo>
                      <a:pt x="635" y="1"/>
                    </a:lnTo>
                    <a:lnTo>
                      <a:pt x="603" y="2"/>
                    </a:lnTo>
                    <a:lnTo>
                      <a:pt x="571" y="4"/>
                    </a:lnTo>
                    <a:lnTo>
                      <a:pt x="539" y="7"/>
                    </a:lnTo>
                    <a:lnTo>
                      <a:pt x="508" y="11"/>
                    </a:lnTo>
                    <a:lnTo>
                      <a:pt x="477" y="16"/>
                    </a:lnTo>
                    <a:lnTo>
                      <a:pt x="446" y="21"/>
                    </a:lnTo>
                    <a:lnTo>
                      <a:pt x="416" y="28"/>
                    </a:lnTo>
                    <a:lnTo>
                      <a:pt x="386" y="35"/>
                    </a:lnTo>
                    <a:lnTo>
                      <a:pt x="357" y="45"/>
                    </a:lnTo>
                    <a:lnTo>
                      <a:pt x="328" y="54"/>
                    </a:lnTo>
                    <a:lnTo>
                      <a:pt x="300" y="64"/>
                    </a:lnTo>
                    <a:lnTo>
                      <a:pt x="272" y="75"/>
                    </a:lnTo>
                    <a:lnTo>
                      <a:pt x="246" y="86"/>
                    </a:lnTo>
                    <a:lnTo>
                      <a:pt x="221" y="99"/>
                    </a:lnTo>
                    <a:lnTo>
                      <a:pt x="195" y="113"/>
                    </a:lnTo>
                    <a:lnTo>
                      <a:pt x="172" y="127"/>
                    </a:lnTo>
                    <a:lnTo>
                      <a:pt x="150" y="142"/>
                    </a:lnTo>
                    <a:lnTo>
                      <a:pt x="129" y="157"/>
                    </a:lnTo>
                    <a:lnTo>
                      <a:pt x="110" y="174"/>
                    </a:lnTo>
                    <a:lnTo>
                      <a:pt x="93" y="190"/>
                    </a:lnTo>
                    <a:lnTo>
                      <a:pt x="77" y="206"/>
                    </a:lnTo>
                    <a:lnTo>
                      <a:pt x="62" y="223"/>
                    </a:lnTo>
                    <a:lnTo>
                      <a:pt x="49" y="241"/>
                    </a:lnTo>
                    <a:lnTo>
                      <a:pt x="38" y="258"/>
                    </a:lnTo>
                    <a:lnTo>
                      <a:pt x="28" y="276"/>
                    </a:lnTo>
                    <a:lnTo>
                      <a:pt x="19" y="293"/>
                    </a:lnTo>
                    <a:lnTo>
                      <a:pt x="13" y="312"/>
                    </a:lnTo>
                    <a:lnTo>
                      <a:pt x="6" y="330"/>
                    </a:lnTo>
                    <a:lnTo>
                      <a:pt x="3" y="348"/>
                    </a:lnTo>
                    <a:lnTo>
                      <a:pt x="0" y="366"/>
                    </a:lnTo>
                    <a:lnTo>
                      <a:pt x="0" y="386"/>
                    </a:lnTo>
                    <a:lnTo>
                      <a:pt x="0" y="404"/>
                    </a:lnTo>
                    <a:lnTo>
                      <a:pt x="3" y="422"/>
                    </a:lnTo>
                    <a:lnTo>
                      <a:pt x="6" y="441"/>
                    </a:lnTo>
                    <a:lnTo>
                      <a:pt x="13" y="459"/>
                    </a:lnTo>
                    <a:lnTo>
                      <a:pt x="20" y="477"/>
                    </a:lnTo>
                    <a:lnTo>
                      <a:pt x="28" y="495"/>
                    </a:lnTo>
                    <a:lnTo>
                      <a:pt x="38" y="513"/>
                    </a:lnTo>
                    <a:lnTo>
                      <a:pt x="49" y="530"/>
                    </a:lnTo>
                    <a:lnTo>
                      <a:pt x="62" y="547"/>
                    </a:lnTo>
                    <a:lnTo>
                      <a:pt x="77" y="565"/>
                    </a:lnTo>
                    <a:lnTo>
                      <a:pt x="93" y="581"/>
                    </a:lnTo>
                    <a:lnTo>
                      <a:pt x="110" y="597"/>
                    </a:lnTo>
                    <a:lnTo>
                      <a:pt x="129" y="613"/>
                    </a:lnTo>
                    <a:lnTo>
                      <a:pt x="150" y="628"/>
                    </a:lnTo>
                    <a:lnTo>
                      <a:pt x="172" y="644"/>
                    </a:lnTo>
                    <a:lnTo>
                      <a:pt x="195" y="658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66" name="Freeform 13"/>
              <p:cNvSpPr/>
              <p:nvPr/>
            </p:nvSpPr>
            <p:spPr bwMode="auto">
              <a:xfrm>
                <a:off x="3224213" y="2479675"/>
                <a:ext cx="176213" cy="101600"/>
              </a:xfrm>
              <a:custGeom>
                <a:avLst/>
                <a:gdLst>
                  <a:gd name="T0" fmla="*/ 246 w 1334"/>
                  <a:gd name="T1" fmla="*/ 685 h 771"/>
                  <a:gd name="T2" fmla="*/ 328 w 1334"/>
                  <a:gd name="T3" fmla="*/ 717 h 771"/>
                  <a:gd name="T4" fmla="*/ 416 w 1334"/>
                  <a:gd name="T5" fmla="*/ 743 h 771"/>
                  <a:gd name="T6" fmla="*/ 508 w 1334"/>
                  <a:gd name="T7" fmla="*/ 760 h 771"/>
                  <a:gd name="T8" fmla="*/ 603 w 1334"/>
                  <a:gd name="T9" fmla="*/ 769 h 771"/>
                  <a:gd name="T10" fmla="*/ 699 w 1334"/>
                  <a:gd name="T11" fmla="*/ 770 h 771"/>
                  <a:gd name="T12" fmla="*/ 795 w 1334"/>
                  <a:gd name="T13" fmla="*/ 764 h 771"/>
                  <a:gd name="T14" fmla="*/ 887 w 1334"/>
                  <a:gd name="T15" fmla="*/ 750 h 771"/>
                  <a:gd name="T16" fmla="*/ 977 w 1334"/>
                  <a:gd name="T17" fmla="*/ 727 h 771"/>
                  <a:gd name="T18" fmla="*/ 1062 w 1334"/>
                  <a:gd name="T19" fmla="*/ 696 h 771"/>
                  <a:gd name="T20" fmla="*/ 1139 w 1334"/>
                  <a:gd name="T21" fmla="*/ 659 h 771"/>
                  <a:gd name="T22" fmla="*/ 1205 w 1334"/>
                  <a:gd name="T23" fmla="*/ 614 h 771"/>
                  <a:gd name="T24" fmla="*/ 1258 w 1334"/>
                  <a:gd name="T25" fmla="*/ 565 h 771"/>
                  <a:gd name="T26" fmla="*/ 1296 w 1334"/>
                  <a:gd name="T27" fmla="*/ 513 h 771"/>
                  <a:gd name="T28" fmla="*/ 1322 w 1334"/>
                  <a:gd name="T29" fmla="*/ 459 h 771"/>
                  <a:gd name="T30" fmla="*/ 1333 w 1334"/>
                  <a:gd name="T31" fmla="*/ 405 h 771"/>
                  <a:gd name="T32" fmla="*/ 1331 w 1334"/>
                  <a:gd name="T33" fmla="*/ 349 h 771"/>
                  <a:gd name="T34" fmla="*/ 1314 w 1334"/>
                  <a:gd name="T35" fmla="*/ 294 h 771"/>
                  <a:gd name="T36" fmla="*/ 1285 w 1334"/>
                  <a:gd name="T37" fmla="*/ 241 h 771"/>
                  <a:gd name="T38" fmla="*/ 1241 w 1334"/>
                  <a:gd name="T39" fmla="*/ 190 h 771"/>
                  <a:gd name="T40" fmla="*/ 1185 w 1334"/>
                  <a:gd name="T41" fmla="*/ 143 h 771"/>
                  <a:gd name="T42" fmla="*/ 1113 w 1334"/>
                  <a:gd name="T43" fmla="*/ 100 h 771"/>
                  <a:gd name="T44" fmla="*/ 1034 w 1334"/>
                  <a:gd name="T45" fmla="*/ 64 h 771"/>
                  <a:gd name="T46" fmla="*/ 948 w 1334"/>
                  <a:gd name="T47" fmla="*/ 36 h 771"/>
                  <a:gd name="T48" fmla="*/ 857 w 1334"/>
                  <a:gd name="T49" fmla="*/ 17 h 771"/>
                  <a:gd name="T50" fmla="*/ 762 w 1334"/>
                  <a:gd name="T51" fmla="*/ 5 h 771"/>
                  <a:gd name="T52" fmla="*/ 667 w 1334"/>
                  <a:gd name="T53" fmla="*/ 0 h 771"/>
                  <a:gd name="T54" fmla="*/ 571 w 1334"/>
                  <a:gd name="T55" fmla="*/ 5 h 771"/>
                  <a:gd name="T56" fmla="*/ 477 w 1334"/>
                  <a:gd name="T57" fmla="*/ 17 h 771"/>
                  <a:gd name="T58" fmla="*/ 386 w 1334"/>
                  <a:gd name="T59" fmla="*/ 36 h 771"/>
                  <a:gd name="T60" fmla="*/ 300 w 1334"/>
                  <a:gd name="T61" fmla="*/ 64 h 771"/>
                  <a:gd name="T62" fmla="*/ 220 w 1334"/>
                  <a:gd name="T63" fmla="*/ 100 h 771"/>
                  <a:gd name="T64" fmla="*/ 149 w 1334"/>
                  <a:gd name="T65" fmla="*/ 143 h 771"/>
                  <a:gd name="T66" fmla="*/ 92 w 1334"/>
                  <a:gd name="T67" fmla="*/ 190 h 771"/>
                  <a:gd name="T68" fmla="*/ 49 w 1334"/>
                  <a:gd name="T69" fmla="*/ 241 h 771"/>
                  <a:gd name="T70" fmla="*/ 19 w 1334"/>
                  <a:gd name="T71" fmla="*/ 294 h 771"/>
                  <a:gd name="T72" fmla="*/ 3 w 1334"/>
                  <a:gd name="T73" fmla="*/ 349 h 771"/>
                  <a:gd name="T74" fmla="*/ 1 w 1334"/>
                  <a:gd name="T75" fmla="*/ 405 h 771"/>
                  <a:gd name="T76" fmla="*/ 12 w 1334"/>
                  <a:gd name="T77" fmla="*/ 459 h 771"/>
                  <a:gd name="T78" fmla="*/ 37 w 1334"/>
                  <a:gd name="T79" fmla="*/ 513 h 771"/>
                  <a:gd name="T80" fmla="*/ 76 w 1334"/>
                  <a:gd name="T81" fmla="*/ 565 h 771"/>
                  <a:gd name="T82" fmla="*/ 129 w 1334"/>
                  <a:gd name="T83" fmla="*/ 614 h 771"/>
                  <a:gd name="T84" fmla="*/ 196 w 1334"/>
                  <a:gd name="T85" fmla="*/ 659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34" h="771">
                    <a:moveTo>
                      <a:pt x="196" y="659"/>
                    </a:moveTo>
                    <a:lnTo>
                      <a:pt x="220" y="672"/>
                    </a:lnTo>
                    <a:lnTo>
                      <a:pt x="246" y="685"/>
                    </a:lnTo>
                    <a:lnTo>
                      <a:pt x="273" y="696"/>
                    </a:lnTo>
                    <a:lnTo>
                      <a:pt x="300" y="707"/>
                    </a:lnTo>
                    <a:lnTo>
                      <a:pt x="328" y="717"/>
                    </a:lnTo>
                    <a:lnTo>
                      <a:pt x="357" y="727"/>
                    </a:lnTo>
                    <a:lnTo>
                      <a:pt x="386" y="736"/>
                    </a:lnTo>
                    <a:lnTo>
                      <a:pt x="416" y="743"/>
                    </a:lnTo>
                    <a:lnTo>
                      <a:pt x="447" y="750"/>
                    </a:lnTo>
                    <a:lnTo>
                      <a:pt x="477" y="755"/>
                    </a:lnTo>
                    <a:lnTo>
                      <a:pt x="508" y="760"/>
                    </a:lnTo>
                    <a:lnTo>
                      <a:pt x="540" y="764"/>
                    </a:lnTo>
                    <a:lnTo>
                      <a:pt x="571" y="767"/>
                    </a:lnTo>
                    <a:lnTo>
                      <a:pt x="603" y="769"/>
                    </a:lnTo>
                    <a:lnTo>
                      <a:pt x="635" y="770"/>
                    </a:lnTo>
                    <a:lnTo>
                      <a:pt x="667" y="771"/>
                    </a:lnTo>
                    <a:lnTo>
                      <a:pt x="699" y="770"/>
                    </a:lnTo>
                    <a:lnTo>
                      <a:pt x="731" y="769"/>
                    </a:lnTo>
                    <a:lnTo>
                      <a:pt x="762" y="767"/>
                    </a:lnTo>
                    <a:lnTo>
                      <a:pt x="795" y="764"/>
                    </a:lnTo>
                    <a:lnTo>
                      <a:pt x="825" y="760"/>
                    </a:lnTo>
                    <a:lnTo>
                      <a:pt x="857" y="755"/>
                    </a:lnTo>
                    <a:lnTo>
                      <a:pt x="887" y="750"/>
                    </a:lnTo>
                    <a:lnTo>
                      <a:pt x="918" y="743"/>
                    </a:lnTo>
                    <a:lnTo>
                      <a:pt x="948" y="736"/>
                    </a:lnTo>
                    <a:lnTo>
                      <a:pt x="977" y="727"/>
                    </a:lnTo>
                    <a:lnTo>
                      <a:pt x="1006" y="717"/>
                    </a:lnTo>
                    <a:lnTo>
                      <a:pt x="1034" y="707"/>
                    </a:lnTo>
                    <a:lnTo>
                      <a:pt x="1062" y="696"/>
                    </a:lnTo>
                    <a:lnTo>
                      <a:pt x="1088" y="685"/>
                    </a:lnTo>
                    <a:lnTo>
                      <a:pt x="1113" y="672"/>
                    </a:lnTo>
                    <a:lnTo>
                      <a:pt x="1139" y="659"/>
                    </a:lnTo>
                    <a:lnTo>
                      <a:pt x="1162" y="644"/>
                    </a:lnTo>
                    <a:lnTo>
                      <a:pt x="1185" y="629"/>
                    </a:lnTo>
                    <a:lnTo>
                      <a:pt x="1205" y="614"/>
                    </a:lnTo>
                    <a:lnTo>
                      <a:pt x="1224" y="598"/>
                    </a:lnTo>
                    <a:lnTo>
                      <a:pt x="1241" y="581"/>
                    </a:lnTo>
                    <a:lnTo>
                      <a:pt x="1258" y="565"/>
                    </a:lnTo>
                    <a:lnTo>
                      <a:pt x="1272" y="548"/>
                    </a:lnTo>
                    <a:lnTo>
                      <a:pt x="1285" y="531"/>
                    </a:lnTo>
                    <a:lnTo>
                      <a:pt x="1296" y="513"/>
                    </a:lnTo>
                    <a:lnTo>
                      <a:pt x="1306" y="495"/>
                    </a:lnTo>
                    <a:lnTo>
                      <a:pt x="1314" y="478"/>
                    </a:lnTo>
                    <a:lnTo>
                      <a:pt x="1322" y="459"/>
                    </a:lnTo>
                    <a:lnTo>
                      <a:pt x="1327" y="441"/>
                    </a:lnTo>
                    <a:lnTo>
                      <a:pt x="1331" y="423"/>
                    </a:lnTo>
                    <a:lnTo>
                      <a:pt x="1333" y="405"/>
                    </a:lnTo>
                    <a:lnTo>
                      <a:pt x="1334" y="385"/>
                    </a:lnTo>
                    <a:lnTo>
                      <a:pt x="1333" y="367"/>
                    </a:lnTo>
                    <a:lnTo>
                      <a:pt x="1331" y="349"/>
                    </a:lnTo>
                    <a:lnTo>
                      <a:pt x="1327" y="330"/>
                    </a:lnTo>
                    <a:lnTo>
                      <a:pt x="1322" y="312"/>
                    </a:lnTo>
                    <a:lnTo>
                      <a:pt x="1314" y="294"/>
                    </a:lnTo>
                    <a:lnTo>
                      <a:pt x="1306" y="276"/>
                    </a:lnTo>
                    <a:lnTo>
                      <a:pt x="1296" y="258"/>
                    </a:lnTo>
                    <a:lnTo>
                      <a:pt x="1285" y="241"/>
                    </a:lnTo>
                    <a:lnTo>
                      <a:pt x="1272" y="224"/>
                    </a:lnTo>
                    <a:lnTo>
                      <a:pt x="1258" y="207"/>
                    </a:lnTo>
                    <a:lnTo>
                      <a:pt x="1241" y="190"/>
                    </a:lnTo>
                    <a:lnTo>
                      <a:pt x="1224" y="174"/>
                    </a:lnTo>
                    <a:lnTo>
                      <a:pt x="1205" y="158"/>
                    </a:lnTo>
                    <a:lnTo>
                      <a:pt x="1185" y="143"/>
                    </a:lnTo>
                    <a:lnTo>
                      <a:pt x="1162" y="127"/>
                    </a:lnTo>
                    <a:lnTo>
                      <a:pt x="1139" y="113"/>
                    </a:lnTo>
                    <a:lnTo>
                      <a:pt x="1113" y="100"/>
                    </a:lnTo>
                    <a:lnTo>
                      <a:pt x="1088" y="87"/>
                    </a:lnTo>
                    <a:lnTo>
                      <a:pt x="1062" y="75"/>
                    </a:lnTo>
                    <a:lnTo>
                      <a:pt x="1034" y="64"/>
                    </a:lnTo>
                    <a:lnTo>
                      <a:pt x="1006" y="54"/>
                    </a:lnTo>
                    <a:lnTo>
                      <a:pt x="977" y="45"/>
                    </a:lnTo>
                    <a:lnTo>
                      <a:pt x="948" y="36"/>
                    </a:lnTo>
                    <a:lnTo>
                      <a:pt x="918" y="29"/>
                    </a:lnTo>
                    <a:lnTo>
                      <a:pt x="887" y="22"/>
                    </a:lnTo>
                    <a:lnTo>
                      <a:pt x="857" y="17"/>
                    </a:lnTo>
                    <a:lnTo>
                      <a:pt x="825" y="12"/>
                    </a:lnTo>
                    <a:lnTo>
                      <a:pt x="795" y="8"/>
                    </a:lnTo>
                    <a:lnTo>
                      <a:pt x="762" y="5"/>
                    </a:lnTo>
                    <a:lnTo>
                      <a:pt x="731" y="2"/>
                    </a:lnTo>
                    <a:lnTo>
                      <a:pt x="699" y="1"/>
                    </a:lnTo>
                    <a:lnTo>
                      <a:pt x="667" y="0"/>
                    </a:lnTo>
                    <a:lnTo>
                      <a:pt x="635" y="1"/>
                    </a:lnTo>
                    <a:lnTo>
                      <a:pt x="603" y="2"/>
                    </a:lnTo>
                    <a:lnTo>
                      <a:pt x="571" y="5"/>
                    </a:lnTo>
                    <a:lnTo>
                      <a:pt x="540" y="8"/>
                    </a:lnTo>
                    <a:lnTo>
                      <a:pt x="508" y="12"/>
                    </a:lnTo>
                    <a:lnTo>
                      <a:pt x="477" y="17"/>
                    </a:lnTo>
                    <a:lnTo>
                      <a:pt x="447" y="22"/>
                    </a:lnTo>
                    <a:lnTo>
                      <a:pt x="416" y="29"/>
                    </a:lnTo>
                    <a:lnTo>
                      <a:pt x="386" y="36"/>
                    </a:lnTo>
                    <a:lnTo>
                      <a:pt x="357" y="45"/>
                    </a:lnTo>
                    <a:lnTo>
                      <a:pt x="328" y="54"/>
                    </a:lnTo>
                    <a:lnTo>
                      <a:pt x="300" y="64"/>
                    </a:lnTo>
                    <a:lnTo>
                      <a:pt x="273" y="75"/>
                    </a:lnTo>
                    <a:lnTo>
                      <a:pt x="246" y="87"/>
                    </a:lnTo>
                    <a:lnTo>
                      <a:pt x="220" y="100"/>
                    </a:lnTo>
                    <a:lnTo>
                      <a:pt x="195" y="113"/>
                    </a:lnTo>
                    <a:lnTo>
                      <a:pt x="171" y="127"/>
                    </a:lnTo>
                    <a:lnTo>
                      <a:pt x="149" y="143"/>
                    </a:lnTo>
                    <a:lnTo>
                      <a:pt x="129" y="158"/>
                    </a:lnTo>
                    <a:lnTo>
                      <a:pt x="110" y="174"/>
                    </a:lnTo>
                    <a:lnTo>
                      <a:pt x="92" y="190"/>
                    </a:lnTo>
                    <a:lnTo>
                      <a:pt x="76" y="207"/>
                    </a:lnTo>
                    <a:lnTo>
                      <a:pt x="62" y="224"/>
                    </a:lnTo>
                    <a:lnTo>
                      <a:pt x="49" y="241"/>
                    </a:lnTo>
                    <a:lnTo>
                      <a:pt x="37" y="258"/>
                    </a:lnTo>
                    <a:lnTo>
                      <a:pt x="27" y="276"/>
                    </a:lnTo>
                    <a:lnTo>
                      <a:pt x="19" y="294"/>
                    </a:lnTo>
                    <a:lnTo>
                      <a:pt x="12" y="312"/>
                    </a:lnTo>
                    <a:lnTo>
                      <a:pt x="7" y="330"/>
                    </a:lnTo>
                    <a:lnTo>
                      <a:pt x="3" y="349"/>
                    </a:lnTo>
                    <a:lnTo>
                      <a:pt x="1" y="367"/>
                    </a:lnTo>
                    <a:lnTo>
                      <a:pt x="0" y="385"/>
                    </a:lnTo>
                    <a:lnTo>
                      <a:pt x="1" y="405"/>
                    </a:lnTo>
                    <a:lnTo>
                      <a:pt x="3" y="423"/>
                    </a:lnTo>
                    <a:lnTo>
                      <a:pt x="7" y="441"/>
                    </a:lnTo>
                    <a:lnTo>
                      <a:pt x="12" y="459"/>
                    </a:lnTo>
                    <a:lnTo>
                      <a:pt x="19" y="478"/>
                    </a:lnTo>
                    <a:lnTo>
                      <a:pt x="27" y="495"/>
                    </a:lnTo>
                    <a:lnTo>
                      <a:pt x="37" y="513"/>
                    </a:lnTo>
                    <a:lnTo>
                      <a:pt x="49" y="531"/>
                    </a:lnTo>
                    <a:lnTo>
                      <a:pt x="62" y="548"/>
                    </a:lnTo>
                    <a:lnTo>
                      <a:pt x="76" y="565"/>
                    </a:lnTo>
                    <a:lnTo>
                      <a:pt x="92" y="581"/>
                    </a:lnTo>
                    <a:lnTo>
                      <a:pt x="110" y="598"/>
                    </a:lnTo>
                    <a:lnTo>
                      <a:pt x="129" y="614"/>
                    </a:lnTo>
                    <a:lnTo>
                      <a:pt x="149" y="629"/>
                    </a:lnTo>
                    <a:lnTo>
                      <a:pt x="171" y="644"/>
                    </a:lnTo>
                    <a:lnTo>
                      <a:pt x="196" y="659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67" name="Freeform 14"/>
              <p:cNvSpPr/>
              <p:nvPr/>
            </p:nvSpPr>
            <p:spPr bwMode="auto">
              <a:xfrm>
                <a:off x="3132138" y="3144838"/>
                <a:ext cx="128588" cy="168275"/>
              </a:xfrm>
              <a:custGeom>
                <a:avLst/>
                <a:gdLst>
                  <a:gd name="T0" fmla="*/ 541 w 980"/>
                  <a:gd name="T1" fmla="*/ 41 h 1267"/>
                  <a:gd name="T2" fmla="*/ 613 w 980"/>
                  <a:gd name="T3" fmla="*/ 15 h 1267"/>
                  <a:gd name="T4" fmla="*/ 681 w 980"/>
                  <a:gd name="T5" fmla="*/ 1 h 1267"/>
                  <a:gd name="T6" fmla="*/ 745 w 980"/>
                  <a:gd name="T7" fmla="*/ 2 h 1267"/>
                  <a:gd name="T8" fmla="*/ 801 w 980"/>
                  <a:gd name="T9" fmla="*/ 17 h 1267"/>
                  <a:gd name="T10" fmla="*/ 853 w 980"/>
                  <a:gd name="T11" fmla="*/ 43 h 1267"/>
                  <a:gd name="T12" fmla="*/ 897 w 980"/>
                  <a:gd name="T13" fmla="*/ 82 h 1267"/>
                  <a:gd name="T14" fmla="*/ 931 w 980"/>
                  <a:gd name="T15" fmla="*/ 132 h 1267"/>
                  <a:gd name="T16" fmla="*/ 958 w 980"/>
                  <a:gd name="T17" fmla="*/ 194 h 1267"/>
                  <a:gd name="T18" fmla="*/ 975 w 980"/>
                  <a:gd name="T19" fmla="*/ 267 h 1267"/>
                  <a:gd name="T20" fmla="*/ 980 w 980"/>
                  <a:gd name="T21" fmla="*/ 350 h 1267"/>
                  <a:gd name="T22" fmla="*/ 975 w 980"/>
                  <a:gd name="T23" fmla="*/ 440 h 1267"/>
                  <a:gd name="T24" fmla="*/ 958 w 980"/>
                  <a:gd name="T25" fmla="*/ 531 h 1267"/>
                  <a:gd name="T26" fmla="*/ 931 w 980"/>
                  <a:gd name="T27" fmla="*/ 624 h 1267"/>
                  <a:gd name="T28" fmla="*/ 897 w 980"/>
                  <a:gd name="T29" fmla="*/ 715 h 1267"/>
                  <a:gd name="T30" fmla="*/ 853 w 980"/>
                  <a:gd name="T31" fmla="*/ 805 h 1267"/>
                  <a:gd name="T32" fmla="*/ 801 w 980"/>
                  <a:gd name="T33" fmla="*/ 890 h 1267"/>
                  <a:gd name="T34" fmla="*/ 745 w 980"/>
                  <a:gd name="T35" fmla="*/ 970 h 1267"/>
                  <a:gd name="T36" fmla="*/ 681 w 980"/>
                  <a:gd name="T37" fmla="*/ 1044 h 1267"/>
                  <a:gd name="T38" fmla="*/ 613 w 980"/>
                  <a:gd name="T39" fmla="*/ 1110 h 1267"/>
                  <a:gd name="T40" fmla="*/ 541 w 980"/>
                  <a:gd name="T41" fmla="*/ 1167 h 1267"/>
                  <a:gd name="T42" fmla="*/ 464 w 980"/>
                  <a:gd name="T43" fmla="*/ 1213 h 1267"/>
                  <a:gd name="T44" fmla="*/ 391 w 980"/>
                  <a:gd name="T45" fmla="*/ 1245 h 1267"/>
                  <a:gd name="T46" fmla="*/ 321 w 980"/>
                  <a:gd name="T47" fmla="*/ 1263 h 1267"/>
                  <a:gd name="T48" fmla="*/ 256 w 980"/>
                  <a:gd name="T49" fmla="*/ 1266 h 1267"/>
                  <a:gd name="T50" fmla="*/ 196 w 980"/>
                  <a:gd name="T51" fmla="*/ 1256 h 1267"/>
                  <a:gd name="T52" fmla="*/ 144 w 980"/>
                  <a:gd name="T53" fmla="*/ 1233 h 1267"/>
                  <a:gd name="T54" fmla="*/ 97 w 980"/>
                  <a:gd name="T55" fmla="*/ 1199 h 1267"/>
                  <a:gd name="T56" fmla="*/ 59 w 980"/>
                  <a:gd name="T57" fmla="*/ 1152 h 1267"/>
                  <a:gd name="T58" fmla="*/ 30 w 980"/>
                  <a:gd name="T59" fmla="*/ 1094 h 1267"/>
                  <a:gd name="T60" fmla="*/ 10 w 980"/>
                  <a:gd name="T61" fmla="*/ 1025 h 1267"/>
                  <a:gd name="T62" fmla="*/ 0 w 980"/>
                  <a:gd name="T63" fmla="*/ 945 h 1267"/>
                  <a:gd name="T64" fmla="*/ 3 w 980"/>
                  <a:gd name="T65" fmla="*/ 856 h 1267"/>
                  <a:gd name="T66" fmla="*/ 16 w 980"/>
                  <a:gd name="T67" fmla="*/ 766 h 1267"/>
                  <a:gd name="T68" fmla="*/ 38 w 980"/>
                  <a:gd name="T69" fmla="*/ 674 h 1267"/>
                  <a:gd name="T70" fmla="*/ 71 w 980"/>
                  <a:gd name="T71" fmla="*/ 582 h 1267"/>
                  <a:gd name="T72" fmla="*/ 112 w 980"/>
                  <a:gd name="T73" fmla="*/ 492 h 1267"/>
                  <a:gd name="T74" fmla="*/ 161 w 980"/>
                  <a:gd name="T75" fmla="*/ 404 h 1267"/>
                  <a:gd name="T76" fmla="*/ 216 w 980"/>
                  <a:gd name="T77" fmla="*/ 322 h 1267"/>
                  <a:gd name="T78" fmla="*/ 278 w 980"/>
                  <a:gd name="T79" fmla="*/ 246 h 1267"/>
                  <a:gd name="T80" fmla="*/ 345 w 980"/>
                  <a:gd name="T81" fmla="*/ 177 h 1267"/>
                  <a:gd name="T82" fmla="*/ 416 w 980"/>
                  <a:gd name="T83" fmla="*/ 117 h 1267"/>
                  <a:gd name="T84" fmla="*/ 490 w 980"/>
                  <a:gd name="T85" fmla="*/ 67 h 1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80" h="1267">
                    <a:moveTo>
                      <a:pt x="490" y="67"/>
                    </a:moveTo>
                    <a:lnTo>
                      <a:pt x="515" y="53"/>
                    </a:lnTo>
                    <a:lnTo>
                      <a:pt x="541" y="41"/>
                    </a:lnTo>
                    <a:lnTo>
                      <a:pt x="565" y="31"/>
                    </a:lnTo>
                    <a:lnTo>
                      <a:pt x="589" y="22"/>
                    </a:lnTo>
                    <a:lnTo>
                      <a:pt x="613" y="15"/>
                    </a:lnTo>
                    <a:lnTo>
                      <a:pt x="636" y="8"/>
                    </a:lnTo>
                    <a:lnTo>
                      <a:pt x="658" y="4"/>
                    </a:lnTo>
                    <a:lnTo>
                      <a:pt x="681" y="1"/>
                    </a:lnTo>
                    <a:lnTo>
                      <a:pt x="703" y="0"/>
                    </a:lnTo>
                    <a:lnTo>
                      <a:pt x="723" y="0"/>
                    </a:lnTo>
                    <a:lnTo>
                      <a:pt x="745" y="2"/>
                    </a:lnTo>
                    <a:lnTo>
                      <a:pt x="764" y="5"/>
                    </a:lnTo>
                    <a:lnTo>
                      <a:pt x="783" y="10"/>
                    </a:lnTo>
                    <a:lnTo>
                      <a:pt x="801" y="17"/>
                    </a:lnTo>
                    <a:lnTo>
                      <a:pt x="820" y="24"/>
                    </a:lnTo>
                    <a:lnTo>
                      <a:pt x="837" y="33"/>
                    </a:lnTo>
                    <a:lnTo>
                      <a:pt x="853" y="43"/>
                    </a:lnTo>
                    <a:lnTo>
                      <a:pt x="868" y="54"/>
                    </a:lnTo>
                    <a:lnTo>
                      <a:pt x="883" y="67"/>
                    </a:lnTo>
                    <a:lnTo>
                      <a:pt x="897" y="82"/>
                    </a:lnTo>
                    <a:lnTo>
                      <a:pt x="909" y="98"/>
                    </a:lnTo>
                    <a:lnTo>
                      <a:pt x="921" y="114"/>
                    </a:lnTo>
                    <a:lnTo>
                      <a:pt x="931" y="132"/>
                    </a:lnTo>
                    <a:lnTo>
                      <a:pt x="941" y="152"/>
                    </a:lnTo>
                    <a:lnTo>
                      <a:pt x="951" y="173"/>
                    </a:lnTo>
                    <a:lnTo>
                      <a:pt x="958" y="194"/>
                    </a:lnTo>
                    <a:lnTo>
                      <a:pt x="965" y="218"/>
                    </a:lnTo>
                    <a:lnTo>
                      <a:pt x="970" y="242"/>
                    </a:lnTo>
                    <a:lnTo>
                      <a:pt x="975" y="267"/>
                    </a:lnTo>
                    <a:lnTo>
                      <a:pt x="978" y="294"/>
                    </a:lnTo>
                    <a:lnTo>
                      <a:pt x="979" y="321"/>
                    </a:lnTo>
                    <a:lnTo>
                      <a:pt x="980" y="350"/>
                    </a:lnTo>
                    <a:lnTo>
                      <a:pt x="979" y="379"/>
                    </a:lnTo>
                    <a:lnTo>
                      <a:pt x="978" y="410"/>
                    </a:lnTo>
                    <a:lnTo>
                      <a:pt x="975" y="440"/>
                    </a:lnTo>
                    <a:lnTo>
                      <a:pt x="970" y="469"/>
                    </a:lnTo>
                    <a:lnTo>
                      <a:pt x="965" y="501"/>
                    </a:lnTo>
                    <a:lnTo>
                      <a:pt x="958" y="531"/>
                    </a:lnTo>
                    <a:lnTo>
                      <a:pt x="951" y="562"/>
                    </a:lnTo>
                    <a:lnTo>
                      <a:pt x="941" y="592"/>
                    </a:lnTo>
                    <a:lnTo>
                      <a:pt x="931" y="624"/>
                    </a:lnTo>
                    <a:lnTo>
                      <a:pt x="921" y="654"/>
                    </a:lnTo>
                    <a:lnTo>
                      <a:pt x="909" y="685"/>
                    </a:lnTo>
                    <a:lnTo>
                      <a:pt x="897" y="715"/>
                    </a:lnTo>
                    <a:lnTo>
                      <a:pt x="883" y="745"/>
                    </a:lnTo>
                    <a:lnTo>
                      <a:pt x="868" y="775"/>
                    </a:lnTo>
                    <a:lnTo>
                      <a:pt x="853" y="805"/>
                    </a:lnTo>
                    <a:lnTo>
                      <a:pt x="837" y="833"/>
                    </a:lnTo>
                    <a:lnTo>
                      <a:pt x="820" y="861"/>
                    </a:lnTo>
                    <a:lnTo>
                      <a:pt x="801" y="890"/>
                    </a:lnTo>
                    <a:lnTo>
                      <a:pt x="783" y="917"/>
                    </a:lnTo>
                    <a:lnTo>
                      <a:pt x="764" y="945"/>
                    </a:lnTo>
                    <a:lnTo>
                      <a:pt x="745" y="970"/>
                    </a:lnTo>
                    <a:lnTo>
                      <a:pt x="723" y="997"/>
                    </a:lnTo>
                    <a:lnTo>
                      <a:pt x="703" y="1021"/>
                    </a:lnTo>
                    <a:lnTo>
                      <a:pt x="681" y="1044"/>
                    </a:lnTo>
                    <a:lnTo>
                      <a:pt x="658" y="1068"/>
                    </a:lnTo>
                    <a:lnTo>
                      <a:pt x="636" y="1090"/>
                    </a:lnTo>
                    <a:lnTo>
                      <a:pt x="613" y="1110"/>
                    </a:lnTo>
                    <a:lnTo>
                      <a:pt x="589" y="1131"/>
                    </a:lnTo>
                    <a:lnTo>
                      <a:pt x="565" y="1150"/>
                    </a:lnTo>
                    <a:lnTo>
                      <a:pt x="541" y="1167"/>
                    </a:lnTo>
                    <a:lnTo>
                      <a:pt x="515" y="1184"/>
                    </a:lnTo>
                    <a:lnTo>
                      <a:pt x="490" y="1200"/>
                    </a:lnTo>
                    <a:lnTo>
                      <a:pt x="464" y="1213"/>
                    </a:lnTo>
                    <a:lnTo>
                      <a:pt x="440" y="1225"/>
                    </a:lnTo>
                    <a:lnTo>
                      <a:pt x="416" y="1236"/>
                    </a:lnTo>
                    <a:lnTo>
                      <a:pt x="391" y="1245"/>
                    </a:lnTo>
                    <a:lnTo>
                      <a:pt x="368" y="1252"/>
                    </a:lnTo>
                    <a:lnTo>
                      <a:pt x="345" y="1257"/>
                    </a:lnTo>
                    <a:lnTo>
                      <a:pt x="321" y="1263"/>
                    </a:lnTo>
                    <a:lnTo>
                      <a:pt x="299" y="1265"/>
                    </a:lnTo>
                    <a:lnTo>
                      <a:pt x="278" y="1267"/>
                    </a:lnTo>
                    <a:lnTo>
                      <a:pt x="256" y="1266"/>
                    </a:lnTo>
                    <a:lnTo>
                      <a:pt x="236" y="1264"/>
                    </a:lnTo>
                    <a:lnTo>
                      <a:pt x="216" y="1261"/>
                    </a:lnTo>
                    <a:lnTo>
                      <a:pt x="196" y="1256"/>
                    </a:lnTo>
                    <a:lnTo>
                      <a:pt x="178" y="1250"/>
                    </a:lnTo>
                    <a:lnTo>
                      <a:pt x="161" y="1242"/>
                    </a:lnTo>
                    <a:lnTo>
                      <a:pt x="144" y="1233"/>
                    </a:lnTo>
                    <a:lnTo>
                      <a:pt x="127" y="1223"/>
                    </a:lnTo>
                    <a:lnTo>
                      <a:pt x="112" y="1212"/>
                    </a:lnTo>
                    <a:lnTo>
                      <a:pt x="97" y="1199"/>
                    </a:lnTo>
                    <a:lnTo>
                      <a:pt x="84" y="1184"/>
                    </a:lnTo>
                    <a:lnTo>
                      <a:pt x="71" y="1169"/>
                    </a:lnTo>
                    <a:lnTo>
                      <a:pt x="59" y="1152"/>
                    </a:lnTo>
                    <a:lnTo>
                      <a:pt x="48" y="1134"/>
                    </a:lnTo>
                    <a:lnTo>
                      <a:pt x="38" y="1114"/>
                    </a:lnTo>
                    <a:lnTo>
                      <a:pt x="30" y="1094"/>
                    </a:lnTo>
                    <a:lnTo>
                      <a:pt x="22" y="1072"/>
                    </a:lnTo>
                    <a:lnTo>
                      <a:pt x="16" y="1048"/>
                    </a:lnTo>
                    <a:lnTo>
                      <a:pt x="10" y="1025"/>
                    </a:lnTo>
                    <a:lnTo>
                      <a:pt x="6" y="1000"/>
                    </a:lnTo>
                    <a:lnTo>
                      <a:pt x="3" y="972"/>
                    </a:lnTo>
                    <a:lnTo>
                      <a:pt x="0" y="945"/>
                    </a:lnTo>
                    <a:lnTo>
                      <a:pt x="0" y="916"/>
                    </a:lnTo>
                    <a:lnTo>
                      <a:pt x="0" y="887"/>
                    </a:lnTo>
                    <a:lnTo>
                      <a:pt x="3" y="856"/>
                    </a:lnTo>
                    <a:lnTo>
                      <a:pt x="6" y="827"/>
                    </a:lnTo>
                    <a:lnTo>
                      <a:pt x="10" y="796"/>
                    </a:lnTo>
                    <a:lnTo>
                      <a:pt x="16" y="766"/>
                    </a:lnTo>
                    <a:lnTo>
                      <a:pt x="22" y="736"/>
                    </a:lnTo>
                    <a:lnTo>
                      <a:pt x="30" y="704"/>
                    </a:lnTo>
                    <a:lnTo>
                      <a:pt x="38" y="674"/>
                    </a:lnTo>
                    <a:lnTo>
                      <a:pt x="48" y="643"/>
                    </a:lnTo>
                    <a:lnTo>
                      <a:pt x="59" y="613"/>
                    </a:lnTo>
                    <a:lnTo>
                      <a:pt x="71" y="582"/>
                    </a:lnTo>
                    <a:lnTo>
                      <a:pt x="84" y="552"/>
                    </a:lnTo>
                    <a:lnTo>
                      <a:pt x="97" y="521"/>
                    </a:lnTo>
                    <a:lnTo>
                      <a:pt x="112" y="492"/>
                    </a:lnTo>
                    <a:lnTo>
                      <a:pt x="127" y="462"/>
                    </a:lnTo>
                    <a:lnTo>
                      <a:pt x="144" y="433"/>
                    </a:lnTo>
                    <a:lnTo>
                      <a:pt x="161" y="404"/>
                    </a:lnTo>
                    <a:lnTo>
                      <a:pt x="178" y="376"/>
                    </a:lnTo>
                    <a:lnTo>
                      <a:pt x="196" y="349"/>
                    </a:lnTo>
                    <a:lnTo>
                      <a:pt x="216" y="322"/>
                    </a:lnTo>
                    <a:lnTo>
                      <a:pt x="236" y="296"/>
                    </a:lnTo>
                    <a:lnTo>
                      <a:pt x="256" y="270"/>
                    </a:lnTo>
                    <a:lnTo>
                      <a:pt x="278" y="246"/>
                    </a:lnTo>
                    <a:lnTo>
                      <a:pt x="299" y="222"/>
                    </a:lnTo>
                    <a:lnTo>
                      <a:pt x="321" y="198"/>
                    </a:lnTo>
                    <a:lnTo>
                      <a:pt x="345" y="177"/>
                    </a:lnTo>
                    <a:lnTo>
                      <a:pt x="368" y="156"/>
                    </a:lnTo>
                    <a:lnTo>
                      <a:pt x="391" y="135"/>
                    </a:lnTo>
                    <a:lnTo>
                      <a:pt x="416" y="117"/>
                    </a:lnTo>
                    <a:lnTo>
                      <a:pt x="440" y="99"/>
                    </a:lnTo>
                    <a:lnTo>
                      <a:pt x="464" y="83"/>
                    </a:lnTo>
                    <a:lnTo>
                      <a:pt x="490" y="67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68" name="Freeform 15"/>
              <p:cNvSpPr/>
              <p:nvPr/>
            </p:nvSpPr>
            <p:spPr bwMode="auto">
              <a:xfrm>
                <a:off x="3536950" y="2946400"/>
                <a:ext cx="130175" cy="166688"/>
              </a:xfrm>
              <a:custGeom>
                <a:avLst/>
                <a:gdLst>
                  <a:gd name="T0" fmla="*/ 540 w 980"/>
                  <a:gd name="T1" fmla="*/ 41 h 1267"/>
                  <a:gd name="T2" fmla="*/ 612 w 980"/>
                  <a:gd name="T3" fmla="*/ 15 h 1267"/>
                  <a:gd name="T4" fmla="*/ 680 w 980"/>
                  <a:gd name="T5" fmla="*/ 1 h 1267"/>
                  <a:gd name="T6" fmla="*/ 744 w 980"/>
                  <a:gd name="T7" fmla="*/ 2 h 1267"/>
                  <a:gd name="T8" fmla="*/ 802 w 980"/>
                  <a:gd name="T9" fmla="*/ 17 h 1267"/>
                  <a:gd name="T10" fmla="*/ 853 w 980"/>
                  <a:gd name="T11" fmla="*/ 43 h 1267"/>
                  <a:gd name="T12" fmla="*/ 896 w 980"/>
                  <a:gd name="T13" fmla="*/ 82 h 1267"/>
                  <a:gd name="T14" fmla="*/ 932 w 980"/>
                  <a:gd name="T15" fmla="*/ 132 h 1267"/>
                  <a:gd name="T16" fmla="*/ 958 w 980"/>
                  <a:gd name="T17" fmla="*/ 194 h 1267"/>
                  <a:gd name="T18" fmla="*/ 974 w 980"/>
                  <a:gd name="T19" fmla="*/ 267 h 1267"/>
                  <a:gd name="T20" fmla="*/ 980 w 980"/>
                  <a:gd name="T21" fmla="*/ 350 h 1267"/>
                  <a:gd name="T22" fmla="*/ 974 w 980"/>
                  <a:gd name="T23" fmla="*/ 440 h 1267"/>
                  <a:gd name="T24" fmla="*/ 958 w 980"/>
                  <a:gd name="T25" fmla="*/ 531 h 1267"/>
                  <a:gd name="T26" fmla="*/ 932 w 980"/>
                  <a:gd name="T27" fmla="*/ 624 h 1267"/>
                  <a:gd name="T28" fmla="*/ 896 w 980"/>
                  <a:gd name="T29" fmla="*/ 715 h 1267"/>
                  <a:gd name="T30" fmla="*/ 853 w 980"/>
                  <a:gd name="T31" fmla="*/ 805 h 1267"/>
                  <a:gd name="T32" fmla="*/ 802 w 980"/>
                  <a:gd name="T33" fmla="*/ 890 h 1267"/>
                  <a:gd name="T34" fmla="*/ 744 w 980"/>
                  <a:gd name="T35" fmla="*/ 970 h 1267"/>
                  <a:gd name="T36" fmla="*/ 680 w 980"/>
                  <a:gd name="T37" fmla="*/ 1044 h 1267"/>
                  <a:gd name="T38" fmla="*/ 612 w 980"/>
                  <a:gd name="T39" fmla="*/ 1110 h 1267"/>
                  <a:gd name="T40" fmla="*/ 540 w 980"/>
                  <a:gd name="T41" fmla="*/ 1167 h 1267"/>
                  <a:gd name="T42" fmla="*/ 465 w 980"/>
                  <a:gd name="T43" fmla="*/ 1213 h 1267"/>
                  <a:gd name="T44" fmla="*/ 391 w 980"/>
                  <a:gd name="T45" fmla="*/ 1245 h 1267"/>
                  <a:gd name="T46" fmla="*/ 322 w 980"/>
                  <a:gd name="T47" fmla="*/ 1263 h 1267"/>
                  <a:gd name="T48" fmla="*/ 256 w 980"/>
                  <a:gd name="T49" fmla="*/ 1266 h 1267"/>
                  <a:gd name="T50" fmla="*/ 197 w 980"/>
                  <a:gd name="T51" fmla="*/ 1256 h 1267"/>
                  <a:gd name="T52" fmla="*/ 143 w 980"/>
                  <a:gd name="T53" fmla="*/ 1234 h 1267"/>
                  <a:gd name="T54" fmla="*/ 97 w 980"/>
                  <a:gd name="T55" fmla="*/ 1199 h 1267"/>
                  <a:gd name="T56" fmla="*/ 59 w 980"/>
                  <a:gd name="T57" fmla="*/ 1152 h 1267"/>
                  <a:gd name="T58" fmla="*/ 29 w 980"/>
                  <a:gd name="T59" fmla="*/ 1094 h 1267"/>
                  <a:gd name="T60" fmla="*/ 10 w 980"/>
                  <a:gd name="T61" fmla="*/ 1025 h 1267"/>
                  <a:gd name="T62" fmla="*/ 0 w 980"/>
                  <a:gd name="T63" fmla="*/ 945 h 1267"/>
                  <a:gd name="T64" fmla="*/ 2 w 980"/>
                  <a:gd name="T65" fmla="*/ 857 h 1267"/>
                  <a:gd name="T66" fmla="*/ 15 w 980"/>
                  <a:gd name="T67" fmla="*/ 766 h 1267"/>
                  <a:gd name="T68" fmla="*/ 39 w 980"/>
                  <a:gd name="T69" fmla="*/ 674 h 1267"/>
                  <a:gd name="T70" fmla="*/ 71 w 980"/>
                  <a:gd name="T71" fmla="*/ 582 h 1267"/>
                  <a:gd name="T72" fmla="*/ 112 w 980"/>
                  <a:gd name="T73" fmla="*/ 492 h 1267"/>
                  <a:gd name="T74" fmla="*/ 160 w 980"/>
                  <a:gd name="T75" fmla="*/ 404 h 1267"/>
                  <a:gd name="T76" fmla="*/ 216 w 980"/>
                  <a:gd name="T77" fmla="*/ 322 h 1267"/>
                  <a:gd name="T78" fmla="*/ 277 w 980"/>
                  <a:gd name="T79" fmla="*/ 246 h 1267"/>
                  <a:gd name="T80" fmla="*/ 344 w 980"/>
                  <a:gd name="T81" fmla="*/ 177 h 1267"/>
                  <a:gd name="T82" fmla="*/ 415 w 980"/>
                  <a:gd name="T83" fmla="*/ 117 h 1267"/>
                  <a:gd name="T84" fmla="*/ 490 w 980"/>
                  <a:gd name="T85" fmla="*/ 67 h 1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80" h="1267">
                    <a:moveTo>
                      <a:pt x="490" y="67"/>
                    </a:moveTo>
                    <a:lnTo>
                      <a:pt x="515" y="53"/>
                    </a:lnTo>
                    <a:lnTo>
                      <a:pt x="540" y="41"/>
                    </a:lnTo>
                    <a:lnTo>
                      <a:pt x="564" y="31"/>
                    </a:lnTo>
                    <a:lnTo>
                      <a:pt x="589" y="22"/>
                    </a:lnTo>
                    <a:lnTo>
                      <a:pt x="612" y="15"/>
                    </a:lnTo>
                    <a:lnTo>
                      <a:pt x="635" y="8"/>
                    </a:lnTo>
                    <a:lnTo>
                      <a:pt x="659" y="4"/>
                    </a:lnTo>
                    <a:lnTo>
                      <a:pt x="680" y="1"/>
                    </a:lnTo>
                    <a:lnTo>
                      <a:pt x="702" y="0"/>
                    </a:lnTo>
                    <a:lnTo>
                      <a:pt x="724" y="0"/>
                    </a:lnTo>
                    <a:lnTo>
                      <a:pt x="744" y="2"/>
                    </a:lnTo>
                    <a:lnTo>
                      <a:pt x="763" y="5"/>
                    </a:lnTo>
                    <a:lnTo>
                      <a:pt x="783" y="10"/>
                    </a:lnTo>
                    <a:lnTo>
                      <a:pt x="802" y="17"/>
                    </a:lnTo>
                    <a:lnTo>
                      <a:pt x="819" y="24"/>
                    </a:lnTo>
                    <a:lnTo>
                      <a:pt x="836" y="33"/>
                    </a:lnTo>
                    <a:lnTo>
                      <a:pt x="853" y="43"/>
                    </a:lnTo>
                    <a:lnTo>
                      <a:pt x="868" y="55"/>
                    </a:lnTo>
                    <a:lnTo>
                      <a:pt x="882" y="67"/>
                    </a:lnTo>
                    <a:lnTo>
                      <a:pt x="896" y="82"/>
                    </a:lnTo>
                    <a:lnTo>
                      <a:pt x="908" y="98"/>
                    </a:lnTo>
                    <a:lnTo>
                      <a:pt x="921" y="114"/>
                    </a:lnTo>
                    <a:lnTo>
                      <a:pt x="932" y="132"/>
                    </a:lnTo>
                    <a:lnTo>
                      <a:pt x="941" y="152"/>
                    </a:lnTo>
                    <a:lnTo>
                      <a:pt x="950" y="173"/>
                    </a:lnTo>
                    <a:lnTo>
                      <a:pt x="958" y="194"/>
                    </a:lnTo>
                    <a:lnTo>
                      <a:pt x="964" y="218"/>
                    </a:lnTo>
                    <a:lnTo>
                      <a:pt x="970" y="242"/>
                    </a:lnTo>
                    <a:lnTo>
                      <a:pt x="974" y="267"/>
                    </a:lnTo>
                    <a:lnTo>
                      <a:pt x="978" y="294"/>
                    </a:lnTo>
                    <a:lnTo>
                      <a:pt x="980" y="321"/>
                    </a:lnTo>
                    <a:lnTo>
                      <a:pt x="980" y="350"/>
                    </a:lnTo>
                    <a:lnTo>
                      <a:pt x="980" y="380"/>
                    </a:lnTo>
                    <a:lnTo>
                      <a:pt x="978" y="410"/>
                    </a:lnTo>
                    <a:lnTo>
                      <a:pt x="974" y="440"/>
                    </a:lnTo>
                    <a:lnTo>
                      <a:pt x="970" y="470"/>
                    </a:lnTo>
                    <a:lnTo>
                      <a:pt x="964" y="501"/>
                    </a:lnTo>
                    <a:lnTo>
                      <a:pt x="958" y="531"/>
                    </a:lnTo>
                    <a:lnTo>
                      <a:pt x="950" y="562"/>
                    </a:lnTo>
                    <a:lnTo>
                      <a:pt x="941" y="592"/>
                    </a:lnTo>
                    <a:lnTo>
                      <a:pt x="932" y="624"/>
                    </a:lnTo>
                    <a:lnTo>
                      <a:pt x="921" y="654"/>
                    </a:lnTo>
                    <a:lnTo>
                      <a:pt x="908" y="685"/>
                    </a:lnTo>
                    <a:lnTo>
                      <a:pt x="896" y="715"/>
                    </a:lnTo>
                    <a:lnTo>
                      <a:pt x="882" y="745"/>
                    </a:lnTo>
                    <a:lnTo>
                      <a:pt x="868" y="775"/>
                    </a:lnTo>
                    <a:lnTo>
                      <a:pt x="853" y="805"/>
                    </a:lnTo>
                    <a:lnTo>
                      <a:pt x="836" y="833"/>
                    </a:lnTo>
                    <a:lnTo>
                      <a:pt x="819" y="861"/>
                    </a:lnTo>
                    <a:lnTo>
                      <a:pt x="802" y="890"/>
                    </a:lnTo>
                    <a:lnTo>
                      <a:pt x="783" y="917"/>
                    </a:lnTo>
                    <a:lnTo>
                      <a:pt x="763" y="945"/>
                    </a:lnTo>
                    <a:lnTo>
                      <a:pt x="744" y="970"/>
                    </a:lnTo>
                    <a:lnTo>
                      <a:pt x="724" y="997"/>
                    </a:lnTo>
                    <a:lnTo>
                      <a:pt x="702" y="1021"/>
                    </a:lnTo>
                    <a:lnTo>
                      <a:pt x="680" y="1044"/>
                    </a:lnTo>
                    <a:lnTo>
                      <a:pt x="659" y="1068"/>
                    </a:lnTo>
                    <a:lnTo>
                      <a:pt x="635" y="1090"/>
                    </a:lnTo>
                    <a:lnTo>
                      <a:pt x="612" y="1110"/>
                    </a:lnTo>
                    <a:lnTo>
                      <a:pt x="589" y="1131"/>
                    </a:lnTo>
                    <a:lnTo>
                      <a:pt x="564" y="1150"/>
                    </a:lnTo>
                    <a:lnTo>
                      <a:pt x="540" y="1167"/>
                    </a:lnTo>
                    <a:lnTo>
                      <a:pt x="515" y="1184"/>
                    </a:lnTo>
                    <a:lnTo>
                      <a:pt x="490" y="1200"/>
                    </a:lnTo>
                    <a:lnTo>
                      <a:pt x="465" y="1213"/>
                    </a:lnTo>
                    <a:lnTo>
                      <a:pt x="440" y="1225"/>
                    </a:lnTo>
                    <a:lnTo>
                      <a:pt x="415" y="1236"/>
                    </a:lnTo>
                    <a:lnTo>
                      <a:pt x="391" y="1245"/>
                    </a:lnTo>
                    <a:lnTo>
                      <a:pt x="367" y="1252"/>
                    </a:lnTo>
                    <a:lnTo>
                      <a:pt x="344" y="1259"/>
                    </a:lnTo>
                    <a:lnTo>
                      <a:pt x="322" y="1263"/>
                    </a:lnTo>
                    <a:lnTo>
                      <a:pt x="299" y="1265"/>
                    </a:lnTo>
                    <a:lnTo>
                      <a:pt x="277" y="1267"/>
                    </a:lnTo>
                    <a:lnTo>
                      <a:pt x="256" y="1266"/>
                    </a:lnTo>
                    <a:lnTo>
                      <a:pt x="236" y="1265"/>
                    </a:lnTo>
                    <a:lnTo>
                      <a:pt x="216" y="1261"/>
                    </a:lnTo>
                    <a:lnTo>
                      <a:pt x="197" y="1256"/>
                    </a:lnTo>
                    <a:lnTo>
                      <a:pt x="178" y="1250"/>
                    </a:lnTo>
                    <a:lnTo>
                      <a:pt x="160" y="1242"/>
                    </a:lnTo>
                    <a:lnTo>
                      <a:pt x="143" y="1234"/>
                    </a:lnTo>
                    <a:lnTo>
                      <a:pt x="127" y="1223"/>
                    </a:lnTo>
                    <a:lnTo>
                      <a:pt x="112" y="1212"/>
                    </a:lnTo>
                    <a:lnTo>
                      <a:pt x="97" y="1199"/>
                    </a:lnTo>
                    <a:lnTo>
                      <a:pt x="83" y="1184"/>
                    </a:lnTo>
                    <a:lnTo>
                      <a:pt x="71" y="1169"/>
                    </a:lnTo>
                    <a:lnTo>
                      <a:pt x="59" y="1152"/>
                    </a:lnTo>
                    <a:lnTo>
                      <a:pt x="48" y="1134"/>
                    </a:lnTo>
                    <a:lnTo>
                      <a:pt x="39" y="1114"/>
                    </a:lnTo>
                    <a:lnTo>
                      <a:pt x="29" y="1094"/>
                    </a:lnTo>
                    <a:lnTo>
                      <a:pt x="21" y="1072"/>
                    </a:lnTo>
                    <a:lnTo>
                      <a:pt x="15" y="1049"/>
                    </a:lnTo>
                    <a:lnTo>
                      <a:pt x="10" y="1025"/>
                    </a:lnTo>
                    <a:lnTo>
                      <a:pt x="5" y="1000"/>
                    </a:lnTo>
                    <a:lnTo>
                      <a:pt x="2" y="973"/>
                    </a:lnTo>
                    <a:lnTo>
                      <a:pt x="0" y="945"/>
                    </a:lnTo>
                    <a:lnTo>
                      <a:pt x="0" y="916"/>
                    </a:lnTo>
                    <a:lnTo>
                      <a:pt x="0" y="887"/>
                    </a:lnTo>
                    <a:lnTo>
                      <a:pt x="2" y="857"/>
                    </a:lnTo>
                    <a:lnTo>
                      <a:pt x="5" y="827"/>
                    </a:lnTo>
                    <a:lnTo>
                      <a:pt x="10" y="796"/>
                    </a:lnTo>
                    <a:lnTo>
                      <a:pt x="15" y="766"/>
                    </a:lnTo>
                    <a:lnTo>
                      <a:pt x="21" y="736"/>
                    </a:lnTo>
                    <a:lnTo>
                      <a:pt x="29" y="704"/>
                    </a:lnTo>
                    <a:lnTo>
                      <a:pt x="39" y="674"/>
                    </a:lnTo>
                    <a:lnTo>
                      <a:pt x="48" y="643"/>
                    </a:lnTo>
                    <a:lnTo>
                      <a:pt x="59" y="613"/>
                    </a:lnTo>
                    <a:lnTo>
                      <a:pt x="71" y="582"/>
                    </a:lnTo>
                    <a:lnTo>
                      <a:pt x="83" y="552"/>
                    </a:lnTo>
                    <a:lnTo>
                      <a:pt x="97" y="521"/>
                    </a:lnTo>
                    <a:lnTo>
                      <a:pt x="112" y="492"/>
                    </a:lnTo>
                    <a:lnTo>
                      <a:pt x="127" y="462"/>
                    </a:lnTo>
                    <a:lnTo>
                      <a:pt x="143" y="433"/>
                    </a:lnTo>
                    <a:lnTo>
                      <a:pt x="160" y="404"/>
                    </a:lnTo>
                    <a:lnTo>
                      <a:pt x="178" y="376"/>
                    </a:lnTo>
                    <a:lnTo>
                      <a:pt x="197" y="349"/>
                    </a:lnTo>
                    <a:lnTo>
                      <a:pt x="216" y="322"/>
                    </a:lnTo>
                    <a:lnTo>
                      <a:pt x="236" y="296"/>
                    </a:lnTo>
                    <a:lnTo>
                      <a:pt x="256" y="270"/>
                    </a:lnTo>
                    <a:lnTo>
                      <a:pt x="277" y="246"/>
                    </a:lnTo>
                    <a:lnTo>
                      <a:pt x="299" y="222"/>
                    </a:lnTo>
                    <a:lnTo>
                      <a:pt x="322" y="198"/>
                    </a:lnTo>
                    <a:lnTo>
                      <a:pt x="344" y="177"/>
                    </a:lnTo>
                    <a:lnTo>
                      <a:pt x="367" y="156"/>
                    </a:lnTo>
                    <a:lnTo>
                      <a:pt x="391" y="135"/>
                    </a:lnTo>
                    <a:lnTo>
                      <a:pt x="415" y="117"/>
                    </a:lnTo>
                    <a:lnTo>
                      <a:pt x="440" y="99"/>
                    </a:lnTo>
                    <a:lnTo>
                      <a:pt x="465" y="83"/>
                    </a:lnTo>
                    <a:lnTo>
                      <a:pt x="490" y="67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69" name="Freeform 16"/>
              <p:cNvSpPr/>
              <p:nvPr/>
            </p:nvSpPr>
            <p:spPr bwMode="auto">
              <a:xfrm>
                <a:off x="3132138" y="3602038"/>
                <a:ext cx="128588" cy="168275"/>
              </a:xfrm>
              <a:custGeom>
                <a:avLst/>
                <a:gdLst>
                  <a:gd name="T0" fmla="*/ 541 w 980"/>
                  <a:gd name="T1" fmla="*/ 42 h 1266"/>
                  <a:gd name="T2" fmla="*/ 613 w 980"/>
                  <a:gd name="T3" fmla="*/ 14 h 1266"/>
                  <a:gd name="T4" fmla="*/ 681 w 980"/>
                  <a:gd name="T5" fmla="*/ 2 h 1266"/>
                  <a:gd name="T6" fmla="*/ 745 w 980"/>
                  <a:gd name="T7" fmla="*/ 3 h 1266"/>
                  <a:gd name="T8" fmla="*/ 801 w 980"/>
                  <a:gd name="T9" fmla="*/ 16 h 1266"/>
                  <a:gd name="T10" fmla="*/ 853 w 980"/>
                  <a:gd name="T11" fmla="*/ 44 h 1266"/>
                  <a:gd name="T12" fmla="*/ 897 w 980"/>
                  <a:gd name="T13" fmla="*/ 82 h 1266"/>
                  <a:gd name="T14" fmla="*/ 931 w 980"/>
                  <a:gd name="T15" fmla="*/ 133 h 1266"/>
                  <a:gd name="T16" fmla="*/ 958 w 980"/>
                  <a:gd name="T17" fmla="*/ 195 h 1266"/>
                  <a:gd name="T18" fmla="*/ 975 w 980"/>
                  <a:gd name="T19" fmla="*/ 267 h 1266"/>
                  <a:gd name="T20" fmla="*/ 980 w 980"/>
                  <a:gd name="T21" fmla="*/ 350 h 1266"/>
                  <a:gd name="T22" fmla="*/ 975 w 980"/>
                  <a:gd name="T23" fmla="*/ 440 h 1266"/>
                  <a:gd name="T24" fmla="*/ 958 w 980"/>
                  <a:gd name="T25" fmla="*/ 531 h 1266"/>
                  <a:gd name="T26" fmla="*/ 931 w 980"/>
                  <a:gd name="T27" fmla="*/ 624 h 1266"/>
                  <a:gd name="T28" fmla="*/ 897 w 980"/>
                  <a:gd name="T29" fmla="*/ 715 h 1266"/>
                  <a:gd name="T30" fmla="*/ 853 w 980"/>
                  <a:gd name="T31" fmla="*/ 804 h 1266"/>
                  <a:gd name="T32" fmla="*/ 801 w 980"/>
                  <a:gd name="T33" fmla="*/ 891 h 1266"/>
                  <a:gd name="T34" fmla="*/ 745 w 980"/>
                  <a:gd name="T35" fmla="*/ 971 h 1266"/>
                  <a:gd name="T36" fmla="*/ 681 w 980"/>
                  <a:gd name="T37" fmla="*/ 1045 h 1266"/>
                  <a:gd name="T38" fmla="*/ 613 w 980"/>
                  <a:gd name="T39" fmla="*/ 1111 h 1266"/>
                  <a:gd name="T40" fmla="*/ 541 w 980"/>
                  <a:gd name="T41" fmla="*/ 1168 h 1266"/>
                  <a:gd name="T42" fmla="*/ 464 w 980"/>
                  <a:gd name="T43" fmla="*/ 1214 h 1266"/>
                  <a:gd name="T44" fmla="*/ 391 w 980"/>
                  <a:gd name="T45" fmla="*/ 1245 h 1266"/>
                  <a:gd name="T46" fmla="*/ 321 w 980"/>
                  <a:gd name="T47" fmla="*/ 1262 h 1266"/>
                  <a:gd name="T48" fmla="*/ 256 w 980"/>
                  <a:gd name="T49" fmla="*/ 1266 h 1266"/>
                  <a:gd name="T50" fmla="*/ 196 w 980"/>
                  <a:gd name="T51" fmla="*/ 1256 h 1266"/>
                  <a:gd name="T52" fmla="*/ 144 w 980"/>
                  <a:gd name="T53" fmla="*/ 1234 h 1266"/>
                  <a:gd name="T54" fmla="*/ 97 w 980"/>
                  <a:gd name="T55" fmla="*/ 1199 h 1266"/>
                  <a:gd name="T56" fmla="*/ 59 w 980"/>
                  <a:gd name="T57" fmla="*/ 1153 h 1266"/>
                  <a:gd name="T58" fmla="*/ 30 w 980"/>
                  <a:gd name="T59" fmla="*/ 1094 h 1266"/>
                  <a:gd name="T60" fmla="*/ 10 w 980"/>
                  <a:gd name="T61" fmla="*/ 1025 h 1266"/>
                  <a:gd name="T62" fmla="*/ 0 w 980"/>
                  <a:gd name="T63" fmla="*/ 945 h 1266"/>
                  <a:gd name="T64" fmla="*/ 3 w 980"/>
                  <a:gd name="T65" fmla="*/ 857 h 1266"/>
                  <a:gd name="T66" fmla="*/ 16 w 980"/>
                  <a:gd name="T67" fmla="*/ 766 h 1266"/>
                  <a:gd name="T68" fmla="*/ 38 w 980"/>
                  <a:gd name="T69" fmla="*/ 674 h 1266"/>
                  <a:gd name="T70" fmla="*/ 71 w 980"/>
                  <a:gd name="T71" fmla="*/ 582 h 1266"/>
                  <a:gd name="T72" fmla="*/ 112 w 980"/>
                  <a:gd name="T73" fmla="*/ 492 h 1266"/>
                  <a:gd name="T74" fmla="*/ 161 w 980"/>
                  <a:gd name="T75" fmla="*/ 405 h 1266"/>
                  <a:gd name="T76" fmla="*/ 216 w 980"/>
                  <a:gd name="T77" fmla="*/ 322 h 1266"/>
                  <a:gd name="T78" fmla="*/ 278 w 980"/>
                  <a:gd name="T79" fmla="*/ 246 h 1266"/>
                  <a:gd name="T80" fmla="*/ 345 w 980"/>
                  <a:gd name="T81" fmla="*/ 177 h 1266"/>
                  <a:gd name="T82" fmla="*/ 416 w 980"/>
                  <a:gd name="T83" fmla="*/ 117 h 1266"/>
                  <a:gd name="T84" fmla="*/ 490 w 980"/>
                  <a:gd name="T85" fmla="*/ 67 h 1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80" h="1266">
                    <a:moveTo>
                      <a:pt x="490" y="67"/>
                    </a:moveTo>
                    <a:lnTo>
                      <a:pt x="515" y="54"/>
                    </a:lnTo>
                    <a:lnTo>
                      <a:pt x="541" y="42"/>
                    </a:lnTo>
                    <a:lnTo>
                      <a:pt x="565" y="31"/>
                    </a:lnTo>
                    <a:lnTo>
                      <a:pt x="589" y="22"/>
                    </a:lnTo>
                    <a:lnTo>
                      <a:pt x="613" y="14"/>
                    </a:lnTo>
                    <a:lnTo>
                      <a:pt x="636" y="9"/>
                    </a:lnTo>
                    <a:lnTo>
                      <a:pt x="658" y="4"/>
                    </a:lnTo>
                    <a:lnTo>
                      <a:pt x="681" y="2"/>
                    </a:lnTo>
                    <a:lnTo>
                      <a:pt x="703" y="0"/>
                    </a:lnTo>
                    <a:lnTo>
                      <a:pt x="723" y="1"/>
                    </a:lnTo>
                    <a:lnTo>
                      <a:pt x="745" y="3"/>
                    </a:lnTo>
                    <a:lnTo>
                      <a:pt x="764" y="6"/>
                    </a:lnTo>
                    <a:lnTo>
                      <a:pt x="783" y="10"/>
                    </a:lnTo>
                    <a:lnTo>
                      <a:pt x="801" y="16"/>
                    </a:lnTo>
                    <a:lnTo>
                      <a:pt x="820" y="24"/>
                    </a:lnTo>
                    <a:lnTo>
                      <a:pt x="837" y="34"/>
                    </a:lnTo>
                    <a:lnTo>
                      <a:pt x="853" y="44"/>
                    </a:lnTo>
                    <a:lnTo>
                      <a:pt x="868" y="55"/>
                    </a:lnTo>
                    <a:lnTo>
                      <a:pt x="883" y="68"/>
                    </a:lnTo>
                    <a:lnTo>
                      <a:pt x="897" y="82"/>
                    </a:lnTo>
                    <a:lnTo>
                      <a:pt x="909" y="98"/>
                    </a:lnTo>
                    <a:lnTo>
                      <a:pt x="921" y="115"/>
                    </a:lnTo>
                    <a:lnTo>
                      <a:pt x="931" y="133"/>
                    </a:lnTo>
                    <a:lnTo>
                      <a:pt x="941" y="152"/>
                    </a:lnTo>
                    <a:lnTo>
                      <a:pt x="951" y="173"/>
                    </a:lnTo>
                    <a:lnTo>
                      <a:pt x="958" y="195"/>
                    </a:lnTo>
                    <a:lnTo>
                      <a:pt x="965" y="218"/>
                    </a:lnTo>
                    <a:lnTo>
                      <a:pt x="970" y="242"/>
                    </a:lnTo>
                    <a:lnTo>
                      <a:pt x="975" y="267"/>
                    </a:lnTo>
                    <a:lnTo>
                      <a:pt x="978" y="295"/>
                    </a:lnTo>
                    <a:lnTo>
                      <a:pt x="979" y="322"/>
                    </a:lnTo>
                    <a:lnTo>
                      <a:pt x="980" y="350"/>
                    </a:lnTo>
                    <a:lnTo>
                      <a:pt x="979" y="380"/>
                    </a:lnTo>
                    <a:lnTo>
                      <a:pt x="978" y="410"/>
                    </a:lnTo>
                    <a:lnTo>
                      <a:pt x="975" y="440"/>
                    </a:lnTo>
                    <a:lnTo>
                      <a:pt x="970" y="470"/>
                    </a:lnTo>
                    <a:lnTo>
                      <a:pt x="965" y="501"/>
                    </a:lnTo>
                    <a:lnTo>
                      <a:pt x="958" y="531"/>
                    </a:lnTo>
                    <a:lnTo>
                      <a:pt x="951" y="563"/>
                    </a:lnTo>
                    <a:lnTo>
                      <a:pt x="941" y="593"/>
                    </a:lnTo>
                    <a:lnTo>
                      <a:pt x="931" y="624"/>
                    </a:lnTo>
                    <a:lnTo>
                      <a:pt x="921" y="654"/>
                    </a:lnTo>
                    <a:lnTo>
                      <a:pt x="909" y="686"/>
                    </a:lnTo>
                    <a:lnTo>
                      <a:pt x="897" y="715"/>
                    </a:lnTo>
                    <a:lnTo>
                      <a:pt x="883" y="745"/>
                    </a:lnTo>
                    <a:lnTo>
                      <a:pt x="868" y="775"/>
                    </a:lnTo>
                    <a:lnTo>
                      <a:pt x="853" y="804"/>
                    </a:lnTo>
                    <a:lnTo>
                      <a:pt x="837" y="834"/>
                    </a:lnTo>
                    <a:lnTo>
                      <a:pt x="820" y="862"/>
                    </a:lnTo>
                    <a:lnTo>
                      <a:pt x="801" y="891"/>
                    </a:lnTo>
                    <a:lnTo>
                      <a:pt x="783" y="918"/>
                    </a:lnTo>
                    <a:lnTo>
                      <a:pt x="764" y="944"/>
                    </a:lnTo>
                    <a:lnTo>
                      <a:pt x="745" y="971"/>
                    </a:lnTo>
                    <a:lnTo>
                      <a:pt x="723" y="996"/>
                    </a:lnTo>
                    <a:lnTo>
                      <a:pt x="703" y="1022"/>
                    </a:lnTo>
                    <a:lnTo>
                      <a:pt x="681" y="1045"/>
                    </a:lnTo>
                    <a:lnTo>
                      <a:pt x="658" y="1068"/>
                    </a:lnTo>
                    <a:lnTo>
                      <a:pt x="636" y="1090"/>
                    </a:lnTo>
                    <a:lnTo>
                      <a:pt x="613" y="1111"/>
                    </a:lnTo>
                    <a:lnTo>
                      <a:pt x="589" y="1131"/>
                    </a:lnTo>
                    <a:lnTo>
                      <a:pt x="565" y="1150"/>
                    </a:lnTo>
                    <a:lnTo>
                      <a:pt x="541" y="1168"/>
                    </a:lnTo>
                    <a:lnTo>
                      <a:pt x="515" y="1184"/>
                    </a:lnTo>
                    <a:lnTo>
                      <a:pt x="490" y="1199"/>
                    </a:lnTo>
                    <a:lnTo>
                      <a:pt x="464" y="1214"/>
                    </a:lnTo>
                    <a:lnTo>
                      <a:pt x="440" y="1226"/>
                    </a:lnTo>
                    <a:lnTo>
                      <a:pt x="416" y="1236"/>
                    </a:lnTo>
                    <a:lnTo>
                      <a:pt x="391" y="1245"/>
                    </a:lnTo>
                    <a:lnTo>
                      <a:pt x="368" y="1252"/>
                    </a:lnTo>
                    <a:lnTo>
                      <a:pt x="345" y="1258"/>
                    </a:lnTo>
                    <a:lnTo>
                      <a:pt x="321" y="1262"/>
                    </a:lnTo>
                    <a:lnTo>
                      <a:pt x="299" y="1265"/>
                    </a:lnTo>
                    <a:lnTo>
                      <a:pt x="278" y="1266"/>
                    </a:lnTo>
                    <a:lnTo>
                      <a:pt x="256" y="1266"/>
                    </a:lnTo>
                    <a:lnTo>
                      <a:pt x="236" y="1264"/>
                    </a:lnTo>
                    <a:lnTo>
                      <a:pt x="216" y="1261"/>
                    </a:lnTo>
                    <a:lnTo>
                      <a:pt x="196" y="1256"/>
                    </a:lnTo>
                    <a:lnTo>
                      <a:pt x="178" y="1250"/>
                    </a:lnTo>
                    <a:lnTo>
                      <a:pt x="161" y="1243"/>
                    </a:lnTo>
                    <a:lnTo>
                      <a:pt x="144" y="1234"/>
                    </a:lnTo>
                    <a:lnTo>
                      <a:pt x="127" y="1224"/>
                    </a:lnTo>
                    <a:lnTo>
                      <a:pt x="112" y="1213"/>
                    </a:lnTo>
                    <a:lnTo>
                      <a:pt x="97" y="1199"/>
                    </a:lnTo>
                    <a:lnTo>
                      <a:pt x="84" y="1185"/>
                    </a:lnTo>
                    <a:lnTo>
                      <a:pt x="71" y="1169"/>
                    </a:lnTo>
                    <a:lnTo>
                      <a:pt x="59" y="1153"/>
                    </a:lnTo>
                    <a:lnTo>
                      <a:pt x="48" y="1134"/>
                    </a:lnTo>
                    <a:lnTo>
                      <a:pt x="38" y="1115"/>
                    </a:lnTo>
                    <a:lnTo>
                      <a:pt x="30" y="1094"/>
                    </a:lnTo>
                    <a:lnTo>
                      <a:pt x="22" y="1072"/>
                    </a:lnTo>
                    <a:lnTo>
                      <a:pt x="16" y="1049"/>
                    </a:lnTo>
                    <a:lnTo>
                      <a:pt x="10" y="1025"/>
                    </a:lnTo>
                    <a:lnTo>
                      <a:pt x="6" y="999"/>
                    </a:lnTo>
                    <a:lnTo>
                      <a:pt x="3" y="973"/>
                    </a:lnTo>
                    <a:lnTo>
                      <a:pt x="0" y="945"/>
                    </a:lnTo>
                    <a:lnTo>
                      <a:pt x="0" y="917"/>
                    </a:lnTo>
                    <a:lnTo>
                      <a:pt x="0" y="888"/>
                    </a:lnTo>
                    <a:lnTo>
                      <a:pt x="3" y="857"/>
                    </a:lnTo>
                    <a:lnTo>
                      <a:pt x="6" y="827"/>
                    </a:lnTo>
                    <a:lnTo>
                      <a:pt x="10" y="797"/>
                    </a:lnTo>
                    <a:lnTo>
                      <a:pt x="16" y="766"/>
                    </a:lnTo>
                    <a:lnTo>
                      <a:pt x="22" y="735"/>
                    </a:lnTo>
                    <a:lnTo>
                      <a:pt x="30" y="705"/>
                    </a:lnTo>
                    <a:lnTo>
                      <a:pt x="38" y="674"/>
                    </a:lnTo>
                    <a:lnTo>
                      <a:pt x="48" y="643"/>
                    </a:lnTo>
                    <a:lnTo>
                      <a:pt x="59" y="612"/>
                    </a:lnTo>
                    <a:lnTo>
                      <a:pt x="71" y="582"/>
                    </a:lnTo>
                    <a:lnTo>
                      <a:pt x="84" y="551"/>
                    </a:lnTo>
                    <a:lnTo>
                      <a:pt x="97" y="522"/>
                    </a:lnTo>
                    <a:lnTo>
                      <a:pt x="112" y="492"/>
                    </a:lnTo>
                    <a:lnTo>
                      <a:pt x="127" y="462"/>
                    </a:lnTo>
                    <a:lnTo>
                      <a:pt x="144" y="434"/>
                    </a:lnTo>
                    <a:lnTo>
                      <a:pt x="161" y="405"/>
                    </a:lnTo>
                    <a:lnTo>
                      <a:pt x="178" y="377"/>
                    </a:lnTo>
                    <a:lnTo>
                      <a:pt x="196" y="349"/>
                    </a:lnTo>
                    <a:lnTo>
                      <a:pt x="216" y="322"/>
                    </a:lnTo>
                    <a:lnTo>
                      <a:pt x="236" y="297"/>
                    </a:lnTo>
                    <a:lnTo>
                      <a:pt x="256" y="271"/>
                    </a:lnTo>
                    <a:lnTo>
                      <a:pt x="278" y="246"/>
                    </a:lnTo>
                    <a:lnTo>
                      <a:pt x="299" y="222"/>
                    </a:lnTo>
                    <a:lnTo>
                      <a:pt x="321" y="199"/>
                    </a:lnTo>
                    <a:lnTo>
                      <a:pt x="345" y="177"/>
                    </a:lnTo>
                    <a:lnTo>
                      <a:pt x="368" y="156"/>
                    </a:lnTo>
                    <a:lnTo>
                      <a:pt x="391" y="136"/>
                    </a:lnTo>
                    <a:lnTo>
                      <a:pt x="416" y="117"/>
                    </a:lnTo>
                    <a:lnTo>
                      <a:pt x="440" y="100"/>
                    </a:lnTo>
                    <a:lnTo>
                      <a:pt x="464" y="82"/>
                    </a:lnTo>
                    <a:lnTo>
                      <a:pt x="490" y="67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70" name="Freeform 17"/>
              <p:cNvSpPr/>
              <p:nvPr/>
            </p:nvSpPr>
            <p:spPr bwMode="auto">
              <a:xfrm>
                <a:off x="3536950" y="3403600"/>
                <a:ext cx="130175" cy="166688"/>
              </a:xfrm>
              <a:custGeom>
                <a:avLst/>
                <a:gdLst>
                  <a:gd name="T0" fmla="*/ 540 w 980"/>
                  <a:gd name="T1" fmla="*/ 41 h 1265"/>
                  <a:gd name="T2" fmla="*/ 612 w 980"/>
                  <a:gd name="T3" fmla="*/ 13 h 1265"/>
                  <a:gd name="T4" fmla="*/ 680 w 980"/>
                  <a:gd name="T5" fmla="*/ 1 h 1265"/>
                  <a:gd name="T6" fmla="*/ 744 w 980"/>
                  <a:gd name="T7" fmla="*/ 2 h 1265"/>
                  <a:gd name="T8" fmla="*/ 802 w 980"/>
                  <a:gd name="T9" fmla="*/ 15 h 1265"/>
                  <a:gd name="T10" fmla="*/ 853 w 980"/>
                  <a:gd name="T11" fmla="*/ 43 h 1265"/>
                  <a:gd name="T12" fmla="*/ 896 w 980"/>
                  <a:gd name="T13" fmla="*/ 81 h 1265"/>
                  <a:gd name="T14" fmla="*/ 932 w 980"/>
                  <a:gd name="T15" fmla="*/ 132 h 1265"/>
                  <a:gd name="T16" fmla="*/ 958 w 980"/>
                  <a:gd name="T17" fmla="*/ 194 h 1265"/>
                  <a:gd name="T18" fmla="*/ 974 w 980"/>
                  <a:gd name="T19" fmla="*/ 266 h 1265"/>
                  <a:gd name="T20" fmla="*/ 980 w 980"/>
                  <a:gd name="T21" fmla="*/ 349 h 1265"/>
                  <a:gd name="T22" fmla="*/ 974 w 980"/>
                  <a:gd name="T23" fmla="*/ 439 h 1265"/>
                  <a:gd name="T24" fmla="*/ 958 w 980"/>
                  <a:gd name="T25" fmla="*/ 530 h 1265"/>
                  <a:gd name="T26" fmla="*/ 932 w 980"/>
                  <a:gd name="T27" fmla="*/ 623 h 1265"/>
                  <a:gd name="T28" fmla="*/ 896 w 980"/>
                  <a:gd name="T29" fmla="*/ 714 h 1265"/>
                  <a:gd name="T30" fmla="*/ 853 w 980"/>
                  <a:gd name="T31" fmla="*/ 803 h 1265"/>
                  <a:gd name="T32" fmla="*/ 802 w 980"/>
                  <a:gd name="T33" fmla="*/ 890 h 1265"/>
                  <a:gd name="T34" fmla="*/ 744 w 980"/>
                  <a:gd name="T35" fmla="*/ 970 h 1265"/>
                  <a:gd name="T36" fmla="*/ 680 w 980"/>
                  <a:gd name="T37" fmla="*/ 1044 h 1265"/>
                  <a:gd name="T38" fmla="*/ 612 w 980"/>
                  <a:gd name="T39" fmla="*/ 1110 h 1265"/>
                  <a:gd name="T40" fmla="*/ 540 w 980"/>
                  <a:gd name="T41" fmla="*/ 1167 h 1265"/>
                  <a:gd name="T42" fmla="*/ 465 w 980"/>
                  <a:gd name="T43" fmla="*/ 1213 h 1265"/>
                  <a:gd name="T44" fmla="*/ 391 w 980"/>
                  <a:gd name="T45" fmla="*/ 1244 h 1265"/>
                  <a:gd name="T46" fmla="*/ 322 w 980"/>
                  <a:gd name="T47" fmla="*/ 1261 h 1265"/>
                  <a:gd name="T48" fmla="*/ 256 w 980"/>
                  <a:gd name="T49" fmla="*/ 1265 h 1265"/>
                  <a:gd name="T50" fmla="*/ 197 w 980"/>
                  <a:gd name="T51" fmla="*/ 1255 h 1265"/>
                  <a:gd name="T52" fmla="*/ 143 w 980"/>
                  <a:gd name="T53" fmla="*/ 1233 h 1265"/>
                  <a:gd name="T54" fmla="*/ 97 w 980"/>
                  <a:gd name="T55" fmla="*/ 1198 h 1265"/>
                  <a:gd name="T56" fmla="*/ 59 w 980"/>
                  <a:gd name="T57" fmla="*/ 1152 h 1265"/>
                  <a:gd name="T58" fmla="*/ 29 w 980"/>
                  <a:gd name="T59" fmla="*/ 1093 h 1265"/>
                  <a:gd name="T60" fmla="*/ 10 w 980"/>
                  <a:gd name="T61" fmla="*/ 1024 h 1265"/>
                  <a:gd name="T62" fmla="*/ 0 w 980"/>
                  <a:gd name="T63" fmla="*/ 944 h 1265"/>
                  <a:gd name="T64" fmla="*/ 2 w 980"/>
                  <a:gd name="T65" fmla="*/ 856 h 1265"/>
                  <a:gd name="T66" fmla="*/ 15 w 980"/>
                  <a:gd name="T67" fmla="*/ 766 h 1265"/>
                  <a:gd name="T68" fmla="*/ 39 w 980"/>
                  <a:gd name="T69" fmla="*/ 673 h 1265"/>
                  <a:gd name="T70" fmla="*/ 71 w 980"/>
                  <a:gd name="T71" fmla="*/ 581 h 1265"/>
                  <a:gd name="T72" fmla="*/ 112 w 980"/>
                  <a:gd name="T73" fmla="*/ 491 h 1265"/>
                  <a:gd name="T74" fmla="*/ 160 w 980"/>
                  <a:gd name="T75" fmla="*/ 404 h 1265"/>
                  <a:gd name="T76" fmla="*/ 216 w 980"/>
                  <a:gd name="T77" fmla="*/ 321 h 1265"/>
                  <a:gd name="T78" fmla="*/ 277 w 980"/>
                  <a:gd name="T79" fmla="*/ 245 h 1265"/>
                  <a:gd name="T80" fmla="*/ 344 w 980"/>
                  <a:gd name="T81" fmla="*/ 176 h 1265"/>
                  <a:gd name="T82" fmla="*/ 415 w 980"/>
                  <a:gd name="T83" fmla="*/ 116 h 1265"/>
                  <a:gd name="T84" fmla="*/ 490 w 980"/>
                  <a:gd name="T85" fmla="*/ 66 h 1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80" h="1265">
                    <a:moveTo>
                      <a:pt x="490" y="66"/>
                    </a:moveTo>
                    <a:lnTo>
                      <a:pt x="515" y="53"/>
                    </a:lnTo>
                    <a:lnTo>
                      <a:pt x="540" y="41"/>
                    </a:lnTo>
                    <a:lnTo>
                      <a:pt x="564" y="30"/>
                    </a:lnTo>
                    <a:lnTo>
                      <a:pt x="589" y="21"/>
                    </a:lnTo>
                    <a:lnTo>
                      <a:pt x="612" y="13"/>
                    </a:lnTo>
                    <a:lnTo>
                      <a:pt x="635" y="8"/>
                    </a:lnTo>
                    <a:lnTo>
                      <a:pt x="659" y="3"/>
                    </a:lnTo>
                    <a:lnTo>
                      <a:pt x="680" y="1"/>
                    </a:lnTo>
                    <a:lnTo>
                      <a:pt x="702" y="0"/>
                    </a:lnTo>
                    <a:lnTo>
                      <a:pt x="724" y="0"/>
                    </a:lnTo>
                    <a:lnTo>
                      <a:pt x="744" y="2"/>
                    </a:lnTo>
                    <a:lnTo>
                      <a:pt x="763" y="5"/>
                    </a:lnTo>
                    <a:lnTo>
                      <a:pt x="783" y="9"/>
                    </a:lnTo>
                    <a:lnTo>
                      <a:pt x="802" y="15"/>
                    </a:lnTo>
                    <a:lnTo>
                      <a:pt x="819" y="23"/>
                    </a:lnTo>
                    <a:lnTo>
                      <a:pt x="836" y="33"/>
                    </a:lnTo>
                    <a:lnTo>
                      <a:pt x="853" y="43"/>
                    </a:lnTo>
                    <a:lnTo>
                      <a:pt x="868" y="54"/>
                    </a:lnTo>
                    <a:lnTo>
                      <a:pt x="882" y="67"/>
                    </a:lnTo>
                    <a:lnTo>
                      <a:pt x="896" y="81"/>
                    </a:lnTo>
                    <a:lnTo>
                      <a:pt x="908" y="97"/>
                    </a:lnTo>
                    <a:lnTo>
                      <a:pt x="921" y="114"/>
                    </a:lnTo>
                    <a:lnTo>
                      <a:pt x="932" y="132"/>
                    </a:lnTo>
                    <a:lnTo>
                      <a:pt x="941" y="151"/>
                    </a:lnTo>
                    <a:lnTo>
                      <a:pt x="950" y="172"/>
                    </a:lnTo>
                    <a:lnTo>
                      <a:pt x="958" y="194"/>
                    </a:lnTo>
                    <a:lnTo>
                      <a:pt x="964" y="217"/>
                    </a:lnTo>
                    <a:lnTo>
                      <a:pt x="970" y="241"/>
                    </a:lnTo>
                    <a:lnTo>
                      <a:pt x="974" y="266"/>
                    </a:lnTo>
                    <a:lnTo>
                      <a:pt x="978" y="294"/>
                    </a:lnTo>
                    <a:lnTo>
                      <a:pt x="980" y="321"/>
                    </a:lnTo>
                    <a:lnTo>
                      <a:pt x="980" y="349"/>
                    </a:lnTo>
                    <a:lnTo>
                      <a:pt x="980" y="379"/>
                    </a:lnTo>
                    <a:lnTo>
                      <a:pt x="978" y="409"/>
                    </a:lnTo>
                    <a:lnTo>
                      <a:pt x="974" y="439"/>
                    </a:lnTo>
                    <a:lnTo>
                      <a:pt x="970" y="469"/>
                    </a:lnTo>
                    <a:lnTo>
                      <a:pt x="964" y="500"/>
                    </a:lnTo>
                    <a:lnTo>
                      <a:pt x="958" y="530"/>
                    </a:lnTo>
                    <a:lnTo>
                      <a:pt x="950" y="562"/>
                    </a:lnTo>
                    <a:lnTo>
                      <a:pt x="941" y="592"/>
                    </a:lnTo>
                    <a:lnTo>
                      <a:pt x="932" y="623"/>
                    </a:lnTo>
                    <a:lnTo>
                      <a:pt x="921" y="654"/>
                    </a:lnTo>
                    <a:lnTo>
                      <a:pt x="908" y="685"/>
                    </a:lnTo>
                    <a:lnTo>
                      <a:pt x="896" y="714"/>
                    </a:lnTo>
                    <a:lnTo>
                      <a:pt x="882" y="744"/>
                    </a:lnTo>
                    <a:lnTo>
                      <a:pt x="868" y="774"/>
                    </a:lnTo>
                    <a:lnTo>
                      <a:pt x="853" y="803"/>
                    </a:lnTo>
                    <a:lnTo>
                      <a:pt x="836" y="833"/>
                    </a:lnTo>
                    <a:lnTo>
                      <a:pt x="819" y="861"/>
                    </a:lnTo>
                    <a:lnTo>
                      <a:pt x="802" y="890"/>
                    </a:lnTo>
                    <a:lnTo>
                      <a:pt x="783" y="917"/>
                    </a:lnTo>
                    <a:lnTo>
                      <a:pt x="763" y="943"/>
                    </a:lnTo>
                    <a:lnTo>
                      <a:pt x="744" y="970"/>
                    </a:lnTo>
                    <a:lnTo>
                      <a:pt x="724" y="995"/>
                    </a:lnTo>
                    <a:lnTo>
                      <a:pt x="702" y="1021"/>
                    </a:lnTo>
                    <a:lnTo>
                      <a:pt x="680" y="1044"/>
                    </a:lnTo>
                    <a:lnTo>
                      <a:pt x="659" y="1067"/>
                    </a:lnTo>
                    <a:lnTo>
                      <a:pt x="635" y="1089"/>
                    </a:lnTo>
                    <a:lnTo>
                      <a:pt x="612" y="1110"/>
                    </a:lnTo>
                    <a:lnTo>
                      <a:pt x="589" y="1130"/>
                    </a:lnTo>
                    <a:lnTo>
                      <a:pt x="564" y="1150"/>
                    </a:lnTo>
                    <a:lnTo>
                      <a:pt x="540" y="1167"/>
                    </a:lnTo>
                    <a:lnTo>
                      <a:pt x="515" y="1183"/>
                    </a:lnTo>
                    <a:lnTo>
                      <a:pt x="490" y="1198"/>
                    </a:lnTo>
                    <a:lnTo>
                      <a:pt x="465" y="1213"/>
                    </a:lnTo>
                    <a:lnTo>
                      <a:pt x="440" y="1225"/>
                    </a:lnTo>
                    <a:lnTo>
                      <a:pt x="415" y="1235"/>
                    </a:lnTo>
                    <a:lnTo>
                      <a:pt x="391" y="1244"/>
                    </a:lnTo>
                    <a:lnTo>
                      <a:pt x="367" y="1251"/>
                    </a:lnTo>
                    <a:lnTo>
                      <a:pt x="344" y="1257"/>
                    </a:lnTo>
                    <a:lnTo>
                      <a:pt x="322" y="1261"/>
                    </a:lnTo>
                    <a:lnTo>
                      <a:pt x="299" y="1264"/>
                    </a:lnTo>
                    <a:lnTo>
                      <a:pt x="277" y="1265"/>
                    </a:lnTo>
                    <a:lnTo>
                      <a:pt x="256" y="1265"/>
                    </a:lnTo>
                    <a:lnTo>
                      <a:pt x="236" y="1263"/>
                    </a:lnTo>
                    <a:lnTo>
                      <a:pt x="216" y="1260"/>
                    </a:lnTo>
                    <a:lnTo>
                      <a:pt x="197" y="1255"/>
                    </a:lnTo>
                    <a:lnTo>
                      <a:pt x="178" y="1249"/>
                    </a:lnTo>
                    <a:lnTo>
                      <a:pt x="160" y="1242"/>
                    </a:lnTo>
                    <a:lnTo>
                      <a:pt x="143" y="1233"/>
                    </a:lnTo>
                    <a:lnTo>
                      <a:pt x="127" y="1223"/>
                    </a:lnTo>
                    <a:lnTo>
                      <a:pt x="112" y="1212"/>
                    </a:lnTo>
                    <a:lnTo>
                      <a:pt x="97" y="1198"/>
                    </a:lnTo>
                    <a:lnTo>
                      <a:pt x="83" y="1184"/>
                    </a:lnTo>
                    <a:lnTo>
                      <a:pt x="71" y="1168"/>
                    </a:lnTo>
                    <a:lnTo>
                      <a:pt x="59" y="1152"/>
                    </a:lnTo>
                    <a:lnTo>
                      <a:pt x="48" y="1133"/>
                    </a:lnTo>
                    <a:lnTo>
                      <a:pt x="39" y="1114"/>
                    </a:lnTo>
                    <a:lnTo>
                      <a:pt x="29" y="1093"/>
                    </a:lnTo>
                    <a:lnTo>
                      <a:pt x="21" y="1071"/>
                    </a:lnTo>
                    <a:lnTo>
                      <a:pt x="15" y="1048"/>
                    </a:lnTo>
                    <a:lnTo>
                      <a:pt x="10" y="1024"/>
                    </a:lnTo>
                    <a:lnTo>
                      <a:pt x="5" y="998"/>
                    </a:lnTo>
                    <a:lnTo>
                      <a:pt x="2" y="972"/>
                    </a:lnTo>
                    <a:lnTo>
                      <a:pt x="0" y="944"/>
                    </a:lnTo>
                    <a:lnTo>
                      <a:pt x="0" y="916"/>
                    </a:lnTo>
                    <a:lnTo>
                      <a:pt x="0" y="887"/>
                    </a:lnTo>
                    <a:lnTo>
                      <a:pt x="2" y="856"/>
                    </a:lnTo>
                    <a:lnTo>
                      <a:pt x="5" y="827"/>
                    </a:lnTo>
                    <a:lnTo>
                      <a:pt x="10" y="796"/>
                    </a:lnTo>
                    <a:lnTo>
                      <a:pt x="15" y="766"/>
                    </a:lnTo>
                    <a:lnTo>
                      <a:pt x="21" y="734"/>
                    </a:lnTo>
                    <a:lnTo>
                      <a:pt x="29" y="704"/>
                    </a:lnTo>
                    <a:lnTo>
                      <a:pt x="39" y="673"/>
                    </a:lnTo>
                    <a:lnTo>
                      <a:pt x="48" y="642"/>
                    </a:lnTo>
                    <a:lnTo>
                      <a:pt x="59" y="611"/>
                    </a:lnTo>
                    <a:lnTo>
                      <a:pt x="71" y="581"/>
                    </a:lnTo>
                    <a:lnTo>
                      <a:pt x="83" y="550"/>
                    </a:lnTo>
                    <a:lnTo>
                      <a:pt x="97" y="521"/>
                    </a:lnTo>
                    <a:lnTo>
                      <a:pt x="112" y="491"/>
                    </a:lnTo>
                    <a:lnTo>
                      <a:pt x="127" y="461"/>
                    </a:lnTo>
                    <a:lnTo>
                      <a:pt x="143" y="433"/>
                    </a:lnTo>
                    <a:lnTo>
                      <a:pt x="160" y="404"/>
                    </a:lnTo>
                    <a:lnTo>
                      <a:pt x="178" y="376"/>
                    </a:lnTo>
                    <a:lnTo>
                      <a:pt x="197" y="348"/>
                    </a:lnTo>
                    <a:lnTo>
                      <a:pt x="216" y="321"/>
                    </a:lnTo>
                    <a:lnTo>
                      <a:pt x="236" y="296"/>
                    </a:lnTo>
                    <a:lnTo>
                      <a:pt x="256" y="270"/>
                    </a:lnTo>
                    <a:lnTo>
                      <a:pt x="277" y="245"/>
                    </a:lnTo>
                    <a:lnTo>
                      <a:pt x="299" y="221"/>
                    </a:lnTo>
                    <a:lnTo>
                      <a:pt x="322" y="198"/>
                    </a:lnTo>
                    <a:lnTo>
                      <a:pt x="344" y="176"/>
                    </a:lnTo>
                    <a:lnTo>
                      <a:pt x="367" y="155"/>
                    </a:lnTo>
                    <a:lnTo>
                      <a:pt x="391" y="135"/>
                    </a:lnTo>
                    <a:lnTo>
                      <a:pt x="415" y="116"/>
                    </a:lnTo>
                    <a:lnTo>
                      <a:pt x="440" y="99"/>
                    </a:lnTo>
                    <a:lnTo>
                      <a:pt x="465" y="81"/>
                    </a:lnTo>
                    <a:lnTo>
                      <a:pt x="490" y="6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71" name="Freeform 18"/>
              <p:cNvSpPr/>
              <p:nvPr/>
            </p:nvSpPr>
            <p:spPr bwMode="auto">
              <a:xfrm>
                <a:off x="3352800" y="3282950"/>
                <a:ext cx="130175" cy="166688"/>
              </a:xfrm>
              <a:custGeom>
                <a:avLst/>
                <a:gdLst>
                  <a:gd name="T0" fmla="*/ 540 w 981"/>
                  <a:gd name="T1" fmla="*/ 42 h 1266"/>
                  <a:gd name="T2" fmla="*/ 613 w 981"/>
                  <a:gd name="T3" fmla="*/ 14 h 1266"/>
                  <a:gd name="T4" fmla="*/ 681 w 981"/>
                  <a:gd name="T5" fmla="*/ 2 h 1266"/>
                  <a:gd name="T6" fmla="*/ 744 w 981"/>
                  <a:gd name="T7" fmla="*/ 2 h 1266"/>
                  <a:gd name="T8" fmla="*/ 802 w 981"/>
                  <a:gd name="T9" fmla="*/ 16 h 1266"/>
                  <a:gd name="T10" fmla="*/ 853 w 981"/>
                  <a:gd name="T11" fmla="*/ 44 h 1266"/>
                  <a:gd name="T12" fmla="*/ 897 w 981"/>
                  <a:gd name="T13" fmla="*/ 82 h 1266"/>
                  <a:gd name="T14" fmla="*/ 932 w 981"/>
                  <a:gd name="T15" fmla="*/ 133 h 1266"/>
                  <a:gd name="T16" fmla="*/ 959 w 981"/>
                  <a:gd name="T17" fmla="*/ 195 h 1266"/>
                  <a:gd name="T18" fmla="*/ 975 w 981"/>
                  <a:gd name="T19" fmla="*/ 267 h 1266"/>
                  <a:gd name="T20" fmla="*/ 981 w 981"/>
                  <a:gd name="T21" fmla="*/ 350 h 1266"/>
                  <a:gd name="T22" fmla="*/ 975 w 981"/>
                  <a:gd name="T23" fmla="*/ 440 h 1266"/>
                  <a:gd name="T24" fmla="*/ 959 w 981"/>
                  <a:gd name="T25" fmla="*/ 531 h 1266"/>
                  <a:gd name="T26" fmla="*/ 932 w 981"/>
                  <a:gd name="T27" fmla="*/ 624 h 1266"/>
                  <a:gd name="T28" fmla="*/ 897 w 981"/>
                  <a:gd name="T29" fmla="*/ 715 h 1266"/>
                  <a:gd name="T30" fmla="*/ 853 w 981"/>
                  <a:gd name="T31" fmla="*/ 804 h 1266"/>
                  <a:gd name="T32" fmla="*/ 802 w 981"/>
                  <a:gd name="T33" fmla="*/ 891 h 1266"/>
                  <a:gd name="T34" fmla="*/ 744 w 981"/>
                  <a:gd name="T35" fmla="*/ 971 h 1266"/>
                  <a:gd name="T36" fmla="*/ 681 w 981"/>
                  <a:gd name="T37" fmla="*/ 1045 h 1266"/>
                  <a:gd name="T38" fmla="*/ 613 w 981"/>
                  <a:gd name="T39" fmla="*/ 1111 h 1266"/>
                  <a:gd name="T40" fmla="*/ 540 w 981"/>
                  <a:gd name="T41" fmla="*/ 1168 h 1266"/>
                  <a:gd name="T42" fmla="*/ 465 w 981"/>
                  <a:gd name="T43" fmla="*/ 1214 h 1266"/>
                  <a:gd name="T44" fmla="*/ 392 w 981"/>
                  <a:gd name="T45" fmla="*/ 1245 h 1266"/>
                  <a:gd name="T46" fmla="*/ 322 w 981"/>
                  <a:gd name="T47" fmla="*/ 1262 h 1266"/>
                  <a:gd name="T48" fmla="*/ 257 w 981"/>
                  <a:gd name="T49" fmla="*/ 1266 h 1266"/>
                  <a:gd name="T50" fmla="*/ 197 w 981"/>
                  <a:gd name="T51" fmla="*/ 1256 h 1266"/>
                  <a:gd name="T52" fmla="*/ 144 w 981"/>
                  <a:gd name="T53" fmla="*/ 1234 h 1266"/>
                  <a:gd name="T54" fmla="*/ 98 w 981"/>
                  <a:gd name="T55" fmla="*/ 1199 h 1266"/>
                  <a:gd name="T56" fmla="*/ 59 w 981"/>
                  <a:gd name="T57" fmla="*/ 1153 h 1266"/>
                  <a:gd name="T58" fmla="*/ 30 w 981"/>
                  <a:gd name="T59" fmla="*/ 1094 h 1266"/>
                  <a:gd name="T60" fmla="*/ 10 w 981"/>
                  <a:gd name="T61" fmla="*/ 1025 h 1266"/>
                  <a:gd name="T62" fmla="*/ 1 w 981"/>
                  <a:gd name="T63" fmla="*/ 946 h 1266"/>
                  <a:gd name="T64" fmla="*/ 3 w 981"/>
                  <a:gd name="T65" fmla="*/ 857 h 1266"/>
                  <a:gd name="T66" fmla="*/ 16 w 981"/>
                  <a:gd name="T67" fmla="*/ 766 h 1266"/>
                  <a:gd name="T68" fmla="*/ 39 w 981"/>
                  <a:gd name="T69" fmla="*/ 674 h 1266"/>
                  <a:gd name="T70" fmla="*/ 71 w 981"/>
                  <a:gd name="T71" fmla="*/ 582 h 1266"/>
                  <a:gd name="T72" fmla="*/ 112 w 981"/>
                  <a:gd name="T73" fmla="*/ 492 h 1266"/>
                  <a:gd name="T74" fmla="*/ 161 w 981"/>
                  <a:gd name="T75" fmla="*/ 404 h 1266"/>
                  <a:gd name="T76" fmla="*/ 217 w 981"/>
                  <a:gd name="T77" fmla="*/ 322 h 1266"/>
                  <a:gd name="T78" fmla="*/ 278 w 981"/>
                  <a:gd name="T79" fmla="*/ 246 h 1266"/>
                  <a:gd name="T80" fmla="*/ 344 w 981"/>
                  <a:gd name="T81" fmla="*/ 177 h 1266"/>
                  <a:gd name="T82" fmla="*/ 415 w 981"/>
                  <a:gd name="T83" fmla="*/ 117 h 1266"/>
                  <a:gd name="T84" fmla="*/ 491 w 981"/>
                  <a:gd name="T85" fmla="*/ 67 h 1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81" h="1266">
                    <a:moveTo>
                      <a:pt x="491" y="67"/>
                    </a:moveTo>
                    <a:lnTo>
                      <a:pt x="516" y="54"/>
                    </a:lnTo>
                    <a:lnTo>
                      <a:pt x="540" y="42"/>
                    </a:lnTo>
                    <a:lnTo>
                      <a:pt x="565" y="31"/>
                    </a:lnTo>
                    <a:lnTo>
                      <a:pt x="589" y="21"/>
                    </a:lnTo>
                    <a:lnTo>
                      <a:pt x="613" y="14"/>
                    </a:lnTo>
                    <a:lnTo>
                      <a:pt x="636" y="8"/>
                    </a:lnTo>
                    <a:lnTo>
                      <a:pt x="659" y="4"/>
                    </a:lnTo>
                    <a:lnTo>
                      <a:pt x="681" y="2"/>
                    </a:lnTo>
                    <a:lnTo>
                      <a:pt x="703" y="0"/>
                    </a:lnTo>
                    <a:lnTo>
                      <a:pt x="724" y="1"/>
                    </a:lnTo>
                    <a:lnTo>
                      <a:pt x="744" y="2"/>
                    </a:lnTo>
                    <a:lnTo>
                      <a:pt x="765" y="6"/>
                    </a:lnTo>
                    <a:lnTo>
                      <a:pt x="784" y="10"/>
                    </a:lnTo>
                    <a:lnTo>
                      <a:pt x="802" y="16"/>
                    </a:lnTo>
                    <a:lnTo>
                      <a:pt x="820" y="24"/>
                    </a:lnTo>
                    <a:lnTo>
                      <a:pt x="837" y="33"/>
                    </a:lnTo>
                    <a:lnTo>
                      <a:pt x="853" y="44"/>
                    </a:lnTo>
                    <a:lnTo>
                      <a:pt x="868" y="55"/>
                    </a:lnTo>
                    <a:lnTo>
                      <a:pt x="883" y="68"/>
                    </a:lnTo>
                    <a:lnTo>
                      <a:pt x="897" y="82"/>
                    </a:lnTo>
                    <a:lnTo>
                      <a:pt x="910" y="98"/>
                    </a:lnTo>
                    <a:lnTo>
                      <a:pt x="921" y="115"/>
                    </a:lnTo>
                    <a:lnTo>
                      <a:pt x="932" y="133"/>
                    </a:lnTo>
                    <a:lnTo>
                      <a:pt x="942" y="152"/>
                    </a:lnTo>
                    <a:lnTo>
                      <a:pt x="950" y="173"/>
                    </a:lnTo>
                    <a:lnTo>
                      <a:pt x="959" y="195"/>
                    </a:lnTo>
                    <a:lnTo>
                      <a:pt x="965" y="217"/>
                    </a:lnTo>
                    <a:lnTo>
                      <a:pt x="971" y="242"/>
                    </a:lnTo>
                    <a:lnTo>
                      <a:pt x="975" y="267"/>
                    </a:lnTo>
                    <a:lnTo>
                      <a:pt x="978" y="294"/>
                    </a:lnTo>
                    <a:lnTo>
                      <a:pt x="980" y="322"/>
                    </a:lnTo>
                    <a:lnTo>
                      <a:pt x="981" y="350"/>
                    </a:lnTo>
                    <a:lnTo>
                      <a:pt x="980" y="380"/>
                    </a:lnTo>
                    <a:lnTo>
                      <a:pt x="978" y="409"/>
                    </a:lnTo>
                    <a:lnTo>
                      <a:pt x="975" y="440"/>
                    </a:lnTo>
                    <a:lnTo>
                      <a:pt x="971" y="470"/>
                    </a:lnTo>
                    <a:lnTo>
                      <a:pt x="965" y="501"/>
                    </a:lnTo>
                    <a:lnTo>
                      <a:pt x="959" y="531"/>
                    </a:lnTo>
                    <a:lnTo>
                      <a:pt x="950" y="563"/>
                    </a:lnTo>
                    <a:lnTo>
                      <a:pt x="942" y="593"/>
                    </a:lnTo>
                    <a:lnTo>
                      <a:pt x="932" y="624"/>
                    </a:lnTo>
                    <a:lnTo>
                      <a:pt x="921" y="654"/>
                    </a:lnTo>
                    <a:lnTo>
                      <a:pt x="910" y="685"/>
                    </a:lnTo>
                    <a:lnTo>
                      <a:pt x="897" y="715"/>
                    </a:lnTo>
                    <a:lnTo>
                      <a:pt x="883" y="745"/>
                    </a:lnTo>
                    <a:lnTo>
                      <a:pt x="868" y="775"/>
                    </a:lnTo>
                    <a:lnTo>
                      <a:pt x="853" y="804"/>
                    </a:lnTo>
                    <a:lnTo>
                      <a:pt x="837" y="834"/>
                    </a:lnTo>
                    <a:lnTo>
                      <a:pt x="820" y="862"/>
                    </a:lnTo>
                    <a:lnTo>
                      <a:pt x="802" y="891"/>
                    </a:lnTo>
                    <a:lnTo>
                      <a:pt x="784" y="918"/>
                    </a:lnTo>
                    <a:lnTo>
                      <a:pt x="765" y="944"/>
                    </a:lnTo>
                    <a:lnTo>
                      <a:pt x="744" y="971"/>
                    </a:lnTo>
                    <a:lnTo>
                      <a:pt x="724" y="996"/>
                    </a:lnTo>
                    <a:lnTo>
                      <a:pt x="703" y="1021"/>
                    </a:lnTo>
                    <a:lnTo>
                      <a:pt x="681" y="1045"/>
                    </a:lnTo>
                    <a:lnTo>
                      <a:pt x="659" y="1067"/>
                    </a:lnTo>
                    <a:lnTo>
                      <a:pt x="636" y="1090"/>
                    </a:lnTo>
                    <a:lnTo>
                      <a:pt x="613" y="1111"/>
                    </a:lnTo>
                    <a:lnTo>
                      <a:pt x="589" y="1131"/>
                    </a:lnTo>
                    <a:lnTo>
                      <a:pt x="565" y="1150"/>
                    </a:lnTo>
                    <a:lnTo>
                      <a:pt x="540" y="1168"/>
                    </a:lnTo>
                    <a:lnTo>
                      <a:pt x="516" y="1184"/>
                    </a:lnTo>
                    <a:lnTo>
                      <a:pt x="491" y="1199"/>
                    </a:lnTo>
                    <a:lnTo>
                      <a:pt x="465" y="1214"/>
                    </a:lnTo>
                    <a:lnTo>
                      <a:pt x="441" y="1226"/>
                    </a:lnTo>
                    <a:lnTo>
                      <a:pt x="415" y="1236"/>
                    </a:lnTo>
                    <a:lnTo>
                      <a:pt x="392" y="1245"/>
                    </a:lnTo>
                    <a:lnTo>
                      <a:pt x="368" y="1252"/>
                    </a:lnTo>
                    <a:lnTo>
                      <a:pt x="344" y="1258"/>
                    </a:lnTo>
                    <a:lnTo>
                      <a:pt x="322" y="1262"/>
                    </a:lnTo>
                    <a:lnTo>
                      <a:pt x="300" y="1265"/>
                    </a:lnTo>
                    <a:lnTo>
                      <a:pt x="278" y="1266"/>
                    </a:lnTo>
                    <a:lnTo>
                      <a:pt x="257" y="1266"/>
                    </a:lnTo>
                    <a:lnTo>
                      <a:pt x="237" y="1264"/>
                    </a:lnTo>
                    <a:lnTo>
                      <a:pt x="217" y="1261"/>
                    </a:lnTo>
                    <a:lnTo>
                      <a:pt x="197" y="1256"/>
                    </a:lnTo>
                    <a:lnTo>
                      <a:pt x="179" y="1250"/>
                    </a:lnTo>
                    <a:lnTo>
                      <a:pt x="161" y="1243"/>
                    </a:lnTo>
                    <a:lnTo>
                      <a:pt x="144" y="1234"/>
                    </a:lnTo>
                    <a:lnTo>
                      <a:pt x="128" y="1224"/>
                    </a:lnTo>
                    <a:lnTo>
                      <a:pt x="112" y="1212"/>
                    </a:lnTo>
                    <a:lnTo>
                      <a:pt x="98" y="1199"/>
                    </a:lnTo>
                    <a:lnTo>
                      <a:pt x="85" y="1185"/>
                    </a:lnTo>
                    <a:lnTo>
                      <a:pt x="71" y="1169"/>
                    </a:lnTo>
                    <a:lnTo>
                      <a:pt x="59" y="1153"/>
                    </a:lnTo>
                    <a:lnTo>
                      <a:pt x="49" y="1134"/>
                    </a:lnTo>
                    <a:lnTo>
                      <a:pt x="39" y="1115"/>
                    </a:lnTo>
                    <a:lnTo>
                      <a:pt x="30" y="1094"/>
                    </a:lnTo>
                    <a:lnTo>
                      <a:pt x="23" y="1072"/>
                    </a:lnTo>
                    <a:lnTo>
                      <a:pt x="16" y="1049"/>
                    </a:lnTo>
                    <a:lnTo>
                      <a:pt x="10" y="1025"/>
                    </a:lnTo>
                    <a:lnTo>
                      <a:pt x="6" y="999"/>
                    </a:lnTo>
                    <a:lnTo>
                      <a:pt x="3" y="973"/>
                    </a:lnTo>
                    <a:lnTo>
                      <a:pt x="1" y="946"/>
                    </a:lnTo>
                    <a:lnTo>
                      <a:pt x="0" y="916"/>
                    </a:lnTo>
                    <a:lnTo>
                      <a:pt x="1" y="887"/>
                    </a:lnTo>
                    <a:lnTo>
                      <a:pt x="3" y="857"/>
                    </a:lnTo>
                    <a:lnTo>
                      <a:pt x="6" y="827"/>
                    </a:lnTo>
                    <a:lnTo>
                      <a:pt x="10" y="796"/>
                    </a:lnTo>
                    <a:lnTo>
                      <a:pt x="16" y="766"/>
                    </a:lnTo>
                    <a:lnTo>
                      <a:pt x="23" y="735"/>
                    </a:lnTo>
                    <a:lnTo>
                      <a:pt x="30" y="705"/>
                    </a:lnTo>
                    <a:lnTo>
                      <a:pt x="39" y="674"/>
                    </a:lnTo>
                    <a:lnTo>
                      <a:pt x="49" y="643"/>
                    </a:lnTo>
                    <a:lnTo>
                      <a:pt x="59" y="612"/>
                    </a:lnTo>
                    <a:lnTo>
                      <a:pt x="71" y="582"/>
                    </a:lnTo>
                    <a:lnTo>
                      <a:pt x="85" y="551"/>
                    </a:lnTo>
                    <a:lnTo>
                      <a:pt x="98" y="522"/>
                    </a:lnTo>
                    <a:lnTo>
                      <a:pt x="112" y="492"/>
                    </a:lnTo>
                    <a:lnTo>
                      <a:pt x="128" y="462"/>
                    </a:lnTo>
                    <a:lnTo>
                      <a:pt x="144" y="434"/>
                    </a:lnTo>
                    <a:lnTo>
                      <a:pt x="161" y="404"/>
                    </a:lnTo>
                    <a:lnTo>
                      <a:pt x="179" y="377"/>
                    </a:lnTo>
                    <a:lnTo>
                      <a:pt x="197" y="349"/>
                    </a:lnTo>
                    <a:lnTo>
                      <a:pt x="217" y="322"/>
                    </a:lnTo>
                    <a:lnTo>
                      <a:pt x="237" y="296"/>
                    </a:lnTo>
                    <a:lnTo>
                      <a:pt x="257" y="270"/>
                    </a:lnTo>
                    <a:lnTo>
                      <a:pt x="278" y="246"/>
                    </a:lnTo>
                    <a:lnTo>
                      <a:pt x="300" y="222"/>
                    </a:lnTo>
                    <a:lnTo>
                      <a:pt x="322" y="199"/>
                    </a:lnTo>
                    <a:lnTo>
                      <a:pt x="344" y="177"/>
                    </a:lnTo>
                    <a:lnTo>
                      <a:pt x="368" y="155"/>
                    </a:lnTo>
                    <a:lnTo>
                      <a:pt x="392" y="136"/>
                    </a:lnTo>
                    <a:lnTo>
                      <a:pt x="415" y="117"/>
                    </a:lnTo>
                    <a:lnTo>
                      <a:pt x="441" y="100"/>
                    </a:lnTo>
                    <a:lnTo>
                      <a:pt x="465" y="82"/>
                    </a:lnTo>
                    <a:lnTo>
                      <a:pt x="491" y="67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72" name="Freeform 19"/>
              <p:cNvSpPr/>
              <p:nvPr/>
            </p:nvSpPr>
            <p:spPr bwMode="auto">
              <a:xfrm>
                <a:off x="2609850" y="3144838"/>
                <a:ext cx="128588" cy="168275"/>
              </a:xfrm>
              <a:custGeom>
                <a:avLst/>
                <a:gdLst>
                  <a:gd name="T0" fmla="*/ 439 w 980"/>
                  <a:gd name="T1" fmla="*/ 41 h 1267"/>
                  <a:gd name="T2" fmla="*/ 367 w 980"/>
                  <a:gd name="T3" fmla="*/ 15 h 1267"/>
                  <a:gd name="T4" fmla="*/ 299 w 980"/>
                  <a:gd name="T5" fmla="*/ 1 h 1267"/>
                  <a:gd name="T6" fmla="*/ 235 w 980"/>
                  <a:gd name="T7" fmla="*/ 2 h 1267"/>
                  <a:gd name="T8" fmla="*/ 179 w 980"/>
                  <a:gd name="T9" fmla="*/ 17 h 1267"/>
                  <a:gd name="T10" fmla="*/ 127 w 980"/>
                  <a:gd name="T11" fmla="*/ 43 h 1267"/>
                  <a:gd name="T12" fmla="*/ 83 w 980"/>
                  <a:gd name="T13" fmla="*/ 82 h 1267"/>
                  <a:gd name="T14" fmla="*/ 49 w 980"/>
                  <a:gd name="T15" fmla="*/ 132 h 1267"/>
                  <a:gd name="T16" fmla="*/ 22 w 980"/>
                  <a:gd name="T17" fmla="*/ 194 h 1267"/>
                  <a:gd name="T18" fmla="*/ 5 w 980"/>
                  <a:gd name="T19" fmla="*/ 267 h 1267"/>
                  <a:gd name="T20" fmla="*/ 0 w 980"/>
                  <a:gd name="T21" fmla="*/ 350 h 1267"/>
                  <a:gd name="T22" fmla="*/ 5 w 980"/>
                  <a:gd name="T23" fmla="*/ 440 h 1267"/>
                  <a:gd name="T24" fmla="*/ 22 w 980"/>
                  <a:gd name="T25" fmla="*/ 531 h 1267"/>
                  <a:gd name="T26" fmla="*/ 49 w 980"/>
                  <a:gd name="T27" fmla="*/ 624 h 1267"/>
                  <a:gd name="T28" fmla="*/ 83 w 980"/>
                  <a:gd name="T29" fmla="*/ 715 h 1267"/>
                  <a:gd name="T30" fmla="*/ 127 w 980"/>
                  <a:gd name="T31" fmla="*/ 805 h 1267"/>
                  <a:gd name="T32" fmla="*/ 179 w 980"/>
                  <a:gd name="T33" fmla="*/ 890 h 1267"/>
                  <a:gd name="T34" fmla="*/ 235 w 980"/>
                  <a:gd name="T35" fmla="*/ 970 h 1267"/>
                  <a:gd name="T36" fmla="*/ 299 w 980"/>
                  <a:gd name="T37" fmla="*/ 1044 h 1267"/>
                  <a:gd name="T38" fmla="*/ 367 w 980"/>
                  <a:gd name="T39" fmla="*/ 1110 h 1267"/>
                  <a:gd name="T40" fmla="*/ 439 w 980"/>
                  <a:gd name="T41" fmla="*/ 1167 h 1267"/>
                  <a:gd name="T42" fmla="*/ 516 w 980"/>
                  <a:gd name="T43" fmla="*/ 1213 h 1267"/>
                  <a:gd name="T44" fmla="*/ 589 w 980"/>
                  <a:gd name="T45" fmla="*/ 1245 h 1267"/>
                  <a:gd name="T46" fmla="*/ 659 w 980"/>
                  <a:gd name="T47" fmla="*/ 1263 h 1267"/>
                  <a:gd name="T48" fmla="*/ 724 w 980"/>
                  <a:gd name="T49" fmla="*/ 1266 h 1267"/>
                  <a:gd name="T50" fmla="*/ 784 w 980"/>
                  <a:gd name="T51" fmla="*/ 1256 h 1267"/>
                  <a:gd name="T52" fmla="*/ 836 w 980"/>
                  <a:gd name="T53" fmla="*/ 1233 h 1267"/>
                  <a:gd name="T54" fmla="*/ 883 w 980"/>
                  <a:gd name="T55" fmla="*/ 1199 h 1267"/>
                  <a:gd name="T56" fmla="*/ 921 w 980"/>
                  <a:gd name="T57" fmla="*/ 1152 h 1267"/>
                  <a:gd name="T58" fmla="*/ 950 w 980"/>
                  <a:gd name="T59" fmla="*/ 1094 h 1267"/>
                  <a:gd name="T60" fmla="*/ 970 w 980"/>
                  <a:gd name="T61" fmla="*/ 1025 h 1267"/>
                  <a:gd name="T62" fmla="*/ 980 w 980"/>
                  <a:gd name="T63" fmla="*/ 945 h 1267"/>
                  <a:gd name="T64" fmla="*/ 977 w 980"/>
                  <a:gd name="T65" fmla="*/ 856 h 1267"/>
                  <a:gd name="T66" fmla="*/ 964 w 980"/>
                  <a:gd name="T67" fmla="*/ 766 h 1267"/>
                  <a:gd name="T68" fmla="*/ 942 w 980"/>
                  <a:gd name="T69" fmla="*/ 674 h 1267"/>
                  <a:gd name="T70" fmla="*/ 909 w 980"/>
                  <a:gd name="T71" fmla="*/ 582 h 1267"/>
                  <a:gd name="T72" fmla="*/ 868 w 980"/>
                  <a:gd name="T73" fmla="*/ 492 h 1267"/>
                  <a:gd name="T74" fmla="*/ 819 w 980"/>
                  <a:gd name="T75" fmla="*/ 404 h 1267"/>
                  <a:gd name="T76" fmla="*/ 764 w 980"/>
                  <a:gd name="T77" fmla="*/ 322 h 1267"/>
                  <a:gd name="T78" fmla="*/ 702 w 980"/>
                  <a:gd name="T79" fmla="*/ 246 h 1267"/>
                  <a:gd name="T80" fmla="*/ 635 w 980"/>
                  <a:gd name="T81" fmla="*/ 177 h 1267"/>
                  <a:gd name="T82" fmla="*/ 564 w 980"/>
                  <a:gd name="T83" fmla="*/ 117 h 1267"/>
                  <a:gd name="T84" fmla="*/ 490 w 980"/>
                  <a:gd name="T85" fmla="*/ 67 h 1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80" h="1267">
                    <a:moveTo>
                      <a:pt x="490" y="67"/>
                    </a:moveTo>
                    <a:lnTo>
                      <a:pt x="465" y="53"/>
                    </a:lnTo>
                    <a:lnTo>
                      <a:pt x="439" y="41"/>
                    </a:lnTo>
                    <a:lnTo>
                      <a:pt x="415" y="31"/>
                    </a:lnTo>
                    <a:lnTo>
                      <a:pt x="391" y="22"/>
                    </a:lnTo>
                    <a:lnTo>
                      <a:pt x="367" y="15"/>
                    </a:lnTo>
                    <a:lnTo>
                      <a:pt x="344" y="8"/>
                    </a:lnTo>
                    <a:lnTo>
                      <a:pt x="322" y="4"/>
                    </a:lnTo>
                    <a:lnTo>
                      <a:pt x="299" y="1"/>
                    </a:lnTo>
                    <a:lnTo>
                      <a:pt x="277" y="0"/>
                    </a:lnTo>
                    <a:lnTo>
                      <a:pt x="257" y="0"/>
                    </a:lnTo>
                    <a:lnTo>
                      <a:pt x="235" y="2"/>
                    </a:lnTo>
                    <a:lnTo>
                      <a:pt x="216" y="5"/>
                    </a:lnTo>
                    <a:lnTo>
                      <a:pt x="197" y="10"/>
                    </a:lnTo>
                    <a:lnTo>
                      <a:pt x="179" y="17"/>
                    </a:lnTo>
                    <a:lnTo>
                      <a:pt x="160" y="24"/>
                    </a:lnTo>
                    <a:lnTo>
                      <a:pt x="143" y="33"/>
                    </a:lnTo>
                    <a:lnTo>
                      <a:pt x="127" y="43"/>
                    </a:lnTo>
                    <a:lnTo>
                      <a:pt x="112" y="54"/>
                    </a:lnTo>
                    <a:lnTo>
                      <a:pt x="97" y="67"/>
                    </a:lnTo>
                    <a:lnTo>
                      <a:pt x="83" y="82"/>
                    </a:lnTo>
                    <a:lnTo>
                      <a:pt x="71" y="98"/>
                    </a:lnTo>
                    <a:lnTo>
                      <a:pt x="59" y="114"/>
                    </a:lnTo>
                    <a:lnTo>
                      <a:pt x="49" y="132"/>
                    </a:lnTo>
                    <a:lnTo>
                      <a:pt x="39" y="152"/>
                    </a:lnTo>
                    <a:lnTo>
                      <a:pt x="29" y="173"/>
                    </a:lnTo>
                    <a:lnTo>
                      <a:pt x="22" y="194"/>
                    </a:lnTo>
                    <a:lnTo>
                      <a:pt x="15" y="218"/>
                    </a:lnTo>
                    <a:lnTo>
                      <a:pt x="10" y="242"/>
                    </a:lnTo>
                    <a:lnTo>
                      <a:pt x="5" y="267"/>
                    </a:lnTo>
                    <a:lnTo>
                      <a:pt x="2" y="294"/>
                    </a:lnTo>
                    <a:lnTo>
                      <a:pt x="1" y="321"/>
                    </a:lnTo>
                    <a:lnTo>
                      <a:pt x="0" y="350"/>
                    </a:lnTo>
                    <a:lnTo>
                      <a:pt x="1" y="379"/>
                    </a:lnTo>
                    <a:lnTo>
                      <a:pt x="2" y="410"/>
                    </a:lnTo>
                    <a:lnTo>
                      <a:pt x="5" y="440"/>
                    </a:lnTo>
                    <a:lnTo>
                      <a:pt x="10" y="469"/>
                    </a:lnTo>
                    <a:lnTo>
                      <a:pt x="15" y="501"/>
                    </a:lnTo>
                    <a:lnTo>
                      <a:pt x="22" y="531"/>
                    </a:lnTo>
                    <a:lnTo>
                      <a:pt x="29" y="562"/>
                    </a:lnTo>
                    <a:lnTo>
                      <a:pt x="39" y="592"/>
                    </a:lnTo>
                    <a:lnTo>
                      <a:pt x="49" y="624"/>
                    </a:lnTo>
                    <a:lnTo>
                      <a:pt x="59" y="654"/>
                    </a:lnTo>
                    <a:lnTo>
                      <a:pt x="71" y="685"/>
                    </a:lnTo>
                    <a:lnTo>
                      <a:pt x="83" y="715"/>
                    </a:lnTo>
                    <a:lnTo>
                      <a:pt x="97" y="745"/>
                    </a:lnTo>
                    <a:lnTo>
                      <a:pt x="112" y="775"/>
                    </a:lnTo>
                    <a:lnTo>
                      <a:pt x="127" y="805"/>
                    </a:lnTo>
                    <a:lnTo>
                      <a:pt x="143" y="833"/>
                    </a:lnTo>
                    <a:lnTo>
                      <a:pt x="160" y="861"/>
                    </a:lnTo>
                    <a:lnTo>
                      <a:pt x="179" y="890"/>
                    </a:lnTo>
                    <a:lnTo>
                      <a:pt x="197" y="917"/>
                    </a:lnTo>
                    <a:lnTo>
                      <a:pt x="216" y="945"/>
                    </a:lnTo>
                    <a:lnTo>
                      <a:pt x="235" y="970"/>
                    </a:lnTo>
                    <a:lnTo>
                      <a:pt x="257" y="997"/>
                    </a:lnTo>
                    <a:lnTo>
                      <a:pt x="277" y="1021"/>
                    </a:lnTo>
                    <a:lnTo>
                      <a:pt x="299" y="1044"/>
                    </a:lnTo>
                    <a:lnTo>
                      <a:pt x="322" y="1068"/>
                    </a:lnTo>
                    <a:lnTo>
                      <a:pt x="344" y="1090"/>
                    </a:lnTo>
                    <a:lnTo>
                      <a:pt x="367" y="1110"/>
                    </a:lnTo>
                    <a:lnTo>
                      <a:pt x="391" y="1131"/>
                    </a:lnTo>
                    <a:lnTo>
                      <a:pt x="415" y="1150"/>
                    </a:lnTo>
                    <a:lnTo>
                      <a:pt x="439" y="1167"/>
                    </a:lnTo>
                    <a:lnTo>
                      <a:pt x="465" y="1184"/>
                    </a:lnTo>
                    <a:lnTo>
                      <a:pt x="490" y="1200"/>
                    </a:lnTo>
                    <a:lnTo>
                      <a:pt x="516" y="1213"/>
                    </a:lnTo>
                    <a:lnTo>
                      <a:pt x="540" y="1225"/>
                    </a:lnTo>
                    <a:lnTo>
                      <a:pt x="564" y="1236"/>
                    </a:lnTo>
                    <a:lnTo>
                      <a:pt x="589" y="1245"/>
                    </a:lnTo>
                    <a:lnTo>
                      <a:pt x="612" y="1252"/>
                    </a:lnTo>
                    <a:lnTo>
                      <a:pt x="635" y="1257"/>
                    </a:lnTo>
                    <a:lnTo>
                      <a:pt x="659" y="1263"/>
                    </a:lnTo>
                    <a:lnTo>
                      <a:pt x="681" y="1265"/>
                    </a:lnTo>
                    <a:lnTo>
                      <a:pt x="702" y="1267"/>
                    </a:lnTo>
                    <a:lnTo>
                      <a:pt x="724" y="1266"/>
                    </a:lnTo>
                    <a:lnTo>
                      <a:pt x="744" y="1264"/>
                    </a:lnTo>
                    <a:lnTo>
                      <a:pt x="764" y="1261"/>
                    </a:lnTo>
                    <a:lnTo>
                      <a:pt x="784" y="1256"/>
                    </a:lnTo>
                    <a:lnTo>
                      <a:pt x="802" y="1250"/>
                    </a:lnTo>
                    <a:lnTo>
                      <a:pt x="819" y="1242"/>
                    </a:lnTo>
                    <a:lnTo>
                      <a:pt x="836" y="1233"/>
                    </a:lnTo>
                    <a:lnTo>
                      <a:pt x="853" y="1223"/>
                    </a:lnTo>
                    <a:lnTo>
                      <a:pt x="868" y="1212"/>
                    </a:lnTo>
                    <a:lnTo>
                      <a:pt x="883" y="1199"/>
                    </a:lnTo>
                    <a:lnTo>
                      <a:pt x="896" y="1184"/>
                    </a:lnTo>
                    <a:lnTo>
                      <a:pt x="909" y="1169"/>
                    </a:lnTo>
                    <a:lnTo>
                      <a:pt x="921" y="1152"/>
                    </a:lnTo>
                    <a:lnTo>
                      <a:pt x="932" y="1134"/>
                    </a:lnTo>
                    <a:lnTo>
                      <a:pt x="942" y="1114"/>
                    </a:lnTo>
                    <a:lnTo>
                      <a:pt x="950" y="1094"/>
                    </a:lnTo>
                    <a:lnTo>
                      <a:pt x="958" y="1072"/>
                    </a:lnTo>
                    <a:lnTo>
                      <a:pt x="964" y="1048"/>
                    </a:lnTo>
                    <a:lnTo>
                      <a:pt x="970" y="1025"/>
                    </a:lnTo>
                    <a:lnTo>
                      <a:pt x="974" y="1000"/>
                    </a:lnTo>
                    <a:lnTo>
                      <a:pt x="977" y="972"/>
                    </a:lnTo>
                    <a:lnTo>
                      <a:pt x="980" y="945"/>
                    </a:lnTo>
                    <a:lnTo>
                      <a:pt x="980" y="916"/>
                    </a:lnTo>
                    <a:lnTo>
                      <a:pt x="980" y="887"/>
                    </a:lnTo>
                    <a:lnTo>
                      <a:pt x="977" y="856"/>
                    </a:lnTo>
                    <a:lnTo>
                      <a:pt x="974" y="827"/>
                    </a:lnTo>
                    <a:lnTo>
                      <a:pt x="970" y="796"/>
                    </a:lnTo>
                    <a:lnTo>
                      <a:pt x="964" y="766"/>
                    </a:lnTo>
                    <a:lnTo>
                      <a:pt x="958" y="736"/>
                    </a:lnTo>
                    <a:lnTo>
                      <a:pt x="950" y="704"/>
                    </a:lnTo>
                    <a:lnTo>
                      <a:pt x="942" y="674"/>
                    </a:lnTo>
                    <a:lnTo>
                      <a:pt x="932" y="643"/>
                    </a:lnTo>
                    <a:lnTo>
                      <a:pt x="921" y="613"/>
                    </a:lnTo>
                    <a:lnTo>
                      <a:pt x="909" y="582"/>
                    </a:lnTo>
                    <a:lnTo>
                      <a:pt x="896" y="552"/>
                    </a:lnTo>
                    <a:lnTo>
                      <a:pt x="883" y="521"/>
                    </a:lnTo>
                    <a:lnTo>
                      <a:pt x="868" y="492"/>
                    </a:lnTo>
                    <a:lnTo>
                      <a:pt x="853" y="462"/>
                    </a:lnTo>
                    <a:lnTo>
                      <a:pt x="836" y="433"/>
                    </a:lnTo>
                    <a:lnTo>
                      <a:pt x="819" y="404"/>
                    </a:lnTo>
                    <a:lnTo>
                      <a:pt x="802" y="376"/>
                    </a:lnTo>
                    <a:lnTo>
                      <a:pt x="784" y="349"/>
                    </a:lnTo>
                    <a:lnTo>
                      <a:pt x="764" y="322"/>
                    </a:lnTo>
                    <a:lnTo>
                      <a:pt x="744" y="296"/>
                    </a:lnTo>
                    <a:lnTo>
                      <a:pt x="724" y="270"/>
                    </a:lnTo>
                    <a:lnTo>
                      <a:pt x="702" y="246"/>
                    </a:lnTo>
                    <a:lnTo>
                      <a:pt x="681" y="222"/>
                    </a:lnTo>
                    <a:lnTo>
                      <a:pt x="659" y="198"/>
                    </a:lnTo>
                    <a:lnTo>
                      <a:pt x="635" y="177"/>
                    </a:lnTo>
                    <a:lnTo>
                      <a:pt x="612" y="156"/>
                    </a:lnTo>
                    <a:lnTo>
                      <a:pt x="589" y="135"/>
                    </a:lnTo>
                    <a:lnTo>
                      <a:pt x="564" y="117"/>
                    </a:lnTo>
                    <a:lnTo>
                      <a:pt x="540" y="99"/>
                    </a:lnTo>
                    <a:lnTo>
                      <a:pt x="516" y="83"/>
                    </a:lnTo>
                    <a:lnTo>
                      <a:pt x="490" y="67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73" name="Freeform 20"/>
              <p:cNvSpPr/>
              <p:nvPr/>
            </p:nvSpPr>
            <p:spPr bwMode="auto">
              <a:xfrm>
                <a:off x="2203450" y="2946400"/>
                <a:ext cx="130175" cy="166688"/>
              </a:xfrm>
              <a:custGeom>
                <a:avLst/>
                <a:gdLst>
                  <a:gd name="T0" fmla="*/ 440 w 980"/>
                  <a:gd name="T1" fmla="*/ 41 h 1267"/>
                  <a:gd name="T2" fmla="*/ 368 w 980"/>
                  <a:gd name="T3" fmla="*/ 15 h 1267"/>
                  <a:gd name="T4" fmla="*/ 300 w 980"/>
                  <a:gd name="T5" fmla="*/ 1 h 1267"/>
                  <a:gd name="T6" fmla="*/ 236 w 980"/>
                  <a:gd name="T7" fmla="*/ 2 h 1267"/>
                  <a:gd name="T8" fmla="*/ 178 w 980"/>
                  <a:gd name="T9" fmla="*/ 17 h 1267"/>
                  <a:gd name="T10" fmla="*/ 127 w 980"/>
                  <a:gd name="T11" fmla="*/ 43 h 1267"/>
                  <a:gd name="T12" fmla="*/ 84 w 980"/>
                  <a:gd name="T13" fmla="*/ 82 h 1267"/>
                  <a:gd name="T14" fmla="*/ 48 w 980"/>
                  <a:gd name="T15" fmla="*/ 132 h 1267"/>
                  <a:gd name="T16" fmla="*/ 22 w 980"/>
                  <a:gd name="T17" fmla="*/ 194 h 1267"/>
                  <a:gd name="T18" fmla="*/ 6 w 980"/>
                  <a:gd name="T19" fmla="*/ 267 h 1267"/>
                  <a:gd name="T20" fmla="*/ 0 w 980"/>
                  <a:gd name="T21" fmla="*/ 350 h 1267"/>
                  <a:gd name="T22" fmla="*/ 6 w 980"/>
                  <a:gd name="T23" fmla="*/ 440 h 1267"/>
                  <a:gd name="T24" fmla="*/ 22 w 980"/>
                  <a:gd name="T25" fmla="*/ 531 h 1267"/>
                  <a:gd name="T26" fmla="*/ 48 w 980"/>
                  <a:gd name="T27" fmla="*/ 624 h 1267"/>
                  <a:gd name="T28" fmla="*/ 84 w 980"/>
                  <a:gd name="T29" fmla="*/ 715 h 1267"/>
                  <a:gd name="T30" fmla="*/ 127 w 980"/>
                  <a:gd name="T31" fmla="*/ 805 h 1267"/>
                  <a:gd name="T32" fmla="*/ 178 w 980"/>
                  <a:gd name="T33" fmla="*/ 890 h 1267"/>
                  <a:gd name="T34" fmla="*/ 236 w 980"/>
                  <a:gd name="T35" fmla="*/ 970 h 1267"/>
                  <a:gd name="T36" fmla="*/ 300 w 980"/>
                  <a:gd name="T37" fmla="*/ 1044 h 1267"/>
                  <a:gd name="T38" fmla="*/ 368 w 980"/>
                  <a:gd name="T39" fmla="*/ 1110 h 1267"/>
                  <a:gd name="T40" fmla="*/ 440 w 980"/>
                  <a:gd name="T41" fmla="*/ 1167 h 1267"/>
                  <a:gd name="T42" fmla="*/ 515 w 980"/>
                  <a:gd name="T43" fmla="*/ 1213 h 1267"/>
                  <a:gd name="T44" fmla="*/ 589 w 980"/>
                  <a:gd name="T45" fmla="*/ 1245 h 1267"/>
                  <a:gd name="T46" fmla="*/ 658 w 980"/>
                  <a:gd name="T47" fmla="*/ 1263 h 1267"/>
                  <a:gd name="T48" fmla="*/ 724 w 980"/>
                  <a:gd name="T49" fmla="*/ 1266 h 1267"/>
                  <a:gd name="T50" fmla="*/ 783 w 980"/>
                  <a:gd name="T51" fmla="*/ 1256 h 1267"/>
                  <a:gd name="T52" fmla="*/ 837 w 980"/>
                  <a:gd name="T53" fmla="*/ 1234 h 1267"/>
                  <a:gd name="T54" fmla="*/ 883 w 980"/>
                  <a:gd name="T55" fmla="*/ 1199 h 1267"/>
                  <a:gd name="T56" fmla="*/ 921 w 980"/>
                  <a:gd name="T57" fmla="*/ 1152 h 1267"/>
                  <a:gd name="T58" fmla="*/ 951 w 980"/>
                  <a:gd name="T59" fmla="*/ 1094 h 1267"/>
                  <a:gd name="T60" fmla="*/ 970 w 980"/>
                  <a:gd name="T61" fmla="*/ 1025 h 1267"/>
                  <a:gd name="T62" fmla="*/ 980 w 980"/>
                  <a:gd name="T63" fmla="*/ 945 h 1267"/>
                  <a:gd name="T64" fmla="*/ 978 w 980"/>
                  <a:gd name="T65" fmla="*/ 857 h 1267"/>
                  <a:gd name="T66" fmla="*/ 965 w 980"/>
                  <a:gd name="T67" fmla="*/ 766 h 1267"/>
                  <a:gd name="T68" fmla="*/ 941 w 980"/>
                  <a:gd name="T69" fmla="*/ 674 h 1267"/>
                  <a:gd name="T70" fmla="*/ 909 w 980"/>
                  <a:gd name="T71" fmla="*/ 582 h 1267"/>
                  <a:gd name="T72" fmla="*/ 868 w 980"/>
                  <a:gd name="T73" fmla="*/ 492 h 1267"/>
                  <a:gd name="T74" fmla="*/ 820 w 980"/>
                  <a:gd name="T75" fmla="*/ 404 h 1267"/>
                  <a:gd name="T76" fmla="*/ 764 w 980"/>
                  <a:gd name="T77" fmla="*/ 322 h 1267"/>
                  <a:gd name="T78" fmla="*/ 703 w 980"/>
                  <a:gd name="T79" fmla="*/ 246 h 1267"/>
                  <a:gd name="T80" fmla="*/ 636 w 980"/>
                  <a:gd name="T81" fmla="*/ 177 h 1267"/>
                  <a:gd name="T82" fmla="*/ 565 w 980"/>
                  <a:gd name="T83" fmla="*/ 117 h 1267"/>
                  <a:gd name="T84" fmla="*/ 490 w 980"/>
                  <a:gd name="T85" fmla="*/ 67 h 1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80" h="1267">
                    <a:moveTo>
                      <a:pt x="490" y="67"/>
                    </a:moveTo>
                    <a:lnTo>
                      <a:pt x="465" y="53"/>
                    </a:lnTo>
                    <a:lnTo>
                      <a:pt x="440" y="41"/>
                    </a:lnTo>
                    <a:lnTo>
                      <a:pt x="416" y="31"/>
                    </a:lnTo>
                    <a:lnTo>
                      <a:pt x="391" y="22"/>
                    </a:lnTo>
                    <a:lnTo>
                      <a:pt x="368" y="15"/>
                    </a:lnTo>
                    <a:lnTo>
                      <a:pt x="345" y="8"/>
                    </a:lnTo>
                    <a:lnTo>
                      <a:pt x="321" y="4"/>
                    </a:lnTo>
                    <a:lnTo>
                      <a:pt x="300" y="1"/>
                    </a:lnTo>
                    <a:lnTo>
                      <a:pt x="278" y="0"/>
                    </a:lnTo>
                    <a:lnTo>
                      <a:pt x="256" y="0"/>
                    </a:lnTo>
                    <a:lnTo>
                      <a:pt x="236" y="2"/>
                    </a:lnTo>
                    <a:lnTo>
                      <a:pt x="217" y="5"/>
                    </a:lnTo>
                    <a:lnTo>
                      <a:pt x="197" y="10"/>
                    </a:lnTo>
                    <a:lnTo>
                      <a:pt x="178" y="17"/>
                    </a:lnTo>
                    <a:lnTo>
                      <a:pt x="161" y="24"/>
                    </a:lnTo>
                    <a:lnTo>
                      <a:pt x="144" y="33"/>
                    </a:lnTo>
                    <a:lnTo>
                      <a:pt x="127" y="43"/>
                    </a:lnTo>
                    <a:lnTo>
                      <a:pt x="112" y="55"/>
                    </a:lnTo>
                    <a:lnTo>
                      <a:pt x="98" y="67"/>
                    </a:lnTo>
                    <a:lnTo>
                      <a:pt x="84" y="82"/>
                    </a:lnTo>
                    <a:lnTo>
                      <a:pt x="72" y="98"/>
                    </a:lnTo>
                    <a:lnTo>
                      <a:pt x="59" y="114"/>
                    </a:lnTo>
                    <a:lnTo>
                      <a:pt x="48" y="132"/>
                    </a:lnTo>
                    <a:lnTo>
                      <a:pt x="39" y="152"/>
                    </a:lnTo>
                    <a:lnTo>
                      <a:pt x="30" y="173"/>
                    </a:lnTo>
                    <a:lnTo>
                      <a:pt x="22" y="194"/>
                    </a:lnTo>
                    <a:lnTo>
                      <a:pt x="16" y="218"/>
                    </a:lnTo>
                    <a:lnTo>
                      <a:pt x="10" y="242"/>
                    </a:lnTo>
                    <a:lnTo>
                      <a:pt x="6" y="267"/>
                    </a:lnTo>
                    <a:lnTo>
                      <a:pt x="2" y="294"/>
                    </a:lnTo>
                    <a:lnTo>
                      <a:pt x="0" y="321"/>
                    </a:lnTo>
                    <a:lnTo>
                      <a:pt x="0" y="350"/>
                    </a:lnTo>
                    <a:lnTo>
                      <a:pt x="0" y="380"/>
                    </a:lnTo>
                    <a:lnTo>
                      <a:pt x="2" y="410"/>
                    </a:lnTo>
                    <a:lnTo>
                      <a:pt x="6" y="440"/>
                    </a:lnTo>
                    <a:lnTo>
                      <a:pt x="10" y="470"/>
                    </a:lnTo>
                    <a:lnTo>
                      <a:pt x="16" y="501"/>
                    </a:lnTo>
                    <a:lnTo>
                      <a:pt x="22" y="531"/>
                    </a:lnTo>
                    <a:lnTo>
                      <a:pt x="30" y="562"/>
                    </a:lnTo>
                    <a:lnTo>
                      <a:pt x="39" y="592"/>
                    </a:lnTo>
                    <a:lnTo>
                      <a:pt x="48" y="624"/>
                    </a:lnTo>
                    <a:lnTo>
                      <a:pt x="59" y="654"/>
                    </a:lnTo>
                    <a:lnTo>
                      <a:pt x="72" y="685"/>
                    </a:lnTo>
                    <a:lnTo>
                      <a:pt x="84" y="715"/>
                    </a:lnTo>
                    <a:lnTo>
                      <a:pt x="98" y="745"/>
                    </a:lnTo>
                    <a:lnTo>
                      <a:pt x="112" y="775"/>
                    </a:lnTo>
                    <a:lnTo>
                      <a:pt x="127" y="805"/>
                    </a:lnTo>
                    <a:lnTo>
                      <a:pt x="144" y="833"/>
                    </a:lnTo>
                    <a:lnTo>
                      <a:pt x="161" y="861"/>
                    </a:lnTo>
                    <a:lnTo>
                      <a:pt x="178" y="890"/>
                    </a:lnTo>
                    <a:lnTo>
                      <a:pt x="197" y="917"/>
                    </a:lnTo>
                    <a:lnTo>
                      <a:pt x="217" y="945"/>
                    </a:lnTo>
                    <a:lnTo>
                      <a:pt x="236" y="970"/>
                    </a:lnTo>
                    <a:lnTo>
                      <a:pt x="256" y="997"/>
                    </a:lnTo>
                    <a:lnTo>
                      <a:pt x="278" y="1021"/>
                    </a:lnTo>
                    <a:lnTo>
                      <a:pt x="300" y="1044"/>
                    </a:lnTo>
                    <a:lnTo>
                      <a:pt x="321" y="1068"/>
                    </a:lnTo>
                    <a:lnTo>
                      <a:pt x="345" y="1090"/>
                    </a:lnTo>
                    <a:lnTo>
                      <a:pt x="368" y="1110"/>
                    </a:lnTo>
                    <a:lnTo>
                      <a:pt x="391" y="1131"/>
                    </a:lnTo>
                    <a:lnTo>
                      <a:pt x="416" y="1150"/>
                    </a:lnTo>
                    <a:lnTo>
                      <a:pt x="440" y="1167"/>
                    </a:lnTo>
                    <a:lnTo>
                      <a:pt x="465" y="1184"/>
                    </a:lnTo>
                    <a:lnTo>
                      <a:pt x="490" y="1200"/>
                    </a:lnTo>
                    <a:lnTo>
                      <a:pt x="515" y="1213"/>
                    </a:lnTo>
                    <a:lnTo>
                      <a:pt x="540" y="1225"/>
                    </a:lnTo>
                    <a:lnTo>
                      <a:pt x="565" y="1236"/>
                    </a:lnTo>
                    <a:lnTo>
                      <a:pt x="589" y="1245"/>
                    </a:lnTo>
                    <a:lnTo>
                      <a:pt x="613" y="1252"/>
                    </a:lnTo>
                    <a:lnTo>
                      <a:pt x="636" y="1259"/>
                    </a:lnTo>
                    <a:lnTo>
                      <a:pt x="658" y="1263"/>
                    </a:lnTo>
                    <a:lnTo>
                      <a:pt x="681" y="1265"/>
                    </a:lnTo>
                    <a:lnTo>
                      <a:pt x="703" y="1267"/>
                    </a:lnTo>
                    <a:lnTo>
                      <a:pt x="724" y="1266"/>
                    </a:lnTo>
                    <a:lnTo>
                      <a:pt x="744" y="1265"/>
                    </a:lnTo>
                    <a:lnTo>
                      <a:pt x="764" y="1261"/>
                    </a:lnTo>
                    <a:lnTo>
                      <a:pt x="783" y="1256"/>
                    </a:lnTo>
                    <a:lnTo>
                      <a:pt x="802" y="1250"/>
                    </a:lnTo>
                    <a:lnTo>
                      <a:pt x="820" y="1242"/>
                    </a:lnTo>
                    <a:lnTo>
                      <a:pt x="837" y="1234"/>
                    </a:lnTo>
                    <a:lnTo>
                      <a:pt x="853" y="1223"/>
                    </a:lnTo>
                    <a:lnTo>
                      <a:pt x="868" y="1212"/>
                    </a:lnTo>
                    <a:lnTo>
                      <a:pt x="883" y="1199"/>
                    </a:lnTo>
                    <a:lnTo>
                      <a:pt x="897" y="1184"/>
                    </a:lnTo>
                    <a:lnTo>
                      <a:pt x="909" y="1169"/>
                    </a:lnTo>
                    <a:lnTo>
                      <a:pt x="921" y="1152"/>
                    </a:lnTo>
                    <a:lnTo>
                      <a:pt x="932" y="1134"/>
                    </a:lnTo>
                    <a:lnTo>
                      <a:pt x="941" y="1114"/>
                    </a:lnTo>
                    <a:lnTo>
                      <a:pt x="951" y="1094"/>
                    </a:lnTo>
                    <a:lnTo>
                      <a:pt x="959" y="1072"/>
                    </a:lnTo>
                    <a:lnTo>
                      <a:pt x="965" y="1049"/>
                    </a:lnTo>
                    <a:lnTo>
                      <a:pt x="970" y="1025"/>
                    </a:lnTo>
                    <a:lnTo>
                      <a:pt x="975" y="1000"/>
                    </a:lnTo>
                    <a:lnTo>
                      <a:pt x="978" y="973"/>
                    </a:lnTo>
                    <a:lnTo>
                      <a:pt x="980" y="945"/>
                    </a:lnTo>
                    <a:lnTo>
                      <a:pt x="980" y="916"/>
                    </a:lnTo>
                    <a:lnTo>
                      <a:pt x="980" y="887"/>
                    </a:lnTo>
                    <a:lnTo>
                      <a:pt x="978" y="857"/>
                    </a:lnTo>
                    <a:lnTo>
                      <a:pt x="975" y="827"/>
                    </a:lnTo>
                    <a:lnTo>
                      <a:pt x="970" y="796"/>
                    </a:lnTo>
                    <a:lnTo>
                      <a:pt x="965" y="766"/>
                    </a:lnTo>
                    <a:lnTo>
                      <a:pt x="959" y="736"/>
                    </a:lnTo>
                    <a:lnTo>
                      <a:pt x="951" y="704"/>
                    </a:lnTo>
                    <a:lnTo>
                      <a:pt x="941" y="674"/>
                    </a:lnTo>
                    <a:lnTo>
                      <a:pt x="932" y="643"/>
                    </a:lnTo>
                    <a:lnTo>
                      <a:pt x="921" y="613"/>
                    </a:lnTo>
                    <a:lnTo>
                      <a:pt x="909" y="582"/>
                    </a:lnTo>
                    <a:lnTo>
                      <a:pt x="897" y="552"/>
                    </a:lnTo>
                    <a:lnTo>
                      <a:pt x="883" y="521"/>
                    </a:lnTo>
                    <a:lnTo>
                      <a:pt x="868" y="492"/>
                    </a:lnTo>
                    <a:lnTo>
                      <a:pt x="853" y="462"/>
                    </a:lnTo>
                    <a:lnTo>
                      <a:pt x="837" y="433"/>
                    </a:lnTo>
                    <a:lnTo>
                      <a:pt x="820" y="404"/>
                    </a:lnTo>
                    <a:lnTo>
                      <a:pt x="802" y="376"/>
                    </a:lnTo>
                    <a:lnTo>
                      <a:pt x="783" y="349"/>
                    </a:lnTo>
                    <a:lnTo>
                      <a:pt x="764" y="322"/>
                    </a:lnTo>
                    <a:lnTo>
                      <a:pt x="744" y="296"/>
                    </a:lnTo>
                    <a:lnTo>
                      <a:pt x="724" y="270"/>
                    </a:lnTo>
                    <a:lnTo>
                      <a:pt x="703" y="246"/>
                    </a:lnTo>
                    <a:lnTo>
                      <a:pt x="681" y="222"/>
                    </a:lnTo>
                    <a:lnTo>
                      <a:pt x="658" y="198"/>
                    </a:lnTo>
                    <a:lnTo>
                      <a:pt x="636" y="177"/>
                    </a:lnTo>
                    <a:lnTo>
                      <a:pt x="613" y="156"/>
                    </a:lnTo>
                    <a:lnTo>
                      <a:pt x="589" y="135"/>
                    </a:lnTo>
                    <a:lnTo>
                      <a:pt x="565" y="117"/>
                    </a:lnTo>
                    <a:lnTo>
                      <a:pt x="540" y="99"/>
                    </a:lnTo>
                    <a:lnTo>
                      <a:pt x="515" y="83"/>
                    </a:lnTo>
                    <a:lnTo>
                      <a:pt x="490" y="67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74" name="Freeform 21"/>
              <p:cNvSpPr/>
              <p:nvPr/>
            </p:nvSpPr>
            <p:spPr bwMode="auto">
              <a:xfrm>
                <a:off x="2609850" y="3602038"/>
                <a:ext cx="128588" cy="168275"/>
              </a:xfrm>
              <a:custGeom>
                <a:avLst/>
                <a:gdLst>
                  <a:gd name="T0" fmla="*/ 439 w 980"/>
                  <a:gd name="T1" fmla="*/ 42 h 1266"/>
                  <a:gd name="T2" fmla="*/ 367 w 980"/>
                  <a:gd name="T3" fmla="*/ 14 h 1266"/>
                  <a:gd name="T4" fmla="*/ 299 w 980"/>
                  <a:gd name="T5" fmla="*/ 2 h 1266"/>
                  <a:gd name="T6" fmla="*/ 235 w 980"/>
                  <a:gd name="T7" fmla="*/ 3 h 1266"/>
                  <a:gd name="T8" fmla="*/ 179 w 980"/>
                  <a:gd name="T9" fmla="*/ 16 h 1266"/>
                  <a:gd name="T10" fmla="*/ 127 w 980"/>
                  <a:gd name="T11" fmla="*/ 44 h 1266"/>
                  <a:gd name="T12" fmla="*/ 83 w 980"/>
                  <a:gd name="T13" fmla="*/ 82 h 1266"/>
                  <a:gd name="T14" fmla="*/ 49 w 980"/>
                  <a:gd name="T15" fmla="*/ 133 h 1266"/>
                  <a:gd name="T16" fmla="*/ 22 w 980"/>
                  <a:gd name="T17" fmla="*/ 195 h 1266"/>
                  <a:gd name="T18" fmla="*/ 5 w 980"/>
                  <a:gd name="T19" fmla="*/ 267 h 1266"/>
                  <a:gd name="T20" fmla="*/ 0 w 980"/>
                  <a:gd name="T21" fmla="*/ 350 h 1266"/>
                  <a:gd name="T22" fmla="*/ 5 w 980"/>
                  <a:gd name="T23" fmla="*/ 440 h 1266"/>
                  <a:gd name="T24" fmla="*/ 22 w 980"/>
                  <a:gd name="T25" fmla="*/ 531 h 1266"/>
                  <a:gd name="T26" fmla="*/ 49 w 980"/>
                  <a:gd name="T27" fmla="*/ 624 h 1266"/>
                  <a:gd name="T28" fmla="*/ 83 w 980"/>
                  <a:gd name="T29" fmla="*/ 715 h 1266"/>
                  <a:gd name="T30" fmla="*/ 127 w 980"/>
                  <a:gd name="T31" fmla="*/ 804 h 1266"/>
                  <a:gd name="T32" fmla="*/ 179 w 980"/>
                  <a:gd name="T33" fmla="*/ 891 h 1266"/>
                  <a:gd name="T34" fmla="*/ 235 w 980"/>
                  <a:gd name="T35" fmla="*/ 971 h 1266"/>
                  <a:gd name="T36" fmla="*/ 299 w 980"/>
                  <a:gd name="T37" fmla="*/ 1045 h 1266"/>
                  <a:gd name="T38" fmla="*/ 367 w 980"/>
                  <a:gd name="T39" fmla="*/ 1111 h 1266"/>
                  <a:gd name="T40" fmla="*/ 439 w 980"/>
                  <a:gd name="T41" fmla="*/ 1168 h 1266"/>
                  <a:gd name="T42" fmla="*/ 516 w 980"/>
                  <a:gd name="T43" fmla="*/ 1214 h 1266"/>
                  <a:gd name="T44" fmla="*/ 589 w 980"/>
                  <a:gd name="T45" fmla="*/ 1245 h 1266"/>
                  <a:gd name="T46" fmla="*/ 659 w 980"/>
                  <a:gd name="T47" fmla="*/ 1262 h 1266"/>
                  <a:gd name="T48" fmla="*/ 724 w 980"/>
                  <a:gd name="T49" fmla="*/ 1266 h 1266"/>
                  <a:gd name="T50" fmla="*/ 784 w 980"/>
                  <a:gd name="T51" fmla="*/ 1256 h 1266"/>
                  <a:gd name="T52" fmla="*/ 836 w 980"/>
                  <a:gd name="T53" fmla="*/ 1234 h 1266"/>
                  <a:gd name="T54" fmla="*/ 883 w 980"/>
                  <a:gd name="T55" fmla="*/ 1199 h 1266"/>
                  <a:gd name="T56" fmla="*/ 921 w 980"/>
                  <a:gd name="T57" fmla="*/ 1153 h 1266"/>
                  <a:gd name="T58" fmla="*/ 950 w 980"/>
                  <a:gd name="T59" fmla="*/ 1094 h 1266"/>
                  <a:gd name="T60" fmla="*/ 970 w 980"/>
                  <a:gd name="T61" fmla="*/ 1025 h 1266"/>
                  <a:gd name="T62" fmla="*/ 980 w 980"/>
                  <a:gd name="T63" fmla="*/ 945 h 1266"/>
                  <a:gd name="T64" fmla="*/ 977 w 980"/>
                  <a:gd name="T65" fmla="*/ 857 h 1266"/>
                  <a:gd name="T66" fmla="*/ 964 w 980"/>
                  <a:gd name="T67" fmla="*/ 766 h 1266"/>
                  <a:gd name="T68" fmla="*/ 942 w 980"/>
                  <a:gd name="T69" fmla="*/ 674 h 1266"/>
                  <a:gd name="T70" fmla="*/ 909 w 980"/>
                  <a:gd name="T71" fmla="*/ 582 h 1266"/>
                  <a:gd name="T72" fmla="*/ 868 w 980"/>
                  <a:gd name="T73" fmla="*/ 492 h 1266"/>
                  <a:gd name="T74" fmla="*/ 819 w 980"/>
                  <a:gd name="T75" fmla="*/ 405 h 1266"/>
                  <a:gd name="T76" fmla="*/ 764 w 980"/>
                  <a:gd name="T77" fmla="*/ 322 h 1266"/>
                  <a:gd name="T78" fmla="*/ 702 w 980"/>
                  <a:gd name="T79" fmla="*/ 246 h 1266"/>
                  <a:gd name="T80" fmla="*/ 635 w 980"/>
                  <a:gd name="T81" fmla="*/ 177 h 1266"/>
                  <a:gd name="T82" fmla="*/ 564 w 980"/>
                  <a:gd name="T83" fmla="*/ 117 h 1266"/>
                  <a:gd name="T84" fmla="*/ 490 w 980"/>
                  <a:gd name="T85" fmla="*/ 67 h 1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80" h="1266">
                    <a:moveTo>
                      <a:pt x="490" y="67"/>
                    </a:moveTo>
                    <a:lnTo>
                      <a:pt x="465" y="54"/>
                    </a:lnTo>
                    <a:lnTo>
                      <a:pt x="439" y="42"/>
                    </a:lnTo>
                    <a:lnTo>
                      <a:pt x="415" y="31"/>
                    </a:lnTo>
                    <a:lnTo>
                      <a:pt x="391" y="22"/>
                    </a:lnTo>
                    <a:lnTo>
                      <a:pt x="367" y="14"/>
                    </a:lnTo>
                    <a:lnTo>
                      <a:pt x="344" y="9"/>
                    </a:lnTo>
                    <a:lnTo>
                      <a:pt x="322" y="4"/>
                    </a:lnTo>
                    <a:lnTo>
                      <a:pt x="299" y="2"/>
                    </a:lnTo>
                    <a:lnTo>
                      <a:pt x="277" y="0"/>
                    </a:lnTo>
                    <a:lnTo>
                      <a:pt x="257" y="1"/>
                    </a:lnTo>
                    <a:lnTo>
                      <a:pt x="235" y="3"/>
                    </a:lnTo>
                    <a:lnTo>
                      <a:pt x="216" y="6"/>
                    </a:lnTo>
                    <a:lnTo>
                      <a:pt x="197" y="10"/>
                    </a:lnTo>
                    <a:lnTo>
                      <a:pt x="179" y="16"/>
                    </a:lnTo>
                    <a:lnTo>
                      <a:pt x="160" y="24"/>
                    </a:lnTo>
                    <a:lnTo>
                      <a:pt x="143" y="34"/>
                    </a:lnTo>
                    <a:lnTo>
                      <a:pt x="127" y="44"/>
                    </a:lnTo>
                    <a:lnTo>
                      <a:pt x="112" y="55"/>
                    </a:lnTo>
                    <a:lnTo>
                      <a:pt x="97" y="68"/>
                    </a:lnTo>
                    <a:lnTo>
                      <a:pt x="83" y="82"/>
                    </a:lnTo>
                    <a:lnTo>
                      <a:pt x="71" y="98"/>
                    </a:lnTo>
                    <a:lnTo>
                      <a:pt x="59" y="115"/>
                    </a:lnTo>
                    <a:lnTo>
                      <a:pt x="49" y="133"/>
                    </a:lnTo>
                    <a:lnTo>
                      <a:pt x="39" y="152"/>
                    </a:lnTo>
                    <a:lnTo>
                      <a:pt x="29" y="173"/>
                    </a:lnTo>
                    <a:lnTo>
                      <a:pt x="22" y="195"/>
                    </a:lnTo>
                    <a:lnTo>
                      <a:pt x="15" y="218"/>
                    </a:lnTo>
                    <a:lnTo>
                      <a:pt x="10" y="242"/>
                    </a:lnTo>
                    <a:lnTo>
                      <a:pt x="5" y="267"/>
                    </a:lnTo>
                    <a:lnTo>
                      <a:pt x="2" y="295"/>
                    </a:lnTo>
                    <a:lnTo>
                      <a:pt x="1" y="322"/>
                    </a:lnTo>
                    <a:lnTo>
                      <a:pt x="0" y="350"/>
                    </a:lnTo>
                    <a:lnTo>
                      <a:pt x="1" y="380"/>
                    </a:lnTo>
                    <a:lnTo>
                      <a:pt x="2" y="410"/>
                    </a:lnTo>
                    <a:lnTo>
                      <a:pt x="5" y="440"/>
                    </a:lnTo>
                    <a:lnTo>
                      <a:pt x="10" y="470"/>
                    </a:lnTo>
                    <a:lnTo>
                      <a:pt x="15" y="501"/>
                    </a:lnTo>
                    <a:lnTo>
                      <a:pt x="22" y="531"/>
                    </a:lnTo>
                    <a:lnTo>
                      <a:pt x="29" y="563"/>
                    </a:lnTo>
                    <a:lnTo>
                      <a:pt x="39" y="593"/>
                    </a:lnTo>
                    <a:lnTo>
                      <a:pt x="49" y="624"/>
                    </a:lnTo>
                    <a:lnTo>
                      <a:pt x="59" y="654"/>
                    </a:lnTo>
                    <a:lnTo>
                      <a:pt x="71" y="686"/>
                    </a:lnTo>
                    <a:lnTo>
                      <a:pt x="83" y="715"/>
                    </a:lnTo>
                    <a:lnTo>
                      <a:pt x="97" y="745"/>
                    </a:lnTo>
                    <a:lnTo>
                      <a:pt x="112" y="775"/>
                    </a:lnTo>
                    <a:lnTo>
                      <a:pt x="127" y="804"/>
                    </a:lnTo>
                    <a:lnTo>
                      <a:pt x="143" y="834"/>
                    </a:lnTo>
                    <a:lnTo>
                      <a:pt x="160" y="862"/>
                    </a:lnTo>
                    <a:lnTo>
                      <a:pt x="179" y="891"/>
                    </a:lnTo>
                    <a:lnTo>
                      <a:pt x="197" y="918"/>
                    </a:lnTo>
                    <a:lnTo>
                      <a:pt x="216" y="944"/>
                    </a:lnTo>
                    <a:lnTo>
                      <a:pt x="235" y="971"/>
                    </a:lnTo>
                    <a:lnTo>
                      <a:pt x="257" y="996"/>
                    </a:lnTo>
                    <a:lnTo>
                      <a:pt x="277" y="1022"/>
                    </a:lnTo>
                    <a:lnTo>
                      <a:pt x="299" y="1045"/>
                    </a:lnTo>
                    <a:lnTo>
                      <a:pt x="322" y="1068"/>
                    </a:lnTo>
                    <a:lnTo>
                      <a:pt x="344" y="1090"/>
                    </a:lnTo>
                    <a:lnTo>
                      <a:pt x="367" y="1111"/>
                    </a:lnTo>
                    <a:lnTo>
                      <a:pt x="391" y="1131"/>
                    </a:lnTo>
                    <a:lnTo>
                      <a:pt x="415" y="1150"/>
                    </a:lnTo>
                    <a:lnTo>
                      <a:pt x="439" y="1168"/>
                    </a:lnTo>
                    <a:lnTo>
                      <a:pt x="465" y="1184"/>
                    </a:lnTo>
                    <a:lnTo>
                      <a:pt x="490" y="1199"/>
                    </a:lnTo>
                    <a:lnTo>
                      <a:pt x="516" y="1214"/>
                    </a:lnTo>
                    <a:lnTo>
                      <a:pt x="540" y="1226"/>
                    </a:lnTo>
                    <a:lnTo>
                      <a:pt x="564" y="1236"/>
                    </a:lnTo>
                    <a:lnTo>
                      <a:pt x="589" y="1245"/>
                    </a:lnTo>
                    <a:lnTo>
                      <a:pt x="612" y="1252"/>
                    </a:lnTo>
                    <a:lnTo>
                      <a:pt x="635" y="1258"/>
                    </a:lnTo>
                    <a:lnTo>
                      <a:pt x="659" y="1262"/>
                    </a:lnTo>
                    <a:lnTo>
                      <a:pt x="681" y="1265"/>
                    </a:lnTo>
                    <a:lnTo>
                      <a:pt x="702" y="1266"/>
                    </a:lnTo>
                    <a:lnTo>
                      <a:pt x="724" y="1266"/>
                    </a:lnTo>
                    <a:lnTo>
                      <a:pt x="744" y="1264"/>
                    </a:lnTo>
                    <a:lnTo>
                      <a:pt x="764" y="1261"/>
                    </a:lnTo>
                    <a:lnTo>
                      <a:pt x="784" y="1256"/>
                    </a:lnTo>
                    <a:lnTo>
                      <a:pt x="802" y="1250"/>
                    </a:lnTo>
                    <a:lnTo>
                      <a:pt x="819" y="1243"/>
                    </a:lnTo>
                    <a:lnTo>
                      <a:pt x="836" y="1234"/>
                    </a:lnTo>
                    <a:lnTo>
                      <a:pt x="853" y="1224"/>
                    </a:lnTo>
                    <a:lnTo>
                      <a:pt x="868" y="1213"/>
                    </a:lnTo>
                    <a:lnTo>
                      <a:pt x="883" y="1199"/>
                    </a:lnTo>
                    <a:lnTo>
                      <a:pt x="896" y="1185"/>
                    </a:lnTo>
                    <a:lnTo>
                      <a:pt x="909" y="1169"/>
                    </a:lnTo>
                    <a:lnTo>
                      <a:pt x="921" y="1153"/>
                    </a:lnTo>
                    <a:lnTo>
                      <a:pt x="932" y="1134"/>
                    </a:lnTo>
                    <a:lnTo>
                      <a:pt x="942" y="1115"/>
                    </a:lnTo>
                    <a:lnTo>
                      <a:pt x="950" y="1094"/>
                    </a:lnTo>
                    <a:lnTo>
                      <a:pt x="958" y="1072"/>
                    </a:lnTo>
                    <a:lnTo>
                      <a:pt x="964" y="1049"/>
                    </a:lnTo>
                    <a:lnTo>
                      <a:pt x="970" y="1025"/>
                    </a:lnTo>
                    <a:lnTo>
                      <a:pt x="974" y="999"/>
                    </a:lnTo>
                    <a:lnTo>
                      <a:pt x="977" y="973"/>
                    </a:lnTo>
                    <a:lnTo>
                      <a:pt x="980" y="945"/>
                    </a:lnTo>
                    <a:lnTo>
                      <a:pt x="980" y="917"/>
                    </a:lnTo>
                    <a:lnTo>
                      <a:pt x="980" y="888"/>
                    </a:lnTo>
                    <a:lnTo>
                      <a:pt x="977" y="857"/>
                    </a:lnTo>
                    <a:lnTo>
                      <a:pt x="974" y="827"/>
                    </a:lnTo>
                    <a:lnTo>
                      <a:pt x="970" y="797"/>
                    </a:lnTo>
                    <a:lnTo>
                      <a:pt x="964" y="766"/>
                    </a:lnTo>
                    <a:lnTo>
                      <a:pt x="958" y="735"/>
                    </a:lnTo>
                    <a:lnTo>
                      <a:pt x="950" y="705"/>
                    </a:lnTo>
                    <a:lnTo>
                      <a:pt x="942" y="674"/>
                    </a:lnTo>
                    <a:lnTo>
                      <a:pt x="932" y="643"/>
                    </a:lnTo>
                    <a:lnTo>
                      <a:pt x="921" y="612"/>
                    </a:lnTo>
                    <a:lnTo>
                      <a:pt x="909" y="582"/>
                    </a:lnTo>
                    <a:lnTo>
                      <a:pt x="896" y="551"/>
                    </a:lnTo>
                    <a:lnTo>
                      <a:pt x="883" y="522"/>
                    </a:lnTo>
                    <a:lnTo>
                      <a:pt x="868" y="492"/>
                    </a:lnTo>
                    <a:lnTo>
                      <a:pt x="853" y="462"/>
                    </a:lnTo>
                    <a:lnTo>
                      <a:pt x="836" y="434"/>
                    </a:lnTo>
                    <a:lnTo>
                      <a:pt x="819" y="405"/>
                    </a:lnTo>
                    <a:lnTo>
                      <a:pt x="802" y="377"/>
                    </a:lnTo>
                    <a:lnTo>
                      <a:pt x="784" y="349"/>
                    </a:lnTo>
                    <a:lnTo>
                      <a:pt x="764" y="322"/>
                    </a:lnTo>
                    <a:lnTo>
                      <a:pt x="744" y="297"/>
                    </a:lnTo>
                    <a:lnTo>
                      <a:pt x="724" y="271"/>
                    </a:lnTo>
                    <a:lnTo>
                      <a:pt x="702" y="246"/>
                    </a:lnTo>
                    <a:lnTo>
                      <a:pt x="681" y="222"/>
                    </a:lnTo>
                    <a:lnTo>
                      <a:pt x="659" y="199"/>
                    </a:lnTo>
                    <a:lnTo>
                      <a:pt x="635" y="177"/>
                    </a:lnTo>
                    <a:lnTo>
                      <a:pt x="612" y="156"/>
                    </a:lnTo>
                    <a:lnTo>
                      <a:pt x="589" y="136"/>
                    </a:lnTo>
                    <a:lnTo>
                      <a:pt x="564" y="117"/>
                    </a:lnTo>
                    <a:lnTo>
                      <a:pt x="540" y="100"/>
                    </a:lnTo>
                    <a:lnTo>
                      <a:pt x="516" y="82"/>
                    </a:lnTo>
                    <a:lnTo>
                      <a:pt x="490" y="67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75" name="Freeform 22"/>
              <p:cNvSpPr/>
              <p:nvPr/>
            </p:nvSpPr>
            <p:spPr bwMode="auto">
              <a:xfrm>
                <a:off x="2203450" y="3403600"/>
                <a:ext cx="130175" cy="166688"/>
              </a:xfrm>
              <a:custGeom>
                <a:avLst/>
                <a:gdLst>
                  <a:gd name="T0" fmla="*/ 440 w 980"/>
                  <a:gd name="T1" fmla="*/ 41 h 1265"/>
                  <a:gd name="T2" fmla="*/ 368 w 980"/>
                  <a:gd name="T3" fmla="*/ 13 h 1265"/>
                  <a:gd name="T4" fmla="*/ 300 w 980"/>
                  <a:gd name="T5" fmla="*/ 1 h 1265"/>
                  <a:gd name="T6" fmla="*/ 236 w 980"/>
                  <a:gd name="T7" fmla="*/ 2 h 1265"/>
                  <a:gd name="T8" fmla="*/ 178 w 980"/>
                  <a:gd name="T9" fmla="*/ 15 h 1265"/>
                  <a:gd name="T10" fmla="*/ 127 w 980"/>
                  <a:gd name="T11" fmla="*/ 43 h 1265"/>
                  <a:gd name="T12" fmla="*/ 84 w 980"/>
                  <a:gd name="T13" fmla="*/ 81 h 1265"/>
                  <a:gd name="T14" fmla="*/ 48 w 980"/>
                  <a:gd name="T15" fmla="*/ 132 h 1265"/>
                  <a:gd name="T16" fmla="*/ 22 w 980"/>
                  <a:gd name="T17" fmla="*/ 194 h 1265"/>
                  <a:gd name="T18" fmla="*/ 6 w 980"/>
                  <a:gd name="T19" fmla="*/ 266 h 1265"/>
                  <a:gd name="T20" fmla="*/ 0 w 980"/>
                  <a:gd name="T21" fmla="*/ 349 h 1265"/>
                  <a:gd name="T22" fmla="*/ 6 w 980"/>
                  <a:gd name="T23" fmla="*/ 439 h 1265"/>
                  <a:gd name="T24" fmla="*/ 22 w 980"/>
                  <a:gd name="T25" fmla="*/ 530 h 1265"/>
                  <a:gd name="T26" fmla="*/ 48 w 980"/>
                  <a:gd name="T27" fmla="*/ 623 h 1265"/>
                  <a:gd name="T28" fmla="*/ 84 w 980"/>
                  <a:gd name="T29" fmla="*/ 714 h 1265"/>
                  <a:gd name="T30" fmla="*/ 127 w 980"/>
                  <a:gd name="T31" fmla="*/ 803 h 1265"/>
                  <a:gd name="T32" fmla="*/ 178 w 980"/>
                  <a:gd name="T33" fmla="*/ 890 h 1265"/>
                  <a:gd name="T34" fmla="*/ 236 w 980"/>
                  <a:gd name="T35" fmla="*/ 970 h 1265"/>
                  <a:gd name="T36" fmla="*/ 300 w 980"/>
                  <a:gd name="T37" fmla="*/ 1044 h 1265"/>
                  <a:gd name="T38" fmla="*/ 368 w 980"/>
                  <a:gd name="T39" fmla="*/ 1110 h 1265"/>
                  <a:gd name="T40" fmla="*/ 440 w 980"/>
                  <a:gd name="T41" fmla="*/ 1167 h 1265"/>
                  <a:gd name="T42" fmla="*/ 515 w 980"/>
                  <a:gd name="T43" fmla="*/ 1213 h 1265"/>
                  <a:gd name="T44" fmla="*/ 589 w 980"/>
                  <a:gd name="T45" fmla="*/ 1244 h 1265"/>
                  <a:gd name="T46" fmla="*/ 658 w 980"/>
                  <a:gd name="T47" fmla="*/ 1261 h 1265"/>
                  <a:gd name="T48" fmla="*/ 724 w 980"/>
                  <a:gd name="T49" fmla="*/ 1265 h 1265"/>
                  <a:gd name="T50" fmla="*/ 783 w 980"/>
                  <a:gd name="T51" fmla="*/ 1255 h 1265"/>
                  <a:gd name="T52" fmla="*/ 837 w 980"/>
                  <a:gd name="T53" fmla="*/ 1233 h 1265"/>
                  <a:gd name="T54" fmla="*/ 883 w 980"/>
                  <a:gd name="T55" fmla="*/ 1198 h 1265"/>
                  <a:gd name="T56" fmla="*/ 921 w 980"/>
                  <a:gd name="T57" fmla="*/ 1152 h 1265"/>
                  <a:gd name="T58" fmla="*/ 951 w 980"/>
                  <a:gd name="T59" fmla="*/ 1093 h 1265"/>
                  <a:gd name="T60" fmla="*/ 970 w 980"/>
                  <a:gd name="T61" fmla="*/ 1024 h 1265"/>
                  <a:gd name="T62" fmla="*/ 980 w 980"/>
                  <a:gd name="T63" fmla="*/ 944 h 1265"/>
                  <a:gd name="T64" fmla="*/ 978 w 980"/>
                  <a:gd name="T65" fmla="*/ 856 h 1265"/>
                  <a:gd name="T66" fmla="*/ 965 w 980"/>
                  <a:gd name="T67" fmla="*/ 766 h 1265"/>
                  <a:gd name="T68" fmla="*/ 941 w 980"/>
                  <a:gd name="T69" fmla="*/ 673 h 1265"/>
                  <a:gd name="T70" fmla="*/ 909 w 980"/>
                  <a:gd name="T71" fmla="*/ 581 h 1265"/>
                  <a:gd name="T72" fmla="*/ 868 w 980"/>
                  <a:gd name="T73" fmla="*/ 491 h 1265"/>
                  <a:gd name="T74" fmla="*/ 820 w 980"/>
                  <a:gd name="T75" fmla="*/ 404 h 1265"/>
                  <a:gd name="T76" fmla="*/ 764 w 980"/>
                  <a:gd name="T77" fmla="*/ 321 h 1265"/>
                  <a:gd name="T78" fmla="*/ 703 w 980"/>
                  <a:gd name="T79" fmla="*/ 245 h 1265"/>
                  <a:gd name="T80" fmla="*/ 636 w 980"/>
                  <a:gd name="T81" fmla="*/ 176 h 1265"/>
                  <a:gd name="T82" fmla="*/ 565 w 980"/>
                  <a:gd name="T83" fmla="*/ 116 h 1265"/>
                  <a:gd name="T84" fmla="*/ 490 w 980"/>
                  <a:gd name="T85" fmla="*/ 66 h 1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80" h="1265">
                    <a:moveTo>
                      <a:pt x="490" y="66"/>
                    </a:moveTo>
                    <a:lnTo>
                      <a:pt x="465" y="53"/>
                    </a:lnTo>
                    <a:lnTo>
                      <a:pt x="440" y="41"/>
                    </a:lnTo>
                    <a:lnTo>
                      <a:pt x="416" y="30"/>
                    </a:lnTo>
                    <a:lnTo>
                      <a:pt x="391" y="21"/>
                    </a:lnTo>
                    <a:lnTo>
                      <a:pt x="368" y="13"/>
                    </a:lnTo>
                    <a:lnTo>
                      <a:pt x="345" y="8"/>
                    </a:lnTo>
                    <a:lnTo>
                      <a:pt x="321" y="3"/>
                    </a:lnTo>
                    <a:lnTo>
                      <a:pt x="300" y="1"/>
                    </a:lnTo>
                    <a:lnTo>
                      <a:pt x="278" y="0"/>
                    </a:lnTo>
                    <a:lnTo>
                      <a:pt x="256" y="0"/>
                    </a:lnTo>
                    <a:lnTo>
                      <a:pt x="236" y="2"/>
                    </a:lnTo>
                    <a:lnTo>
                      <a:pt x="217" y="5"/>
                    </a:lnTo>
                    <a:lnTo>
                      <a:pt x="197" y="9"/>
                    </a:lnTo>
                    <a:lnTo>
                      <a:pt x="178" y="15"/>
                    </a:lnTo>
                    <a:lnTo>
                      <a:pt x="161" y="23"/>
                    </a:lnTo>
                    <a:lnTo>
                      <a:pt x="144" y="33"/>
                    </a:lnTo>
                    <a:lnTo>
                      <a:pt x="127" y="43"/>
                    </a:lnTo>
                    <a:lnTo>
                      <a:pt x="112" y="54"/>
                    </a:lnTo>
                    <a:lnTo>
                      <a:pt x="98" y="67"/>
                    </a:lnTo>
                    <a:lnTo>
                      <a:pt x="84" y="81"/>
                    </a:lnTo>
                    <a:lnTo>
                      <a:pt x="72" y="97"/>
                    </a:lnTo>
                    <a:lnTo>
                      <a:pt x="59" y="114"/>
                    </a:lnTo>
                    <a:lnTo>
                      <a:pt x="48" y="132"/>
                    </a:lnTo>
                    <a:lnTo>
                      <a:pt x="39" y="151"/>
                    </a:lnTo>
                    <a:lnTo>
                      <a:pt x="30" y="172"/>
                    </a:lnTo>
                    <a:lnTo>
                      <a:pt x="22" y="194"/>
                    </a:lnTo>
                    <a:lnTo>
                      <a:pt x="16" y="217"/>
                    </a:lnTo>
                    <a:lnTo>
                      <a:pt x="10" y="241"/>
                    </a:lnTo>
                    <a:lnTo>
                      <a:pt x="6" y="266"/>
                    </a:lnTo>
                    <a:lnTo>
                      <a:pt x="2" y="294"/>
                    </a:lnTo>
                    <a:lnTo>
                      <a:pt x="0" y="321"/>
                    </a:lnTo>
                    <a:lnTo>
                      <a:pt x="0" y="349"/>
                    </a:lnTo>
                    <a:lnTo>
                      <a:pt x="0" y="379"/>
                    </a:lnTo>
                    <a:lnTo>
                      <a:pt x="2" y="409"/>
                    </a:lnTo>
                    <a:lnTo>
                      <a:pt x="6" y="439"/>
                    </a:lnTo>
                    <a:lnTo>
                      <a:pt x="10" y="469"/>
                    </a:lnTo>
                    <a:lnTo>
                      <a:pt x="16" y="500"/>
                    </a:lnTo>
                    <a:lnTo>
                      <a:pt x="22" y="530"/>
                    </a:lnTo>
                    <a:lnTo>
                      <a:pt x="30" y="562"/>
                    </a:lnTo>
                    <a:lnTo>
                      <a:pt x="39" y="592"/>
                    </a:lnTo>
                    <a:lnTo>
                      <a:pt x="48" y="623"/>
                    </a:lnTo>
                    <a:lnTo>
                      <a:pt x="59" y="654"/>
                    </a:lnTo>
                    <a:lnTo>
                      <a:pt x="72" y="685"/>
                    </a:lnTo>
                    <a:lnTo>
                      <a:pt x="84" y="714"/>
                    </a:lnTo>
                    <a:lnTo>
                      <a:pt x="98" y="744"/>
                    </a:lnTo>
                    <a:lnTo>
                      <a:pt x="112" y="774"/>
                    </a:lnTo>
                    <a:lnTo>
                      <a:pt x="127" y="803"/>
                    </a:lnTo>
                    <a:lnTo>
                      <a:pt x="144" y="833"/>
                    </a:lnTo>
                    <a:lnTo>
                      <a:pt x="161" y="861"/>
                    </a:lnTo>
                    <a:lnTo>
                      <a:pt x="178" y="890"/>
                    </a:lnTo>
                    <a:lnTo>
                      <a:pt x="197" y="917"/>
                    </a:lnTo>
                    <a:lnTo>
                      <a:pt x="217" y="943"/>
                    </a:lnTo>
                    <a:lnTo>
                      <a:pt x="236" y="970"/>
                    </a:lnTo>
                    <a:lnTo>
                      <a:pt x="256" y="995"/>
                    </a:lnTo>
                    <a:lnTo>
                      <a:pt x="278" y="1021"/>
                    </a:lnTo>
                    <a:lnTo>
                      <a:pt x="300" y="1044"/>
                    </a:lnTo>
                    <a:lnTo>
                      <a:pt x="321" y="1067"/>
                    </a:lnTo>
                    <a:lnTo>
                      <a:pt x="345" y="1089"/>
                    </a:lnTo>
                    <a:lnTo>
                      <a:pt x="368" y="1110"/>
                    </a:lnTo>
                    <a:lnTo>
                      <a:pt x="391" y="1130"/>
                    </a:lnTo>
                    <a:lnTo>
                      <a:pt x="416" y="1150"/>
                    </a:lnTo>
                    <a:lnTo>
                      <a:pt x="440" y="1167"/>
                    </a:lnTo>
                    <a:lnTo>
                      <a:pt x="465" y="1183"/>
                    </a:lnTo>
                    <a:lnTo>
                      <a:pt x="490" y="1198"/>
                    </a:lnTo>
                    <a:lnTo>
                      <a:pt x="515" y="1213"/>
                    </a:lnTo>
                    <a:lnTo>
                      <a:pt x="540" y="1225"/>
                    </a:lnTo>
                    <a:lnTo>
                      <a:pt x="565" y="1235"/>
                    </a:lnTo>
                    <a:lnTo>
                      <a:pt x="589" y="1244"/>
                    </a:lnTo>
                    <a:lnTo>
                      <a:pt x="613" y="1251"/>
                    </a:lnTo>
                    <a:lnTo>
                      <a:pt x="636" y="1257"/>
                    </a:lnTo>
                    <a:lnTo>
                      <a:pt x="658" y="1261"/>
                    </a:lnTo>
                    <a:lnTo>
                      <a:pt x="681" y="1264"/>
                    </a:lnTo>
                    <a:lnTo>
                      <a:pt x="703" y="1265"/>
                    </a:lnTo>
                    <a:lnTo>
                      <a:pt x="724" y="1265"/>
                    </a:lnTo>
                    <a:lnTo>
                      <a:pt x="744" y="1263"/>
                    </a:lnTo>
                    <a:lnTo>
                      <a:pt x="764" y="1260"/>
                    </a:lnTo>
                    <a:lnTo>
                      <a:pt x="783" y="1255"/>
                    </a:lnTo>
                    <a:lnTo>
                      <a:pt x="802" y="1249"/>
                    </a:lnTo>
                    <a:lnTo>
                      <a:pt x="820" y="1242"/>
                    </a:lnTo>
                    <a:lnTo>
                      <a:pt x="837" y="1233"/>
                    </a:lnTo>
                    <a:lnTo>
                      <a:pt x="853" y="1223"/>
                    </a:lnTo>
                    <a:lnTo>
                      <a:pt x="868" y="1212"/>
                    </a:lnTo>
                    <a:lnTo>
                      <a:pt x="883" y="1198"/>
                    </a:lnTo>
                    <a:lnTo>
                      <a:pt x="897" y="1184"/>
                    </a:lnTo>
                    <a:lnTo>
                      <a:pt x="909" y="1168"/>
                    </a:lnTo>
                    <a:lnTo>
                      <a:pt x="921" y="1152"/>
                    </a:lnTo>
                    <a:lnTo>
                      <a:pt x="932" y="1133"/>
                    </a:lnTo>
                    <a:lnTo>
                      <a:pt x="941" y="1114"/>
                    </a:lnTo>
                    <a:lnTo>
                      <a:pt x="951" y="1093"/>
                    </a:lnTo>
                    <a:lnTo>
                      <a:pt x="959" y="1071"/>
                    </a:lnTo>
                    <a:lnTo>
                      <a:pt x="965" y="1048"/>
                    </a:lnTo>
                    <a:lnTo>
                      <a:pt x="970" y="1024"/>
                    </a:lnTo>
                    <a:lnTo>
                      <a:pt x="975" y="998"/>
                    </a:lnTo>
                    <a:lnTo>
                      <a:pt x="978" y="972"/>
                    </a:lnTo>
                    <a:lnTo>
                      <a:pt x="980" y="944"/>
                    </a:lnTo>
                    <a:lnTo>
                      <a:pt x="980" y="916"/>
                    </a:lnTo>
                    <a:lnTo>
                      <a:pt x="980" y="887"/>
                    </a:lnTo>
                    <a:lnTo>
                      <a:pt x="978" y="856"/>
                    </a:lnTo>
                    <a:lnTo>
                      <a:pt x="975" y="827"/>
                    </a:lnTo>
                    <a:lnTo>
                      <a:pt x="970" y="796"/>
                    </a:lnTo>
                    <a:lnTo>
                      <a:pt x="965" y="766"/>
                    </a:lnTo>
                    <a:lnTo>
                      <a:pt x="959" y="734"/>
                    </a:lnTo>
                    <a:lnTo>
                      <a:pt x="951" y="704"/>
                    </a:lnTo>
                    <a:lnTo>
                      <a:pt x="941" y="673"/>
                    </a:lnTo>
                    <a:lnTo>
                      <a:pt x="932" y="642"/>
                    </a:lnTo>
                    <a:lnTo>
                      <a:pt x="921" y="611"/>
                    </a:lnTo>
                    <a:lnTo>
                      <a:pt x="909" y="581"/>
                    </a:lnTo>
                    <a:lnTo>
                      <a:pt x="897" y="550"/>
                    </a:lnTo>
                    <a:lnTo>
                      <a:pt x="883" y="521"/>
                    </a:lnTo>
                    <a:lnTo>
                      <a:pt x="868" y="491"/>
                    </a:lnTo>
                    <a:lnTo>
                      <a:pt x="853" y="461"/>
                    </a:lnTo>
                    <a:lnTo>
                      <a:pt x="837" y="433"/>
                    </a:lnTo>
                    <a:lnTo>
                      <a:pt x="820" y="404"/>
                    </a:lnTo>
                    <a:lnTo>
                      <a:pt x="802" y="376"/>
                    </a:lnTo>
                    <a:lnTo>
                      <a:pt x="783" y="348"/>
                    </a:lnTo>
                    <a:lnTo>
                      <a:pt x="764" y="321"/>
                    </a:lnTo>
                    <a:lnTo>
                      <a:pt x="744" y="296"/>
                    </a:lnTo>
                    <a:lnTo>
                      <a:pt x="724" y="270"/>
                    </a:lnTo>
                    <a:lnTo>
                      <a:pt x="703" y="245"/>
                    </a:lnTo>
                    <a:lnTo>
                      <a:pt x="681" y="221"/>
                    </a:lnTo>
                    <a:lnTo>
                      <a:pt x="658" y="198"/>
                    </a:lnTo>
                    <a:lnTo>
                      <a:pt x="636" y="176"/>
                    </a:lnTo>
                    <a:lnTo>
                      <a:pt x="613" y="155"/>
                    </a:lnTo>
                    <a:lnTo>
                      <a:pt x="589" y="135"/>
                    </a:lnTo>
                    <a:lnTo>
                      <a:pt x="565" y="116"/>
                    </a:lnTo>
                    <a:lnTo>
                      <a:pt x="540" y="99"/>
                    </a:lnTo>
                    <a:lnTo>
                      <a:pt x="515" y="81"/>
                    </a:lnTo>
                    <a:lnTo>
                      <a:pt x="490" y="6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1349382" y="4017575"/>
              <a:ext cx="2356796" cy="1099030"/>
              <a:chOff x="4778446" y="981127"/>
              <a:chExt cx="2356796" cy="1099030"/>
            </a:xfrm>
          </p:grpSpPr>
          <p:sp>
            <p:nvSpPr>
              <p:cNvPr id="77" name="TextBox 76"/>
              <p:cNvSpPr txBox="1"/>
              <p:nvPr/>
            </p:nvSpPr>
            <p:spPr>
              <a:xfrm>
                <a:off x="4778446" y="1386111"/>
                <a:ext cx="2356796" cy="694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单击此处输入你的正文，文字是您思想的提炼</a:t>
                </a:r>
                <a:r>
                  <a:rPr lang="zh-CN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cs typeface="思源宋体 CN" panose="02020400000000000000" charset="-122"/>
                  </a:rPr>
                  <a:t>。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思源宋体 CN" panose="02020400000000000000" charset="-122"/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4778446" y="981127"/>
                <a:ext cx="2052904" cy="435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600" b="1" dirty="0">
                    <a:solidFill>
                      <a:srgbClr val="F82E4B"/>
                    </a:solidFill>
                    <a:ea typeface="思源宋体 CN" panose="02020400000000000000" charset="-122"/>
                    <a:cs typeface="思源宋体 CN" panose="02020400000000000000" charset="-122"/>
                  </a:rPr>
                  <a:t>单击此处添加副标题</a:t>
                </a:r>
                <a:endParaRPr lang="en-US" sz="1600" b="1" dirty="0">
                  <a:solidFill>
                    <a:srgbClr val="F82E4B"/>
                  </a:solidFill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1520668" y="1901121"/>
              <a:ext cx="2461046" cy="1099030"/>
              <a:chOff x="8877079" y="981127"/>
              <a:chExt cx="2461046" cy="1099030"/>
            </a:xfrm>
          </p:grpSpPr>
          <p:sp>
            <p:nvSpPr>
              <p:cNvPr id="80" name="TextBox 79"/>
              <p:cNvSpPr txBox="1"/>
              <p:nvPr/>
            </p:nvSpPr>
            <p:spPr>
              <a:xfrm>
                <a:off x="8877080" y="1386111"/>
                <a:ext cx="2461045" cy="694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单击此处输入你的正文，文字是您思想的提炼</a:t>
                </a:r>
                <a:r>
                  <a:rPr lang="zh-CN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cs typeface="思源宋体 CN" panose="02020400000000000000" charset="-122"/>
                  </a:rPr>
                  <a:t>。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思源宋体 CN" panose="02020400000000000000" charset="-122"/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8877079" y="981127"/>
                <a:ext cx="2199585" cy="435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600" b="1" dirty="0">
                    <a:solidFill>
                      <a:srgbClr val="8745D9"/>
                    </a:solidFill>
                    <a:ea typeface="思源宋体 CN" panose="02020400000000000000" charset="-122"/>
                    <a:cs typeface="思源宋体 CN" panose="02020400000000000000" charset="-122"/>
                  </a:rPr>
                  <a:t>单击此处添加副标题</a:t>
                </a:r>
                <a:endParaRPr lang="en-US" sz="1600" b="1" dirty="0">
                  <a:solidFill>
                    <a:srgbClr val="8745D9"/>
                  </a:solidFill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>
              <a:off x="8429545" y="1901121"/>
              <a:ext cx="2647613" cy="1099030"/>
              <a:chOff x="3429647" y="4418591"/>
              <a:chExt cx="2647613" cy="1099030"/>
            </a:xfrm>
          </p:grpSpPr>
          <p:sp>
            <p:nvSpPr>
              <p:cNvPr id="83" name="TextBox 82"/>
              <p:cNvSpPr txBox="1"/>
              <p:nvPr/>
            </p:nvSpPr>
            <p:spPr>
              <a:xfrm>
                <a:off x="3429647" y="4823575"/>
                <a:ext cx="2647613" cy="694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单击此处输入你的正文，文字是您思想的提炼</a:t>
                </a:r>
                <a:r>
                  <a:rPr lang="zh-CN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。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3429647" y="4418591"/>
                <a:ext cx="2135452" cy="435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600" b="1">
                    <a:solidFill>
                      <a:srgbClr val="0A4AE3"/>
                    </a:solidFill>
                    <a:ea typeface="思源宋体 CN" panose="02020400000000000000" charset="-122"/>
                    <a:cs typeface="思源宋体 CN" panose="02020400000000000000" charset="-122"/>
                  </a:rPr>
                  <a:t>单击此处添加副标题</a:t>
                </a:r>
                <a:endParaRPr lang="en-US" sz="1600" b="1">
                  <a:solidFill>
                    <a:srgbClr val="0A4AE3"/>
                  </a:solidFill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  <p:grpSp>
          <p:nvGrpSpPr>
            <p:cNvPr id="85" name="Group 84"/>
            <p:cNvGrpSpPr/>
            <p:nvPr/>
          </p:nvGrpSpPr>
          <p:grpSpPr>
            <a:xfrm>
              <a:off x="9091668" y="4017575"/>
              <a:ext cx="2360236" cy="1099030"/>
              <a:chOff x="7572571" y="4423201"/>
              <a:chExt cx="2360236" cy="1099030"/>
            </a:xfrm>
          </p:grpSpPr>
          <p:sp>
            <p:nvSpPr>
              <p:cNvPr id="86" name="TextBox 85"/>
              <p:cNvSpPr txBox="1"/>
              <p:nvPr/>
            </p:nvSpPr>
            <p:spPr>
              <a:xfrm>
                <a:off x="7572573" y="4828185"/>
                <a:ext cx="2283476" cy="694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单击此处输入你的正文，文字是您思想的提炼</a:t>
                </a:r>
                <a:r>
                  <a:rPr lang="zh-CN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思源宋体 CN" panose="02020400000000000000" charset="-122"/>
                    <a:cs typeface="思源宋体 CN" panose="02020400000000000000" charset="-122"/>
                  </a:rPr>
                  <a:t>。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7572571" y="4423201"/>
                <a:ext cx="2360236" cy="435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600" b="1" dirty="0">
                    <a:solidFill>
                      <a:srgbClr val="FCAA00"/>
                    </a:solidFill>
                    <a:ea typeface="思源宋体 CN" panose="02020400000000000000" charset="-122"/>
                    <a:cs typeface="思源宋体 CN" panose="02020400000000000000" charset="-122"/>
                  </a:rPr>
                  <a:t>单击此处添加副标题</a:t>
                </a:r>
                <a:endParaRPr lang="en-US" sz="1600" b="1" dirty="0">
                  <a:solidFill>
                    <a:srgbClr val="FCAA00"/>
                  </a:solidFill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  <p:grpSp>
          <p:nvGrpSpPr>
            <p:cNvPr id="88" name="Group 87"/>
            <p:cNvGrpSpPr/>
            <p:nvPr/>
          </p:nvGrpSpPr>
          <p:grpSpPr>
            <a:xfrm>
              <a:off x="4030505" y="1654032"/>
              <a:ext cx="779462" cy="900920"/>
              <a:chOff x="2008188" y="2019300"/>
              <a:chExt cx="1854200" cy="2143126"/>
            </a:xfrm>
            <a:effectLst>
              <a:outerShdw blurRad="787400" dist="266700" dir="13500000" sy="23000" kx="1200000" algn="br" rotWithShape="0">
                <a:prstClr val="black">
                  <a:alpha val="33000"/>
                </a:prstClr>
              </a:outerShdw>
            </a:effectLst>
          </p:grpSpPr>
          <p:sp>
            <p:nvSpPr>
              <p:cNvPr id="89" name="Freeform 5"/>
              <p:cNvSpPr/>
              <p:nvPr/>
            </p:nvSpPr>
            <p:spPr bwMode="auto">
              <a:xfrm>
                <a:off x="2935288" y="2554288"/>
                <a:ext cx="927100" cy="1608138"/>
              </a:xfrm>
              <a:custGeom>
                <a:avLst/>
                <a:gdLst>
                  <a:gd name="T0" fmla="*/ 0 w 7014"/>
                  <a:gd name="T1" fmla="*/ 4051 h 12152"/>
                  <a:gd name="T2" fmla="*/ 7014 w 7014"/>
                  <a:gd name="T3" fmla="*/ 0 h 12152"/>
                  <a:gd name="T4" fmla="*/ 7014 w 7014"/>
                  <a:gd name="T5" fmla="*/ 8102 h 12152"/>
                  <a:gd name="T6" fmla="*/ 0 w 7014"/>
                  <a:gd name="T7" fmla="*/ 12152 h 12152"/>
                  <a:gd name="T8" fmla="*/ 0 w 7014"/>
                  <a:gd name="T9" fmla="*/ 4051 h 12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14" h="12152">
                    <a:moveTo>
                      <a:pt x="0" y="4051"/>
                    </a:moveTo>
                    <a:lnTo>
                      <a:pt x="7014" y="0"/>
                    </a:lnTo>
                    <a:lnTo>
                      <a:pt x="7014" y="8102"/>
                    </a:lnTo>
                    <a:lnTo>
                      <a:pt x="0" y="12152"/>
                    </a:lnTo>
                    <a:lnTo>
                      <a:pt x="0" y="405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90" name="Freeform 6"/>
              <p:cNvSpPr/>
              <p:nvPr/>
            </p:nvSpPr>
            <p:spPr bwMode="auto">
              <a:xfrm>
                <a:off x="2008188" y="2019300"/>
                <a:ext cx="1854200" cy="1071563"/>
              </a:xfrm>
              <a:custGeom>
                <a:avLst/>
                <a:gdLst>
                  <a:gd name="T0" fmla="*/ 0 w 14026"/>
                  <a:gd name="T1" fmla="*/ 4051 h 8102"/>
                  <a:gd name="T2" fmla="*/ 7012 w 14026"/>
                  <a:gd name="T3" fmla="*/ 0 h 8102"/>
                  <a:gd name="T4" fmla="*/ 14026 w 14026"/>
                  <a:gd name="T5" fmla="*/ 4051 h 8102"/>
                  <a:gd name="T6" fmla="*/ 7014 w 14026"/>
                  <a:gd name="T7" fmla="*/ 8102 h 8102"/>
                  <a:gd name="T8" fmla="*/ 0 w 14026"/>
                  <a:gd name="T9" fmla="*/ 4051 h 8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026" h="8102">
                    <a:moveTo>
                      <a:pt x="0" y="4051"/>
                    </a:moveTo>
                    <a:lnTo>
                      <a:pt x="7012" y="0"/>
                    </a:lnTo>
                    <a:lnTo>
                      <a:pt x="14026" y="4051"/>
                    </a:lnTo>
                    <a:lnTo>
                      <a:pt x="7014" y="8102"/>
                    </a:lnTo>
                    <a:lnTo>
                      <a:pt x="0" y="4051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91" name="Freeform 7"/>
              <p:cNvSpPr/>
              <p:nvPr/>
            </p:nvSpPr>
            <p:spPr bwMode="auto">
              <a:xfrm>
                <a:off x="2008188" y="2554288"/>
                <a:ext cx="927100" cy="1608138"/>
              </a:xfrm>
              <a:custGeom>
                <a:avLst/>
                <a:gdLst>
                  <a:gd name="T0" fmla="*/ 0 w 7012"/>
                  <a:gd name="T1" fmla="*/ 8102 h 12152"/>
                  <a:gd name="T2" fmla="*/ 0 w 7012"/>
                  <a:gd name="T3" fmla="*/ 0 h 12152"/>
                  <a:gd name="T4" fmla="*/ 7012 w 7012"/>
                  <a:gd name="T5" fmla="*/ 4051 h 12152"/>
                  <a:gd name="T6" fmla="*/ 7012 w 7012"/>
                  <a:gd name="T7" fmla="*/ 12152 h 12152"/>
                  <a:gd name="T8" fmla="*/ 0 w 7012"/>
                  <a:gd name="T9" fmla="*/ 8102 h 12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12" h="12152">
                    <a:moveTo>
                      <a:pt x="0" y="8102"/>
                    </a:moveTo>
                    <a:lnTo>
                      <a:pt x="0" y="0"/>
                    </a:lnTo>
                    <a:lnTo>
                      <a:pt x="7012" y="4051"/>
                    </a:lnTo>
                    <a:lnTo>
                      <a:pt x="7012" y="12152"/>
                    </a:lnTo>
                    <a:lnTo>
                      <a:pt x="0" y="8102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92" name="Freeform 8"/>
              <p:cNvSpPr/>
              <p:nvPr/>
            </p:nvSpPr>
            <p:spPr bwMode="auto">
              <a:xfrm>
                <a:off x="2470150" y="2527300"/>
                <a:ext cx="176213" cy="101600"/>
              </a:xfrm>
              <a:custGeom>
                <a:avLst/>
                <a:gdLst>
                  <a:gd name="T0" fmla="*/ 246 w 1334"/>
                  <a:gd name="T1" fmla="*/ 683 h 770"/>
                  <a:gd name="T2" fmla="*/ 328 w 1334"/>
                  <a:gd name="T3" fmla="*/ 717 h 770"/>
                  <a:gd name="T4" fmla="*/ 416 w 1334"/>
                  <a:gd name="T5" fmla="*/ 741 h 770"/>
                  <a:gd name="T6" fmla="*/ 509 w 1334"/>
                  <a:gd name="T7" fmla="*/ 759 h 770"/>
                  <a:gd name="T8" fmla="*/ 603 w 1334"/>
                  <a:gd name="T9" fmla="*/ 768 h 770"/>
                  <a:gd name="T10" fmla="*/ 699 w 1334"/>
                  <a:gd name="T11" fmla="*/ 770 h 770"/>
                  <a:gd name="T12" fmla="*/ 794 w 1334"/>
                  <a:gd name="T13" fmla="*/ 763 h 770"/>
                  <a:gd name="T14" fmla="*/ 887 w 1334"/>
                  <a:gd name="T15" fmla="*/ 748 h 770"/>
                  <a:gd name="T16" fmla="*/ 977 w 1334"/>
                  <a:gd name="T17" fmla="*/ 726 h 770"/>
                  <a:gd name="T18" fmla="*/ 1061 w 1334"/>
                  <a:gd name="T19" fmla="*/ 696 h 770"/>
                  <a:gd name="T20" fmla="*/ 1138 w 1334"/>
                  <a:gd name="T21" fmla="*/ 657 h 770"/>
                  <a:gd name="T22" fmla="*/ 1205 w 1334"/>
                  <a:gd name="T23" fmla="*/ 612 h 770"/>
                  <a:gd name="T24" fmla="*/ 1258 w 1334"/>
                  <a:gd name="T25" fmla="*/ 564 h 770"/>
                  <a:gd name="T26" fmla="*/ 1297 w 1334"/>
                  <a:gd name="T27" fmla="*/ 512 h 770"/>
                  <a:gd name="T28" fmla="*/ 1322 w 1334"/>
                  <a:gd name="T29" fmla="*/ 458 h 770"/>
                  <a:gd name="T30" fmla="*/ 1333 w 1334"/>
                  <a:gd name="T31" fmla="*/ 403 h 770"/>
                  <a:gd name="T32" fmla="*/ 1331 w 1334"/>
                  <a:gd name="T33" fmla="*/ 347 h 770"/>
                  <a:gd name="T34" fmla="*/ 1315 w 1334"/>
                  <a:gd name="T35" fmla="*/ 293 h 770"/>
                  <a:gd name="T36" fmla="*/ 1285 w 1334"/>
                  <a:gd name="T37" fmla="*/ 240 h 770"/>
                  <a:gd name="T38" fmla="*/ 1242 w 1334"/>
                  <a:gd name="T39" fmla="*/ 189 h 770"/>
                  <a:gd name="T40" fmla="*/ 1185 w 1334"/>
                  <a:gd name="T41" fmla="*/ 141 h 770"/>
                  <a:gd name="T42" fmla="*/ 1114 w 1334"/>
                  <a:gd name="T43" fmla="*/ 98 h 770"/>
                  <a:gd name="T44" fmla="*/ 1034 w 1334"/>
                  <a:gd name="T45" fmla="*/ 63 h 770"/>
                  <a:gd name="T46" fmla="*/ 948 w 1334"/>
                  <a:gd name="T47" fmla="*/ 36 h 770"/>
                  <a:gd name="T48" fmla="*/ 857 w 1334"/>
                  <a:gd name="T49" fmla="*/ 15 h 770"/>
                  <a:gd name="T50" fmla="*/ 763 w 1334"/>
                  <a:gd name="T51" fmla="*/ 3 h 770"/>
                  <a:gd name="T52" fmla="*/ 667 w 1334"/>
                  <a:gd name="T53" fmla="*/ 0 h 770"/>
                  <a:gd name="T54" fmla="*/ 572 w 1334"/>
                  <a:gd name="T55" fmla="*/ 3 h 770"/>
                  <a:gd name="T56" fmla="*/ 477 w 1334"/>
                  <a:gd name="T57" fmla="*/ 15 h 770"/>
                  <a:gd name="T58" fmla="*/ 386 w 1334"/>
                  <a:gd name="T59" fmla="*/ 36 h 770"/>
                  <a:gd name="T60" fmla="*/ 300 w 1334"/>
                  <a:gd name="T61" fmla="*/ 63 h 770"/>
                  <a:gd name="T62" fmla="*/ 221 w 1334"/>
                  <a:gd name="T63" fmla="*/ 98 h 770"/>
                  <a:gd name="T64" fmla="*/ 149 w 1334"/>
                  <a:gd name="T65" fmla="*/ 141 h 770"/>
                  <a:gd name="T66" fmla="*/ 93 w 1334"/>
                  <a:gd name="T67" fmla="*/ 189 h 770"/>
                  <a:gd name="T68" fmla="*/ 49 w 1334"/>
                  <a:gd name="T69" fmla="*/ 240 h 770"/>
                  <a:gd name="T70" fmla="*/ 20 w 1334"/>
                  <a:gd name="T71" fmla="*/ 293 h 770"/>
                  <a:gd name="T72" fmla="*/ 3 w 1334"/>
                  <a:gd name="T73" fmla="*/ 347 h 770"/>
                  <a:gd name="T74" fmla="*/ 1 w 1334"/>
                  <a:gd name="T75" fmla="*/ 403 h 770"/>
                  <a:gd name="T76" fmla="*/ 12 w 1334"/>
                  <a:gd name="T77" fmla="*/ 458 h 770"/>
                  <a:gd name="T78" fmla="*/ 38 w 1334"/>
                  <a:gd name="T79" fmla="*/ 512 h 770"/>
                  <a:gd name="T80" fmla="*/ 76 w 1334"/>
                  <a:gd name="T81" fmla="*/ 564 h 770"/>
                  <a:gd name="T82" fmla="*/ 129 w 1334"/>
                  <a:gd name="T83" fmla="*/ 612 h 770"/>
                  <a:gd name="T84" fmla="*/ 195 w 1334"/>
                  <a:gd name="T85" fmla="*/ 657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34" h="770">
                    <a:moveTo>
                      <a:pt x="195" y="657"/>
                    </a:moveTo>
                    <a:lnTo>
                      <a:pt x="221" y="671"/>
                    </a:lnTo>
                    <a:lnTo>
                      <a:pt x="246" y="683"/>
                    </a:lnTo>
                    <a:lnTo>
                      <a:pt x="272" y="696"/>
                    </a:lnTo>
                    <a:lnTo>
                      <a:pt x="300" y="707"/>
                    </a:lnTo>
                    <a:lnTo>
                      <a:pt x="328" y="717"/>
                    </a:lnTo>
                    <a:lnTo>
                      <a:pt x="357" y="726"/>
                    </a:lnTo>
                    <a:lnTo>
                      <a:pt x="386" y="734"/>
                    </a:lnTo>
                    <a:lnTo>
                      <a:pt x="416" y="741"/>
                    </a:lnTo>
                    <a:lnTo>
                      <a:pt x="447" y="748"/>
                    </a:lnTo>
                    <a:lnTo>
                      <a:pt x="477" y="755"/>
                    </a:lnTo>
                    <a:lnTo>
                      <a:pt x="509" y="759"/>
                    </a:lnTo>
                    <a:lnTo>
                      <a:pt x="539" y="763"/>
                    </a:lnTo>
                    <a:lnTo>
                      <a:pt x="572" y="766"/>
                    </a:lnTo>
                    <a:lnTo>
                      <a:pt x="603" y="768"/>
                    </a:lnTo>
                    <a:lnTo>
                      <a:pt x="635" y="770"/>
                    </a:lnTo>
                    <a:lnTo>
                      <a:pt x="667" y="770"/>
                    </a:lnTo>
                    <a:lnTo>
                      <a:pt x="699" y="770"/>
                    </a:lnTo>
                    <a:lnTo>
                      <a:pt x="731" y="768"/>
                    </a:lnTo>
                    <a:lnTo>
                      <a:pt x="763" y="766"/>
                    </a:lnTo>
                    <a:lnTo>
                      <a:pt x="794" y="763"/>
                    </a:lnTo>
                    <a:lnTo>
                      <a:pt x="826" y="759"/>
                    </a:lnTo>
                    <a:lnTo>
                      <a:pt x="857" y="755"/>
                    </a:lnTo>
                    <a:lnTo>
                      <a:pt x="887" y="748"/>
                    </a:lnTo>
                    <a:lnTo>
                      <a:pt x="918" y="741"/>
                    </a:lnTo>
                    <a:lnTo>
                      <a:pt x="948" y="734"/>
                    </a:lnTo>
                    <a:lnTo>
                      <a:pt x="977" y="726"/>
                    </a:lnTo>
                    <a:lnTo>
                      <a:pt x="1006" y="717"/>
                    </a:lnTo>
                    <a:lnTo>
                      <a:pt x="1034" y="707"/>
                    </a:lnTo>
                    <a:lnTo>
                      <a:pt x="1061" y="696"/>
                    </a:lnTo>
                    <a:lnTo>
                      <a:pt x="1088" y="683"/>
                    </a:lnTo>
                    <a:lnTo>
                      <a:pt x="1114" y="671"/>
                    </a:lnTo>
                    <a:lnTo>
                      <a:pt x="1138" y="657"/>
                    </a:lnTo>
                    <a:lnTo>
                      <a:pt x="1163" y="643"/>
                    </a:lnTo>
                    <a:lnTo>
                      <a:pt x="1185" y="628"/>
                    </a:lnTo>
                    <a:lnTo>
                      <a:pt x="1205" y="612"/>
                    </a:lnTo>
                    <a:lnTo>
                      <a:pt x="1224" y="597"/>
                    </a:lnTo>
                    <a:lnTo>
                      <a:pt x="1242" y="581"/>
                    </a:lnTo>
                    <a:lnTo>
                      <a:pt x="1258" y="564"/>
                    </a:lnTo>
                    <a:lnTo>
                      <a:pt x="1272" y="547"/>
                    </a:lnTo>
                    <a:lnTo>
                      <a:pt x="1285" y="530"/>
                    </a:lnTo>
                    <a:lnTo>
                      <a:pt x="1297" y="512"/>
                    </a:lnTo>
                    <a:lnTo>
                      <a:pt x="1307" y="495"/>
                    </a:lnTo>
                    <a:lnTo>
                      <a:pt x="1315" y="476"/>
                    </a:lnTo>
                    <a:lnTo>
                      <a:pt x="1322" y="458"/>
                    </a:lnTo>
                    <a:lnTo>
                      <a:pt x="1327" y="440"/>
                    </a:lnTo>
                    <a:lnTo>
                      <a:pt x="1331" y="421"/>
                    </a:lnTo>
                    <a:lnTo>
                      <a:pt x="1333" y="403"/>
                    </a:lnTo>
                    <a:lnTo>
                      <a:pt x="1334" y="385"/>
                    </a:lnTo>
                    <a:lnTo>
                      <a:pt x="1333" y="367"/>
                    </a:lnTo>
                    <a:lnTo>
                      <a:pt x="1331" y="347"/>
                    </a:lnTo>
                    <a:lnTo>
                      <a:pt x="1327" y="329"/>
                    </a:lnTo>
                    <a:lnTo>
                      <a:pt x="1322" y="311"/>
                    </a:lnTo>
                    <a:lnTo>
                      <a:pt x="1315" y="293"/>
                    </a:lnTo>
                    <a:lnTo>
                      <a:pt x="1307" y="275"/>
                    </a:lnTo>
                    <a:lnTo>
                      <a:pt x="1297" y="257"/>
                    </a:lnTo>
                    <a:lnTo>
                      <a:pt x="1285" y="240"/>
                    </a:lnTo>
                    <a:lnTo>
                      <a:pt x="1272" y="222"/>
                    </a:lnTo>
                    <a:lnTo>
                      <a:pt x="1258" y="205"/>
                    </a:lnTo>
                    <a:lnTo>
                      <a:pt x="1242" y="189"/>
                    </a:lnTo>
                    <a:lnTo>
                      <a:pt x="1224" y="173"/>
                    </a:lnTo>
                    <a:lnTo>
                      <a:pt x="1205" y="157"/>
                    </a:lnTo>
                    <a:lnTo>
                      <a:pt x="1185" y="141"/>
                    </a:lnTo>
                    <a:lnTo>
                      <a:pt x="1163" y="127"/>
                    </a:lnTo>
                    <a:lnTo>
                      <a:pt x="1138" y="113"/>
                    </a:lnTo>
                    <a:lnTo>
                      <a:pt x="1114" y="98"/>
                    </a:lnTo>
                    <a:lnTo>
                      <a:pt x="1088" y="86"/>
                    </a:lnTo>
                    <a:lnTo>
                      <a:pt x="1061" y="74"/>
                    </a:lnTo>
                    <a:lnTo>
                      <a:pt x="1034" y="63"/>
                    </a:lnTo>
                    <a:lnTo>
                      <a:pt x="1006" y="53"/>
                    </a:lnTo>
                    <a:lnTo>
                      <a:pt x="977" y="44"/>
                    </a:lnTo>
                    <a:lnTo>
                      <a:pt x="948" y="36"/>
                    </a:lnTo>
                    <a:lnTo>
                      <a:pt x="918" y="27"/>
                    </a:lnTo>
                    <a:lnTo>
                      <a:pt x="887" y="21"/>
                    </a:lnTo>
                    <a:lnTo>
                      <a:pt x="857" y="15"/>
                    </a:lnTo>
                    <a:lnTo>
                      <a:pt x="826" y="10"/>
                    </a:lnTo>
                    <a:lnTo>
                      <a:pt x="794" y="6"/>
                    </a:lnTo>
                    <a:lnTo>
                      <a:pt x="763" y="3"/>
                    </a:lnTo>
                    <a:lnTo>
                      <a:pt x="731" y="1"/>
                    </a:lnTo>
                    <a:lnTo>
                      <a:pt x="699" y="0"/>
                    </a:lnTo>
                    <a:lnTo>
                      <a:pt x="667" y="0"/>
                    </a:lnTo>
                    <a:lnTo>
                      <a:pt x="635" y="0"/>
                    </a:lnTo>
                    <a:lnTo>
                      <a:pt x="603" y="1"/>
                    </a:lnTo>
                    <a:lnTo>
                      <a:pt x="572" y="3"/>
                    </a:lnTo>
                    <a:lnTo>
                      <a:pt x="539" y="6"/>
                    </a:lnTo>
                    <a:lnTo>
                      <a:pt x="508" y="10"/>
                    </a:lnTo>
                    <a:lnTo>
                      <a:pt x="477" y="15"/>
                    </a:lnTo>
                    <a:lnTo>
                      <a:pt x="447" y="21"/>
                    </a:lnTo>
                    <a:lnTo>
                      <a:pt x="416" y="27"/>
                    </a:lnTo>
                    <a:lnTo>
                      <a:pt x="386" y="36"/>
                    </a:lnTo>
                    <a:lnTo>
                      <a:pt x="357" y="44"/>
                    </a:lnTo>
                    <a:lnTo>
                      <a:pt x="328" y="53"/>
                    </a:lnTo>
                    <a:lnTo>
                      <a:pt x="300" y="63"/>
                    </a:lnTo>
                    <a:lnTo>
                      <a:pt x="272" y="74"/>
                    </a:lnTo>
                    <a:lnTo>
                      <a:pt x="246" y="86"/>
                    </a:lnTo>
                    <a:lnTo>
                      <a:pt x="221" y="98"/>
                    </a:lnTo>
                    <a:lnTo>
                      <a:pt x="195" y="113"/>
                    </a:lnTo>
                    <a:lnTo>
                      <a:pt x="172" y="127"/>
                    </a:lnTo>
                    <a:lnTo>
                      <a:pt x="149" y="141"/>
                    </a:lnTo>
                    <a:lnTo>
                      <a:pt x="129" y="157"/>
                    </a:lnTo>
                    <a:lnTo>
                      <a:pt x="110" y="173"/>
                    </a:lnTo>
                    <a:lnTo>
                      <a:pt x="93" y="189"/>
                    </a:lnTo>
                    <a:lnTo>
                      <a:pt x="76" y="205"/>
                    </a:lnTo>
                    <a:lnTo>
                      <a:pt x="62" y="222"/>
                    </a:lnTo>
                    <a:lnTo>
                      <a:pt x="49" y="240"/>
                    </a:lnTo>
                    <a:lnTo>
                      <a:pt x="38" y="257"/>
                    </a:lnTo>
                    <a:lnTo>
                      <a:pt x="28" y="275"/>
                    </a:lnTo>
                    <a:lnTo>
                      <a:pt x="20" y="293"/>
                    </a:lnTo>
                    <a:lnTo>
                      <a:pt x="12" y="311"/>
                    </a:lnTo>
                    <a:lnTo>
                      <a:pt x="7" y="329"/>
                    </a:lnTo>
                    <a:lnTo>
                      <a:pt x="3" y="347"/>
                    </a:lnTo>
                    <a:lnTo>
                      <a:pt x="1" y="367"/>
                    </a:lnTo>
                    <a:lnTo>
                      <a:pt x="0" y="385"/>
                    </a:lnTo>
                    <a:lnTo>
                      <a:pt x="1" y="403"/>
                    </a:lnTo>
                    <a:lnTo>
                      <a:pt x="3" y="421"/>
                    </a:lnTo>
                    <a:lnTo>
                      <a:pt x="7" y="440"/>
                    </a:lnTo>
                    <a:lnTo>
                      <a:pt x="12" y="458"/>
                    </a:lnTo>
                    <a:lnTo>
                      <a:pt x="20" y="476"/>
                    </a:lnTo>
                    <a:lnTo>
                      <a:pt x="28" y="495"/>
                    </a:lnTo>
                    <a:lnTo>
                      <a:pt x="38" y="512"/>
                    </a:lnTo>
                    <a:lnTo>
                      <a:pt x="49" y="530"/>
                    </a:lnTo>
                    <a:lnTo>
                      <a:pt x="62" y="547"/>
                    </a:lnTo>
                    <a:lnTo>
                      <a:pt x="76" y="564"/>
                    </a:lnTo>
                    <a:lnTo>
                      <a:pt x="93" y="581"/>
                    </a:lnTo>
                    <a:lnTo>
                      <a:pt x="110" y="597"/>
                    </a:lnTo>
                    <a:lnTo>
                      <a:pt x="129" y="612"/>
                    </a:lnTo>
                    <a:lnTo>
                      <a:pt x="149" y="628"/>
                    </a:lnTo>
                    <a:lnTo>
                      <a:pt x="172" y="643"/>
                    </a:lnTo>
                    <a:lnTo>
                      <a:pt x="195" y="657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93" name="Freeform 9"/>
              <p:cNvSpPr/>
              <p:nvPr/>
            </p:nvSpPr>
            <p:spPr bwMode="auto">
              <a:xfrm>
                <a:off x="2687638" y="2400300"/>
                <a:ext cx="176213" cy="101600"/>
              </a:xfrm>
              <a:custGeom>
                <a:avLst/>
                <a:gdLst>
                  <a:gd name="T0" fmla="*/ 245 w 1333"/>
                  <a:gd name="T1" fmla="*/ 684 h 770"/>
                  <a:gd name="T2" fmla="*/ 328 w 1333"/>
                  <a:gd name="T3" fmla="*/ 717 h 770"/>
                  <a:gd name="T4" fmla="*/ 415 w 1333"/>
                  <a:gd name="T5" fmla="*/ 743 h 770"/>
                  <a:gd name="T6" fmla="*/ 507 w 1333"/>
                  <a:gd name="T7" fmla="*/ 760 h 770"/>
                  <a:gd name="T8" fmla="*/ 603 w 1333"/>
                  <a:gd name="T9" fmla="*/ 769 h 770"/>
                  <a:gd name="T10" fmla="*/ 698 w 1333"/>
                  <a:gd name="T11" fmla="*/ 770 h 770"/>
                  <a:gd name="T12" fmla="*/ 793 w 1333"/>
                  <a:gd name="T13" fmla="*/ 764 h 770"/>
                  <a:gd name="T14" fmla="*/ 887 w 1333"/>
                  <a:gd name="T15" fmla="*/ 749 h 770"/>
                  <a:gd name="T16" fmla="*/ 976 w 1333"/>
                  <a:gd name="T17" fmla="*/ 726 h 770"/>
                  <a:gd name="T18" fmla="*/ 1060 w 1333"/>
                  <a:gd name="T19" fmla="*/ 696 h 770"/>
                  <a:gd name="T20" fmla="*/ 1138 w 1333"/>
                  <a:gd name="T21" fmla="*/ 657 h 770"/>
                  <a:gd name="T22" fmla="*/ 1205 w 1333"/>
                  <a:gd name="T23" fmla="*/ 613 h 770"/>
                  <a:gd name="T24" fmla="*/ 1257 w 1333"/>
                  <a:gd name="T25" fmla="*/ 565 h 770"/>
                  <a:gd name="T26" fmla="*/ 1296 w 1333"/>
                  <a:gd name="T27" fmla="*/ 513 h 770"/>
                  <a:gd name="T28" fmla="*/ 1321 w 1333"/>
                  <a:gd name="T29" fmla="*/ 459 h 770"/>
                  <a:gd name="T30" fmla="*/ 1332 w 1333"/>
                  <a:gd name="T31" fmla="*/ 404 h 770"/>
                  <a:gd name="T32" fmla="*/ 1330 w 1333"/>
                  <a:gd name="T33" fmla="*/ 349 h 770"/>
                  <a:gd name="T34" fmla="*/ 1314 w 1333"/>
                  <a:gd name="T35" fmla="*/ 294 h 770"/>
                  <a:gd name="T36" fmla="*/ 1285 w 1333"/>
                  <a:gd name="T37" fmla="*/ 240 h 770"/>
                  <a:gd name="T38" fmla="*/ 1241 w 1333"/>
                  <a:gd name="T39" fmla="*/ 189 h 770"/>
                  <a:gd name="T40" fmla="*/ 1183 w 1333"/>
                  <a:gd name="T41" fmla="*/ 143 h 770"/>
                  <a:gd name="T42" fmla="*/ 1113 w 1333"/>
                  <a:gd name="T43" fmla="*/ 99 h 770"/>
                  <a:gd name="T44" fmla="*/ 1033 w 1333"/>
                  <a:gd name="T45" fmla="*/ 63 h 770"/>
                  <a:gd name="T46" fmla="*/ 947 w 1333"/>
                  <a:gd name="T47" fmla="*/ 36 h 770"/>
                  <a:gd name="T48" fmla="*/ 856 w 1333"/>
                  <a:gd name="T49" fmla="*/ 16 h 770"/>
                  <a:gd name="T50" fmla="*/ 762 w 1333"/>
                  <a:gd name="T51" fmla="*/ 4 h 770"/>
                  <a:gd name="T52" fmla="*/ 667 w 1333"/>
                  <a:gd name="T53" fmla="*/ 0 h 770"/>
                  <a:gd name="T54" fmla="*/ 570 w 1333"/>
                  <a:gd name="T55" fmla="*/ 4 h 770"/>
                  <a:gd name="T56" fmla="*/ 477 w 1333"/>
                  <a:gd name="T57" fmla="*/ 16 h 770"/>
                  <a:gd name="T58" fmla="*/ 385 w 1333"/>
                  <a:gd name="T59" fmla="*/ 36 h 770"/>
                  <a:gd name="T60" fmla="*/ 299 w 1333"/>
                  <a:gd name="T61" fmla="*/ 63 h 770"/>
                  <a:gd name="T62" fmla="*/ 220 w 1333"/>
                  <a:gd name="T63" fmla="*/ 99 h 770"/>
                  <a:gd name="T64" fmla="*/ 149 w 1333"/>
                  <a:gd name="T65" fmla="*/ 143 h 770"/>
                  <a:gd name="T66" fmla="*/ 92 w 1333"/>
                  <a:gd name="T67" fmla="*/ 189 h 770"/>
                  <a:gd name="T68" fmla="*/ 48 w 1333"/>
                  <a:gd name="T69" fmla="*/ 240 h 770"/>
                  <a:gd name="T70" fmla="*/ 18 w 1333"/>
                  <a:gd name="T71" fmla="*/ 294 h 770"/>
                  <a:gd name="T72" fmla="*/ 3 w 1333"/>
                  <a:gd name="T73" fmla="*/ 349 h 770"/>
                  <a:gd name="T74" fmla="*/ 0 w 1333"/>
                  <a:gd name="T75" fmla="*/ 404 h 770"/>
                  <a:gd name="T76" fmla="*/ 12 w 1333"/>
                  <a:gd name="T77" fmla="*/ 459 h 770"/>
                  <a:gd name="T78" fmla="*/ 37 w 1333"/>
                  <a:gd name="T79" fmla="*/ 513 h 770"/>
                  <a:gd name="T80" fmla="*/ 76 w 1333"/>
                  <a:gd name="T81" fmla="*/ 565 h 770"/>
                  <a:gd name="T82" fmla="*/ 129 w 1333"/>
                  <a:gd name="T83" fmla="*/ 613 h 770"/>
                  <a:gd name="T84" fmla="*/ 195 w 1333"/>
                  <a:gd name="T85" fmla="*/ 657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33" h="770">
                    <a:moveTo>
                      <a:pt x="195" y="657"/>
                    </a:moveTo>
                    <a:lnTo>
                      <a:pt x="220" y="672"/>
                    </a:lnTo>
                    <a:lnTo>
                      <a:pt x="245" y="684"/>
                    </a:lnTo>
                    <a:lnTo>
                      <a:pt x="272" y="696"/>
                    </a:lnTo>
                    <a:lnTo>
                      <a:pt x="299" y="707"/>
                    </a:lnTo>
                    <a:lnTo>
                      <a:pt x="328" y="717"/>
                    </a:lnTo>
                    <a:lnTo>
                      <a:pt x="356" y="726"/>
                    </a:lnTo>
                    <a:lnTo>
                      <a:pt x="385" y="735"/>
                    </a:lnTo>
                    <a:lnTo>
                      <a:pt x="415" y="743"/>
                    </a:lnTo>
                    <a:lnTo>
                      <a:pt x="445" y="749"/>
                    </a:lnTo>
                    <a:lnTo>
                      <a:pt x="477" y="755"/>
                    </a:lnTo>
                    <a:lnTo>
                      <a:pt x="507" y="760"/>
                    </a:lnTo>
                    <a:lnTo>
                      <a:pt x="539" y="764"/>
                    </a:lnTo>
                    <a:lnTo>
                      <a:pt x="570" y="767"/>
                    </a:lnTo>
                    <a:lnTo>
                      <a:pt x="603" y="769"/>
                    </a:lnTo>
                    <a:lnTo>
                      <a:pt x="634" y="770"/>
                    </a:lnTo>
                    <a:lnTo>
                      <a:pt x="667" y="770"/>
                    </a:lnTo>
                    <a:lnTo>
                      <a:pt x="698" y="770"/>
                    </a:lnTo>
                    <a:lnTo>
                      <a:pt x="731" y="769"/>
                    </a:lnTo>
                    <a:lnTo>
                      <a:pt x="762" y="767"/>
                    </a:lnTo>
                    <a:lnTo>
                      <a:pt x="793" y="764"/>
                    </a:lnTo>
                    <a:lnTo>
                      <a:pt x="825" y="760"/>
                    </a:lnTo>
                    <a:lnTo>
                      <a:pt x="856" y="755"/>
                    </a:lnTo>
                    <a:lnTo>
                      <a:pt x="887" y="749"/>
                    </a:lnTo>
                    <a:lnTo>
                      <a:pt x="917" y="743"/>
                    </a:lnTo>
                    <a:lnTo>
                      <a:pt x="947" y="735"/>
                    </a:lnTo>
                    <a:lnTo>
                      <a:pt x="976" y="726"/>
                    </a:lnTo>
                    <a:lnTo>
                      <a:pt x="1006" y="717"/>
                    </a:lnTo>
                    <a:lnTo>
                      <a:pt x="1033" y="707"/>
                    </a:lnTo>
                    <a:lnTo>
                      <a:pt x="1060" y="696"/>
                    </a:lnTo>
                    <a:lnTo>
                      <a:pt x="1087" y="684"/>
                    </a:lnTo>
                    <a:lnTo>
                      <a:pt x="1113" y="672"/>
                    </a:lnTo>
                    <a:lnTo>
                      <a:pt x="1138" y="657"/>
                    </a:lnTo>
                    <a:lnTo>
                      <a:pt x="1162" y="643"/>
                    </a:lnTo>
                    <a:lnTo>
                      <a:pt x="1183" y="629"/>
                    </a:lnTo>
                    <a:lnTo>
                      <a:pt x="1205" y="613"/>
                    </a:lnTo>
                    <a:lnTo>
                      <a:pt x="1223" y="597"/>
                    </a:lnTo>
                    <a:lnTo>
                      <a:pt x="1241" y="581"/>
                    </a:lnTo>
                    <a:lnTo>
                      <a:pt x="1257" y="565"/>
                    </a:lnTo>
                    <a:lnTo>
                      <a:pt x="1272" y="548"/>
                    </a:lnTo>
                    <a:lnTo>
                      <a:pt x="1285" y="530"/>
                    </a:lnTo>
                    <a:lnTo>
                      <a:pt x="1296" y="513"/>
                    </a:lnTo>
                    <a:lnTo>
                      <a:pt x="1306" y="495"/>
                    </a:lnTo>
                    <a:lnTo>
                      <a:pt x="1314" y="477"/>
                    </a:lnTo>
                    <a:lnTo>
                      <a:pt x="1321" y="459"/>
                    </a:lnTo>
                    <a:lnTo>
                      <a:pt x="1326" y="441"/>
                    </a:lnTo>
                    <a:lnTo>
                      <a:pt x="1330" y="423"/>
                    </a:lnTo>
                    <a:lnTo>
                      <a:pt x="1332" y="404"/>
                    </a:lnTo>
                    <a:lnTo>
                      <a:pt x="1333" y="385"/>
                    </a:lnTo>
                    <a:lnTo>
                      <a:pt x="1332" y="367"/>
                    </a:lnTo>
                    <a:lnTo>
                      <a:pt x="1330" y="349"/>
                    </a:lnTo>
                    <a:lnTo>
                      <a:pt x="1326" y="330"/>
                    </a:lnTo>
                    <a:lnTo>
                      <a:pt x="1321" y="312"/>
                    </a:lnTo>
                    <a:lnTo>
                      <a:pt x="1314" y="294"/>
                    </a:lnTo>
                    <a:lnTo>
                      <a:pt x="1306" y="276"/>
                    </a:lnTo>
                    <a:lnTo>
                      <a:pt x="1296" y="258"/>
                    </a:lnTo>
                    <a:lnTo>
                      <a:pt x="1285" y="240"/>
                    </a:lnTo>
                    <a:lnTo>
                      <a:pt x="1272" y="223"/>
                    </a:lnTo>
                    <a:lnTo>
                      <a:pt x="1257" y="207"/>
                    </a:lnTo>
                    <a:lnTo>
                      <a:pt x="1241" y="189"/>
                    </a:lnTo>
                    <a:lnTo>
                      <a:pt x="1223" y="173"/>
                    </a:lnTo>
                    <a:lnTo>
                      <a:pt x="1205" y="158"/>
                    </a:lnTo>
                    <a:lnTo>
                      <a:pt x="1183" y="143"/>
                    </a:lnTo>
                    <a:lnTo>
                      <a:pt x="1162" y="127"/>
                    </a:lnTo>
                    <a:lnTo>
                      <a:pt x="1138" y="113"/>
                    </a:lnTo>
                    <a:lnTo>
                      <a:pt x="1113" y="99"/>
                    </a:lnTo>
                    <a:lnTo>
                      <a:pt x="1087" y="87"/>
                    </a:lnTo>
                    <a:lnTo>
                      <a:pt x="1060" y="75"/>
                    </a:lnTo>
                    <a:lnTo>
                      <a:pt x="1033" y="63"/>
                    </a:lnTo>
                    <a:lnTo>
                      <a:pt x="1006" y="53"/>
                    </a:lnTo>
                    <a:lnTo>
                      <a:pt x="976" y="44"/>
                    </a:lnTo>
                    <a:lnTo>
                      <a:pt x="947" y="36"/>
                    </a:lnTo>
                    <a:lnTo>
                      <a:pt x="917" y="29"/>
                    </a:lnTo>
                    <a:lnTo>
                      <a:pt x="887" y="22"/>
                    </a:lnTo>
                    <a:lnTo>
                      <a:pt x="856" y="16"/>
                    </a:lnTo>
                    <a:lnTo>
                      <a:pt x="825" y="12"/>
                    </a:lnTo>
                    <a:lnTo>
                      <a:pt x="793" y="7"/>
                    </a:lnTo>
                    <a:lnTo>
                      <a:pt x="762" y="4"/>
                    </a:lnTo>
                    <a:lnTo>
                      <a:pt x="731" y="2"/>
                    </a:lnTo>
                    <a:lnTo>
                      <a:pt x="698" y="0"/>
                    </a:lnTo>
                    <a:lnTo>
                      <a:pt x="667" y="0"/>
                    </a:lnTo>
                    <a:lnTo>
                      <a:pt x="634" y="0"/>
                    </a:lnTo>
                    <a:lnTo>
                      <a:pt x="603" y="2"/>
                    </a:lnTo>
                    <a:lnTo>
                      <a:pt x="570" y="4"/>
                    </a:lnTo>
                    <a:lnTo>
                      <a:pt x="539" y="7"/>
                    </a:lnTo>
                    <a:lnTo>
                      <a:pt x="507" y="12"/>
                    </a:lnTo>
                    <a:lnTo>
                      <a:pt x="477" y="16"/>
                    </a:lnTo>
                    <a:lnTo>
                      <a:pt x="445" y="22"/>
                    </a:lnTo>
                    <a:lnTo>
                      <a:pt x="415" y="29"/>
                    </a:lnTo>
                    <a:lnTo>
                      <a:pt x="385" y="36"/>
                    </a:lnTo>
                    <a:lnTo>
                      <a:pt x="356" y="44"/>
                    </a:lnTo>
                    <a:lnTo>
                      <a:pt x="328" y="53"/>
                    </a:lnTo>
                    <a:lnTo>
                      <a:pt x="299" y="63"/>
                    </a:lnTo>
                    <a:lnTo>
                      <a:pt x="272" y="75"/>
                    </a:lnTo>
                    <a:lnTo>
                      <a:pt x="245" y="87"/>
                    </a:lnTo>
                    <a:lnTo>
                      <a:pt x="220" y="99"/>
                    </a:lnTo>
                    <a:lnTo>
                      <a:pt x="195" y="113"/>
                    </a:lnTo>
                    <a:lnTo>
                      <a:pt x="171" y="127"/>
                    </a:lnTo>
                    <a:lnTo>
                      <a:pt x="149" y="143"/>
                    </a:lnTo>
                    <a:lnTo>
                      <a:pt x="129" y="158"/>
                    </a:lnTo>
                    <a:lnTo>
                      <a:pt x="109" y="173"/>
                    </a:lnTo>
                    <a:lnTo>
                      <a:pt x="92" y="189"/>
                    </a:lnTo>
                    <a:lnTo>
                      <a:pt x="76" y="207"/>
                    </a:lnTo>
                    <a:lnTo>
                      <a:pt x="62" y="223"/>
                    </a:lnTo>
                    <a:lnTo>
                      <a:pt x="48" y="240"/>
                    </a:lnTo>
                    <a:lnTo>
                      <a:pt x="37" y="258"/>
                    </a:lnTo>
                    <a:lnTo>
                      <a:pt x="27" y="276"/>
                    </a:lnTo>
                    <a:lnTo>
                      <a:pt x="18" y="294"/>
                    </a:lnTo>
                    <a:lnTo>
                      <a:pt x="12" y="312"/>
                    </a:lnTo>
                    <a:lnTo>
                      <a:pt x="6" y="330"/>
                    </a:lnTo>
                    <a:lnTo>
                      <a:pt x="3" y="349"/>
                    </a:lnTo>
                    <a:lnTo>
                      <a:pt x="0" y="367"/>
                    </a:lnTo>
                    <a:lnTo>
                      <a:pt x="0" y="385"/>
                    </a:lnTo>
                    <a:lnTo>
                      <a:pt x="0" y="404"/>
                    </a:lnTo>
                    <a:lnTo>
                      <a:pt x="3" y="423"/>
                    </a:lnTo>
                    <a:lnTo>
                      <a:pt x="6" y="441"/>
                    </a:lnTo>
                    <a:lnTo>
                      <a:pt x="12" y="459"/>
                    </a:lnTo>
                    <a:lnTo>
                      <a:pt x="19" y="477"/>
                    </a:lnTo>
                    <a:lnTo>
                      <a:pt x="27" y="495"/>
                    </a:lnTo>
                    <a:lnTo>
                      <a:pt x="37" y="513"/>
                    </a:lnTo>
                    <a:lnTo>
                      <a:pt x="48" y="530"/>
                    </a:lnTo>
                    <a:lnTo>
                      <a:pt x="62" y="548"/>
                    </a:lnTo>
                    <a:lnTo>
                      <a:pt x="76" y="565"/>
                    </a:lnTo>
                    <a:lnTo>
                      <a:pt x="92" y="581"/>
                    </a:lnTo>
                    <a:lnTo>
                      <a:pt x="109" y="597"/>
                    </a:lnTo>
                    <a:lnTo>
                      <a:pt x="129" y="613"/>
                    </a:lnTo>
                    <a:lnTo>
                      <a:pt x="149" y="629"/>
                    </a:lnTo>
                    <a:lnTo>
                      <a:pt x="171" y="643"/>
                    </a:lnTo>
                    <a:lnTo>
                      <a:pt x="195" y="657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94" name="Freeform 10"/>
              <p:cNvSpPr/>
              <p:nvPr/>
            </p:nvSpPr>
            <p:spPr bwMode="auto">
              <a:xfrm>
                <a:off x="2897188" y="2274888"/>
                <a:ext cx="176213" cy="103188"/>
              </a:xfrm>
              <a:custGeom>
                <a:avLst/>
                <a:gdLst>
                  <a:gd name="T0" fmla="*/ 246 w 1334"/>
                  <a:gd name="T1" fmla="*/ 683 h 770"/>
                  <a:gd name="T2" fmla="*/ 328 w 1334"/>
                  <a:gd name="T3" fmla="*/ 717 h 770"/>
                  <a:gd name="T4" fmla="*/ 416 w 1334"/>
                  <a:gd name="T5" fmla="*/ 742 h 770"/>
                  <a:gd name="T6" fmla="*/ 509 w 1334"/>
                  <a:gd name="T7" fmla="*/ 760 h 770"/>
                  <a:gd name="T8" fmla="*/ 603 w 1334"/>
                  <a:gd name="T9" fmla="*/ 769 h 770"/>
                  <a:gd name="T10" fmla="*/ 700 w 1334"/>
                  <a:gd name="T11" fmla="*/ 770 h 770"/>
                  <a:gd name="T12" fmla="*/ 795 w 1334"/>
                  <a:gd name="T13" fmla="*/ 763 h 770"/>
                  <a:gd name="T14" fmla="*/ 887 w 1334"/>
                  <a:gd name="T15" fmla="*/ 748 h 770"/>
                  <a:gd name="T16" fmla="*/ 978 w 1334"/>
                  <a:gd name="T17" fmla="*/ 726 h 770"/>
                  <a:gd name="T18" fmla="*/ 1062 w 1334"/>
                  <a:gd name="T19" fmla="*/ 696 h 770"/>
                  <a:gd name="T20" fmla="*/ 1139 w 1334"/>
                  <a:gd name="T21" fmla="*/ 657 h 770"/>
                  <a:gd name="T22" fmla="*/ 1205 w 1334"/>
                  <a:gd name="T23" fmla="*/ 612 h 770"/>
                  <a:gd name="T24" fmla="*/ 1258 w 1334"/>
                  <a:gd name="T25" fmla="*/ 564 h 770"/>
                  <a:gd name="T26" fmla="*/ 1296 w 1334"/>
                  <a:gd name="T27" fmla="*/ 513 h 770"/>
                  <a:gd name="T28" fmla="*/ 1322 w 1334"/>
                  <a:gd name="T29" fmla="*/ 458 h 770"/>
                  <a:gd name="T30" fmla="*/ 1333 w 1334"/>
                  <a:gd name="T31" fmla="*/ 403 h 770"/>
                  <a:gd name="T32" fmla="*/ 1331 w 1334"/>
                  <a:gd name="T33" fmla="*/ 348 h 770"/>
                  <a:gd name="T34" fmla="*/ 1315 w 1334"/>
                  <a:gd name="T35" fmla="*/ 293 h 770"/>
                  <a:gd name="T36" fmla="*/ 1285 w 1334"/>
                  <a:gd name="T37" fmla="*/ 240 h 770"/>
                  <a:gd name="T38" fmla="*/ 1242 w 1334"/>
                  <a:gd name="T39" fmla="*/ 189 h 770"/>
                  <a:gd name="T40" fmla="*/ 1185 w 1334"/>
                  <a:gd name="T41" fmla="*/ 142 h 770"/>
                  <a:gd name="T42" fmla="*/ 1114 w 1334"/>
                  <a:gd name="T43" fmla="*/ 98 h 770"/>
                  <a:gd name="T44" fmla="*/ 1035 w 1334"/>
                  <a:gd name="T45" fmla="*/ 63 h 770"/>
                  <a:gd name="T46" fmla="*/ 948 w 1334"/>
                  <a:gd name="T47" fmla="*/ 35 h 770"/>
                  <a:gd name="T48" fmla="*/ 857 w 1334"/>
                  <a:gd name="T49" fmla="*/ 15 h 770"/>
                  <a:gd name="T50" fmla="*/ 763 w 1334"/>
                  <a:gd name="T51" fmla="*/ 4 h 770"/>
                  <a:gd name="T52" fmla="*/ 667 w 1334"/>
                  <a:gd name="T53" fmla="*/ 0 h 770"/>
                  <a:gd name="T54" fmla="*/ 572 w 1334"/>
                  <a:gd name="T55" fmla="*/ 4 h 770"/>
                  <a:gd name="T56" fmla="*/ 477 w 1334"/>
                  <a:gd name="T57" fmla="*/ 15 h 770"/>
                  <a:gd name="T58" fmla="*/ 386 w 1334"/>
                  <a:gd name="T59" fmla="*/ 35 h 770"/>
                  <a:gd name="T60" fmla="*/ 301 w 1334"/>
                  <a:gd name="T61" fmla="*/ 63 h 770"/>
                  <a:gd name="T62" fmla="*/ 220 w 1334"/>
                  <a:gd name="T63" fmla="*/ 98 h 770"/>
                  <a:gd name="T64" fmla="*/ 149 w 1334"/>
                  <a:gd name="T65" fmla="*/ 142 h 770"/>
                  <a:gd name="T66" fmla="*/ 93 w 1334"/>
                  <a:gd name="T67" fmla="*/ 189 h 770"/>
                  <a:gd name="T68" fmla="*/ 49 w 1334"/>
                  <a:gd name="T69" fmla="*/ 240 h 770"/>
                  <a:gd name="T70" fmla="*/ 20 w 1334"/>
                  <a:gd name="T71" fmla="*/ 293 h 770"/>
                  <a:gd name="T72" fmla="*/ 3 w 1334"/>
                  <a:gd name="T73" fmla="*/ 348 h 770"/>
                  <a:gd name="T74" fmla="*/ 1 w 1334"/>
                  <a:gd name="T75" fmla="*/ 403 h 770"/>
                  <a:gd name="T76" fmla="*/ 12 w 1334"/>
                  <a:gd name="T77" fmla="*/ 458 h 770"/>
                  <a:gd name="T78" fmla="*/ 38 w 1334"/>
                  <a:gd name="T79" fmla="*/ 513 h 770"/>
                  <a:gd name="T80" fmla="*/ 76 w 1334"/>
                  <a:gd name="T81" fmla="*/ 564 h 770"/>
                  <a:gd name="T82" fmla="*/ 129 w 1334"/>
                  <a:gd name="T83" fmla="*/ 612 h 770"/>
                  <a:gd name="T84" fmla="*/ 196 w 1334"/>
                  <a:gd name="T85" fmla="*/ 657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34" h="770">
                    <a:moveTo>
                      <a:pt x="196" y="657"/>
                    </a:moveTo>
                    <a:lnTo>
                      <a:pt x="220" y="671"/>
                    </a:lnTo>
                    <a:lnTo>
                      <a:pt x="246" y="683"/>
                    </a:lnTo>
                    <a:lnTo>
                      <a:pt x="273" y="696"/>
                    </a:lnTo>
                    <a:lnTo>
                      <a:pt x="301" y="707"/>
                    </a:lnTo>
                    <a:lnTo>
                      <a:pt x="328" y="717"/>
                    </a:lnTo>
                    <a:lnTo>
                      <a:pt x="358" y="726"/>
                    </a:lnTo>
                    <a:lnTo>
                      <a:pt x="386" y="734"/>
                    </a:lnTo>
                    <a:lnTo>
                      <a:pt x="416" y="742"/>
                    </a:lnTo>
                    <a:lnTo>
                      <a:pt x="447" y="748"/>
                    </a:lnTo>
                    <a:lnTo>
                      <a:pt x="477" y="754"/>
                    </a:lnTo>
                    <a:lnTo>
                      <a:pt x="509" y="760"/>
                    </a:lnTo>
                    <a:lnTo>
                      <a:pt x="540" y="763"/>
                    </a:lnTo>
                    <a:lnTo>
                      <a:pt x="572" y="766"/>
                    </a:lnTo>
                    <a:lnTo>
                      <a:pt x="603" y="769"/>
                    </a:lnTo>
                    <a:lnTo>
                      <a:pt x="636" y="770"/>
                    </a:lnTo>
                    <a:lnTo>
                      <a:pt x="667" y="770"/>
                    </a:lnTo>
                    <a:lnTo>
                      <a:pt x="700" y="770"/>
                    </a:lnTo>
                    <a:lnTo>
                      <a:pt x="731" y="769"/>
                    </a:lnTo>
                    <a:lnTo>
                      <a:pt x="763" y="766"/>
                    </a:lnTo>
                    <a:lnTo>
                      <a:pt x="795" y="763"/>
                    </a:lnTo>
                    <a:lnTo>
                      <a:pt x="825" y="760"/>
                    </a:lnTo>
                    <a:lnTo>
                      <a:pt x="857" y="754"/>
                    </a:lnTo>
                    <a:lnTo>
                      <a:pt x="887" y="748"/>
                    </a:lnTo>
                    <a:lnTo>
                      <a:pt x="918" y="742"/>
                    </a:lnTo>
                    <a:lnTo>
                      <a:pt x="948" y="734"/>
                    </a:lnTo>
                    <a:lnTo>
                      <a:pt x="978" y="726"/>
                    </a:lnTo>
                    <a:lnTo>
                      <a:pt x="1006" y="717"/>
                    </a:lnTo>
                    <a:lnTo>
                      <a:pt x="1035" y="707"/>
                    </a:lnTo>
                    <a:lnTo>
                      <a:pt x="1062" y="696"/>
                    </a:lnTo>
                    <a:lnTo>
                      <a:pt x="1088" y="683"/>
                    </a:lnTo>
                    <a:lnTo>
                      <a:pt x="1114" y="671"/>
                    </a:lnTo>
                    <a:lnTo>
                      <a:pt x="1139" y="657"/>
                    </a:lnTo>
                    <a:lnTo>
                      <a:pt x="1162" y="643"/>
                    </a:lnTo>
                    <a:lnTo>
                      <a:pt x="1185" y="628"/>
                    </a:lnTo>
                    <a:lnTo>
                      <a:pt x="1205" y="612"/>
                    </a:lnTo>
                    <a:lnTo>
                      <a:pt x="1224" y="597"/>
                    </a:lnTo>
                    <a:lnTo>
                      <a:pt x="1242" y="581"/>
                    </a:lnTo>
                    <a:lnTo>
                      <a:pt x="1258" y="564"/>
                    </a:lnTo>
                    <a:lnTo>
                      <a:pt x="1272" y="547"/>
                    </a:lnTo>
                    <a:lnTo>
                      <a:pt x="1285" y="530"/>
                    </a:lnTo>
                    <a:lnTo>
                      <a:pt x="1296" y="513"/>
                    </a:lnTo>
                    <a:lnTo>
                      <a:pt x="1307" y="494"/>
                    </a:lnTo>
                    <a:lnTo>
                      <a:pt x="1315" y="476"/>
                    </a:lnTo>
                    <a:lnTo>
                      <a:pt x="1322" y="458"/>
                    </a:lnTo>
                    <a:lnTo>
                      <a:pt x="1327" y="440"/>
                    </a:lnTo>
                    <a:lnTo>
                      <a:pt x="1331" y="421"/>
                    </a:lnTo>
                    <a:lnTo>
                      <a:pt x="1333" y="403"/>
                    </a:lnTo>
                    <a:lnTo>
                      <a:pt x="1334" y="385"/>
                    </a:lnTo>
                    <a:lnTo>
                      <a:pt x="1333" y="367"/>
                    </a:lnTo>
                    <a:lnTo>
                      <a:pt x="1331" y="348"/>
                    </a:lnTo>
                    <a:lnTo>
                      <a:pt x="1327" y="330"/>
                    </a:lnTo>
                    <a:lnTo>
                      <a:pt x="1322" y="312"/>
                    </a:lnTo>
                    <a:lnTo>
                      <a:pt x="1315" y="293"/>
                    </a:lnTo>
                    <a:lnTo>
                      <a:pt x="1307" y="275"/>
                    </a:lnTo>
                    <a:lnTo>
                      <a:pt x="1296" y="258"/>
                    </a:lnTo>
                    <a:lnTo>
                      <a:pt x="1285" y="240"/>
                    </a:lnTo>
                    <a:lnTo>
                      <a:pt x="1272" y="222"/>
                    </a:lnTo>
                    <a:lnTo>
                      <a:pt x="1258" y="206"/>
                    </a:lnTo>
                    <a:lnTo>
                      <a:pt x="1242" y="189"/>
                    </a:lnTo>
                    <a:lnTo>
                      <a:pt x="1224" y="173"/>
                    </a:lnTo>
                    <a:lnTo>
                      <a:pt x="1205" y="157"/>
                    </a:lnTo>
                    <a:lnTo>
                      <a:pt x="1185" y="142"/>
                    </a:lnTo>
                    <a:lnTo>
                      <a:pt x="1162" y="127"/>
                    </a:lnTo>
                    <a:lnTo>
                      <a:pt x="1139" y="113"/>
                    </a:lnTo>
                    <a:lnTo>
                      <a:pt x="1114" y="98"/>
                    </a:lnTo>
                    <a:lnTo>
                      <a:pt x="1088" y="86"/>
                    </a:lnTo>
                    <a:lnTo>
                      <a:pt x="1062" y="74"/>
                    </a:lnTo>
                    <a:lnTo>
                      <a:pt x="1035" y="63"/>
                    </a:lnTo>
                    <a:lnTo>
                      <a:pt x="1006" y="53"/>
                    </a:lnTo>
                    <a:lnTo>
                      <a:pt x="978" y="44"/>
                    </a:lnTo>
                    <a:lnTo>
                      <a:pt x="948" y="35"/>
                    </a:lnTo>
                    <a:lnTo>
                      <a:pt x="918" y="27"/>
                    </a:lnTo>
                    <a:lnTo>
                      <a:pt x="887" y="21"/>
                    </a:lnTo>
                    <a:lnTo>
                      <a:pt x="857" y="15"/>
                    </a:lnTo>
                    <a:lnTo>
                      <a:pt x="825" y="11"/>
                    </a:lnTo>
                    <a:lnTo>
                      <a:pt x="795" y="7"/>
                    </a:lnTo>
                    <a:lnTo>
                      <a:pt x="763" y="4"/>
                    </a:lnTo>
                    <a:lnTo>
                      <a:pt x="731" y="1"/>
                    </a:lnTo>
                    <a:lnTo>
                      <a:pt x="700" y="0"/>
                    </a:lnTo>
                    <a:lnTo>
                      <a:pt x="667" y="0"/>
                    </a:lnTo>
                    <a:lnTo>
                      <a:pt x="636" y="0"/>
                    </a:lnTo>
                    <a:lnTo>
                      <a:pt x="603" y="1"/>
                    </a:lnTo>
                    <a:lnTo>
                      <a:pt x="572" y="4"/>
                    </a:lnTo>
                    <a:lnTo>
                      <a:pt x="540" y="7"/>
                    </a:lnTo>
                    <a:lnTo>
                      <a:pt x="509" y="11"/>
                    </a:lnTo>
                    <a:lnTo>
                      <a:pt x="477" y="15"/>
                    </a:lnTo>
                    <a:lnTo>
                      <a:pt x="447" y="21"/>
                    </a:lnTo>
                    <a:lnTo>
                      <a:pt x="416" y="27"/>
                    </a:lnTo>
                    <a:lnTo>
                      <a:pt x="386" y="35"/>
                    </a:lnTo>
                    <a:lnTo>
                      <a:pt x="358" y="44"/>
                    </a:lnTo>
                    <a:lnTo>
                      <a:pt x="328" y="53"/>
                    </a:lnTo>
                    <a:lnTo>
                      <a:pt x="301" y="63"/>
                    </a:lnTo>
                    <a:lnTo>
                      <a:pt x="273" y="74"/>
                    </a:lnTo>
                    <a:lnTo>
                      <a:pt x="246" y="86"/>
                    </a:lnTo>
                    <a:lnTo>
                      <a:pt x="220" y="98"/>
                    </a:lnTo>
                    <a:lnTo>
                      <a:pt x="195" y="113"/>
                    </a:lnTo>
                    <a:lnTo>
                      <a:pt x="172" y="127"/>
                    </a:lnTo>
                    <a:lnTo>
                      <a:pt x="149" y="142"/>
                    </a:lnTo>
                    <a:lnTo>
                      <a:pt x="129" y="157"/>
                    </a:lnTo>
                    <a:lnTo>
                      <a:pt x="110" y="173"/>
                    </a:lnTo>
                    <a:lnTo>
                      <a:pt x="93" y="189"/>
                    </a:lnTo>
                    <a:lnTo>
                      <a:pt x="76" y="206"/>
                    </a:lnTo>
                    <a:lnTo>
                      <a:pt x="62" y="222"/>
                    </a:lnTo>
                    <a:lnTo>
                      <a:pt x="49" y="240"/>
                    </a:lnTo>
                    <a:lnTo>
                      <a:pt x="38" y="258"/>
                    </a:lnTo>
                    <a:lnTo>
                      <a:pt x="28" y="275"/>
                    </a:lnTo>
                    <a:lnTo>
                      <a:pt x="20" y="293"/>
                    </a:lnTo>
                    <a:lnTo>
                      <a:pt x="12" y="312"/>
                    </a:lnTo>
                    <a:lnTo>
                      <a:pt x="7" y="330"/>
                    </a:lnTo>
                    <a:lnTo>
                      <a:pt x="3" y="348"/>
                    </a:lnTo>
                    <a:lnTo>
                      <a:pt x="1" y="367"/>
                    </a:lnTo>
                    <a:lnTo>
                      <a:pt x="0" y="385"/>
                    </a:lnTo>
                    <a:lnTo>
                      <a:pt x="1" y="403"/>
                    </a:lnTo>
                    <a:lnTo>
                      <a:pt x="3" y="421"/>
                    </a:lnTo>
                    <a:lnTo>
                      <a:pt x="7" y="440"/>
                    </a:lnTo>
                    <a:lnTo>
                      <a:pt x="12" y="458"/>
                    </a:lnTo>
                    <a:lnTo>
                      <a:pt x="20" y="476"/>
                    </a:lnTo>
                    <a:lnTo>
                      <a:pt x="28" y="494"/>
                    </a:lnTo>
                    <a:lnTo>
                      <a:pt x="38" y="513"/>
                    </a:lnTo>
                    <a:lnTo>
                      <a:pt x="49" y="530"/>
                    </a:lnTo>
                    <a:lnTo>
                      <a:pt x="62" y="547"/>
                    </a:lnTo>
                    <a:lnTo>
                      <a:pt x="76" y="564"/>
                    </a:lnTo>
                    <a:lnTo>
                      <a:pt x="93" y="581"/>
                    </a:lnTo>
                    <a:lnTo>
                      <a:pt x="110" y="597"/>
                    </a:lnTo>
                    <a:lnTo>
                      <a:pt x="129" y="612"/>
                    </a:lnTo>
                    <a:lnTo>
                      <a:pt x="149" y="628"/>
                    </a:lnTo>
                    <a:lnTo>
                      <a:pt x="172" y="643"/>
                    </a:lnTo>
                    <a:lnTo>
                      <a:pt x="196" y="657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95" name="Freeform 11"/>
              <p:cNvSpPr/>
              <p:nvPr/>
            </p:nvSpPr>
            <p:spPr bwMode="auto">
              <a:xfrm>
                <a:off x="2797175" y="2730500"/>
                <a:ext cx="176213" cy="103188"/>
              </a:xfrm>
              <a:custGeom>
                <a:avLst/>
                <a:gdLst>
                  <a:gd name="T0" fmla="*/ 246 w 1334"/>
                  <a:gd name="T1" fmla="*/ 684 h 770"/>
                  <a:gd name="T2" fmla="*/ 328 w 1334"/>
                  <a:gd name="T3" fmla="*/ 716 h 770"/>
                  <a:gd name="T4" fmla="*/ 416 w 1334"/>
                  <a:gd name="T5" fmla="*/ 742 h 770"/>
                  <a:gd name="T6" fmla="*/ 509 w 1334"/>
                  <a:gd name="T7" fmla="*/ 759 h 770"/>
                  <a:gd name="T8" fmla="*/ 603 w 1334"/>
                  <a:gd name="T9" fmla="*/ 768 h 770"/>
                  <a:gd name="T10" fmla="*/ 698 w 1334"/>
                  <a:gd name="T11" fmla="*/ 769 h 770"/>
                  <a:gd name="T12" fmla="*/ 794 w 1334"/>
                  <a:gd name="T13" fmla="*/ 763 h 770"/>
                  <a:gd name="T14" fmla="*/ 887 w 1334"/>
                  <a:gd name="T15" fmla="*/ 748 h 770"/>
                  <a:gd name="T16" fmla="*/ 976 w 1334"/>
                  <a:gd name="T17" fmla="*/ 726 h 770"/>
                  <a:gd name="T18" fmla="*/ 1061 w 1334"/>
                  <a:gd name="T19" fmla="*/ 695 h 770"/>
                  <a:gd name="T20" fmla="*/ 1138 w 1334"/>
                  <a:gd name="T21" fmla="*/ 657 h 770"/>
                  <a:gd name="T22" fmla="*/ 1205 w 1334"/>
                  <a:gd name="T23" fmla="*/ 613 h 770"/>
                  <a:gd name="T24" fmla="*/ 1258 w 1334"/>
                  <a:gd name="T25" fmla="*/ 564 h 770"/>
                  <a:gd name="T26" fmla="*/ 1296 w 1334"/>
                  <a:gd name="T27" fmla="*/ 512 h 770"/>
                  <a:gd name="T28" fmla="*/ 1322 w 1334"/>
                  <a:gd name="T29" fmla="*/ 459 h 770"/>
                  <a:gd name="T30" fmla="*/ 1333 w 1334"/>
                  <a:gd name="T31" fmla="*/ 403 h 770"/>
                  <a:gd name="T32" fmla="*/ 1331 w 1334"/>
                  <a:gd name="T33" fmla="*/ 348 h 770"/>
                  <a:gd name="T34" fmla="*/ 1314 w 1334"/>
                  <a:gd name="T35" fmla="*/ 293 h 770"/>
                  <a:gd name="T36" fmla="*/ 1285 w 1334"/>
                  <a:gd name="T37" fmla="*/ 240 h 770"/>
                  <a:gd name="T38" fmla="*/ 1241 w 1334"/>
                  <a:gd name="T39" fmla="*/ 189 h 770"/>
                  <a:gd name="T40" fmla="*/ 1185 w 1334"/>
                  <a:gd name="T41" fmla="*/ 142 h 770"/>
                  <a:gd name="T42" fmla="*/ 1114 w 1334"/>
                  <a:gd name="T43" fmla="*/ 99 h 770"/>
                  <a:gd name="T44" fmla="*/ 1033 w 1334"/>
                  <a:gd name="T45" fmla="*/ 62 h 770"/>
                  <a:gd name="T46" fmla="*/ 948 w 1334"/>
                  <a:gd name="T47" fmla="*/ 35 h 770"/>
                  <a:gd name="T48" fmla="*/ 857 w 1334"/>
                  <a:gd name="T49" fmla="*/ 16 h 770"/>
                  <a:gd name="T50" fmla="*/ 762 w 1334"/>
                  <a:gd name="T51" fmla="*/ 4 h 770"/>
                  <a:gd name="T52" fmla="*/ 667 w 1334"/>
                  <a:gd name="T53" fmla="*/ 0 h 770"/>
                  <a:gd name="T54" fmla="*/ 571 w 1334"/>
                  <a:gd name="T55" fmla="*/ 4 h 770"/>
                  <a:gd name="T56" fmla="*/ 477 w 1334"/>
                  <a:gd name="T57" fmla="*/ 16 h 770"/>
                  <a:gd name="T58" fmla="*/ 386 w 1334"/>
                  <a:gd name="T59" fmla="*/ 35 h 770"/>
                  <a:gd name="T60" fmla="*/ 299 w 1334"/>
                  <a:gd name="T61" fmla="*/ 62 h 770"/>
                  <a:gd name="T62" fmla="*/ 220 w 1334"/>
                  <a:gd name="T63" fmla="*/ 99 h 770"/>
                  <a:gd name="T64" fmla="*/ 149 w 1334"/>
                  <a:gd name="T65" fmla="*/ 142 h 770"/>
                  <a:gd name="T66" fmla="*/ 92 w 1334"/>
                  <a:gd name="T67" fmla="*/ 189 h 770"/>
                  <a:gd name="T68" fmla="*/ 49 w 1334"/>
                  <a:gd name="T69" fmla="*/ 240 h 770"/>
                  <a:gd name="T70" fmla="*/ 19 w 1334"/>
                  <a:gd name="T71" fmla="*/ 293 h 770"/>
                  <a:gd name="T72" fmla="*/ 3 w 1334"/>
                  <a:gd name="T73" fmla="*/ 348 h 770"/>
                  <a:gd name="T74" fmla="*/ 1 w 1334"/>
                  <a:gd name="T75" fmla="*/ 403 h 770"/>
                  <a:gd name="T76" fmla="*/ 12 w 1334"/>
                  <a:gd name="T77" fmla="*/ 459 h 770"/>
                  <a:gd name="T78" fmla="*/ 38 w 1334"/>
                  <a:gd name="T79" fmla="*/ 512 h 770"/>
                  <a:gd name="T80" fmla="*/ 76 w 1334"/>
                  <a:gd name="T81" fmla="*/ 564 h 770"/>
                  <a:gd name="T82" fmla="*/ 129 w 1334"/>
                  <a:gd name="T83" fmla="*/ 613 h 770"/>
                  <a:gd name="T84" fmla="*/ 195 w 1334"/>
                  <a:gd name="T85" fmla="*/ 657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34" h="770">
                    <a:moveTo>
                      <a:pt x="195" y="657"/>
                    </a:moveTo>
                    <a:lnTo>
                      <a:pt x="220" y="671"/>
                    </a:lnTo>
                    <a:lnTo>
                      <a:pt x="246" y="684"/>
                    </a:lnTo>
                    <a:lnTo>
                      <a:pt x="272" y="695"/>
                    </a:lnTo>
                    <a:lnTo>
                      <a:pt x="299" y="706"/>
                    </a:lnTo>
                    <a:lnTo>
                      <a:pt x="328" y="716"/>
                    </a:lnTo>
                    <a:lnTo>
                      <a:pt x="356" y="726"/>
                    </a:lnTo>
                    <a:lnTo>
                      <a:pt x="386" y="734"/>
                    </a:lnTo>
                    <a:lnTo>
                      <a:pt x="416" y="742"/>
                    </a:lnTo>
                    <a:lnTo>
                      <a:pt x="447" y="748"/>
                    </a:lnTo>
                    <a:lnTo>
                      <a:pt x="477" y="754"/>
                    </a:lnTo>
                    <a:lnTo>
                      <a:pt x="509" y="759"/>
                    </a:lnTo>
                    <a:lnTo>
                      <a:pt x="539" y="763"/>
                    </a:lnTo>
                    <a:lnTo>
                      <a:pt x="571" y="766"/>
                    </a:lnTo>
                    <a:lnTo>
                      <a:pt x="603" y="768"/>
                    </a:lnTo>
                    <a:lnTo>
                      <a:pt x="634" y="769"/>
                    </a:lnTo>
                    <a:lnTo>
                      <a:pt x="667" y="770"/>
                    </a:lnTo>
                    <a:lnTo>
                      <a:pt x="698" y="769"/>
                    </a:lnTo>
                    <a:lnTo>
                      <a:pt x="731" y="768"/>
                    </a:lnTo>
                    <a:lnTo>
                      <a:pt x="762" y="766"/>
                    </a:lnTo>
                    <a:lnTo>
                      <a:pt x="794" y="763"/>
                    </a:lnTo>
                    <a:lnTo>
                      <a:pt x="825" y="759"/>
                    </a:lnTo>
                    <a:lnTo>
                      <a:pt x="857" y="754"/>
                    </a:lnTo>
                    <a:lnTo>
                      <a:pt x="887" y="748"/>
                    </a:lnTo>
                    <a:lnTo>
                      <a:pt x="918" y="742"/>
                    </a:lnTo>
                    <a:lnTo>
                      <a:pt x="948" y="734"/>
                    </a:lnTo>
                    <a:lnTo>
                      <a:pt x="976" y="726"/>
                    </a:lnTo>
                    <a:lnTo>
                      <a:pt x="1006" y="716"/>
                    </a:lnTo>
                    <a:lnTo>
                      <a:pt x="1033" y="706"/>
                    </a:lnTo>
                    <a:lnTo>
                      <a:pt x="1061" y="695"/>
                    </a:lnTo>
                    <a:lnTo>
                      <a:pt x="1088" y="684"/>
                    </a:lnTo>
                    <a:lnTo>
                      <a:pt x="1114" y="671"/>
                    </a:lnTo>
                    <a:lnTo>
                      <a:pt x="1138" y="657"/>
                    </a:lnTo>
                    <a:lnTo>
                      <a:pt x="1162" y="642"/>
                    </a:lnTo>
                    <a:lnTo>
                      <a:pt x="1185" y="628"/>
                    </a:lnTo>
                    <a:lnTo>
                      <a:pt x="1205" y="613"/>
                    </a:lnTo>
                    <a:lnTo>
                      <a:pt x="1224" y="597"/>
                    </a:lnTo>
                    <a:lnTo>
                      <a:pt x="1241" y="580"/>
                    </a:lnTo>
                    <a:lnTo>
                      <a:pt x="1258" y="564"/>
                    </a:lnTo>
                    <a:lnTo>
                      <a:pt x="1272" y="547"/>
                    </a:lnTo>
                    <a:lnTo>
                      <a:pt x="1285" y="530"/>
                    </a:lnTo>
                    <a:lnTo>
                      <a:pt x="1296" y="512"/>
                    </a:lnTo>
                    <a:lnTo>
                      <a:pt x="1306" y="494"/>
                    </a:lnTo>
                    <a:lnTo>
                      <a:pt x="1314" y="477"/>
                    </a:lnTo>
                    <a:lnTo>
                      <a:pt x="1322" y="459"/>
                    </a:lnTo>
                    <a:lnTo>
                      <a:pt x="1327" y="440"/>
                    </a:lnTo>
                    <a:lnTo>
                      <a:pt x="1331" y="422"/>
                    </a:lnTo>
                    <a:lnTo>
                      <a:pt x="1333" y="403"/>
                    </a:lnTo>
                    <a:lnTo>
                      <a:pt x="1334" y="384"/>
                    </a:lnTo>
                    <a:lnTo>
                      <a:pt x="1333" y="366"/>
                    </a:lnTo>
                    <a:lnTo>
                      <a:pt x="1331" y="348"/>
                    </a:lnTo>
                    <a:lnTo>
                      <a:pt x="1327" y="330"/>
                    </a:lnTo>
                    <a:lnTo>
                      <a:pt x="1322" y="311"/>
                    </a:lnTo>
                    <a:lnTo>
                      <a:pt x="1314" y="293"/>
                    </a:lnTo>
                    <a:lnTo>
                      <a:pt x="1306" y="275"/>
                    </a:lnTo>
                    <a:lnTo>
                      <a:pt x="1296" y="257"/>
                    </a:lnTo>
                    <a:lnTo>
                      <a:pt x="1285" y="240"/>
                    </a:lnTo>
                    <a:lnTo>
                      <a:pt x="1272" y="223"/>
                    </a:lnTo>
                    <a:lnTo>
                      <a:pt x="1258" y="206"/>
                    </a:lnTo>
                    <a:lnTo>
                      <a:pt x="1241" y="189"/>
                    </a:lnTo>
                    <a:lnTo>
                      <a:pt x="1224" y="173"/>
                    </a:lnTo>
                    <a:lnTo>
                      <a:pt x="1205" y="157"/>
                    </a:lnTo>
                    <a:lnTo>
                      <a:pt x="1185" y="142"/>
                    </a:lnTo>
                    <a:lnTo>
                      <a:pt x="1162" y="126"/>
                    </a:lnTo>
                    <a:lnTo>
                      <a:pt x="1138" y="112"/>
                    </a:lnTo>
                    <a:lnTo>
                      <a:pt x="1114" y="99"/>
                    </a:lnTo>
                    <a:lnTo>
                      <a:pt x="1088" y="86"/>
                    </a:lnTo>
                    <a:lnTo>
                      <a:pt x="1061" y="74"/>
                    </a:lnTo>
                    <a:lnTo>
                      <a:pt x="1033" y="62"/>
                    </a:lnTo>
                    <a:lnTo>
                      <a:pt x="1006" y="52"/>
                    </a:lnTo>
                    <a:lnTo>
                      <a:pt x="976" y="43"/>
                    </a:lnTo>
                    <a:lnTo>
                      <a:pt x="948" y="35"/>
                    </a:lnTo>
                    <a:lnTo>
                      <a:pt x="918" y="28"/>
                    </a:lnTo>
                    <a:lnTo>
                      <a:pt x="887" y="21"/>
                    </a:lnTo>
                    <a:lnTo>
                      <a:pt x="857" y="16"/>
                    </a:lnTo>
                    <a:lnTo>
                      <a:pt x="825" y="11"/>
                    </a:lnTo>
                    <a:lnTo>
                      <a:pt x="794" y="7"/>
                    </a:lnTo>
                    <a:lnTo>
                      <a:pt x="762" y="4"/>
                    </a:lnTo>
                    <a:lnTo>
                      <a:pt x="731" y="2"/>
                    </a:lnTo>
                    <a:lnTo>
                      <a:pt x="698" y="0"/>
                    </a:lnTo>
                    <a:lnTo>
                      <a:pt x="667" y="0"/>
                    </a:lnTo>
                    <a:lnTo>
                      <a:pt x="634" y="0"/>
                    </a:lnTo>
                    <a:lnTo>
                      <a:pt x="603" y="2"/>
                    </a:lnTo>
                    <a:lnTo>
                      <a:pt x="571" y="4"/>
                    </a:lnTo>
                    <a:lnTo>
                      <a:pt x="539" y="7"/>
                    </a:lnTo>
                    <a:lnTo>
                      <a:pt x="508" y="11"/>
                    </a:lnTo>
                    <a:lnTo>
                      <a:pt x="477" y="16"/>
                    </a:lnTo>
                    <a:lnTo>
                      <a:pt x="447" y="21"/>
                    </a:lnTo>
                    <a:lnTo>
                      <a:pt x="416" y="28"/>
                    </a:lnTo>
                    <a:lnTo>
                      <a:pt x="386" y="35"/>
                    </a:lnTo>
                    <a:lnTo>
                      <a:pt x="356" y="43"/>
                    </a:lnTo>
                    <a:lnTo>
                      <a:pt x="328" y="52"/>
                    </a:lnTo>
                    <a:lnTo>
                      <a:pt x="299" y="62"/>
                    </a:lnTo>
                    <a:lnTo>
                      <a:pt x="272" y="74"/>
                    </a:lnTo>
                    <a:lnTo>
                      <a:pt x="246" y="86"/>
                    </a:lnTo>
                    <a:lnTo>
                      <a:pt x="220" y="99"/>
                    </a:lnTo>
                    <a:lnTo>
                      <a:pt x="195" y="112"/>
                    </a:lnTo>
                    <a:lnTo>
                      <a:pt x="172" y="126"/>
                    </a:lnTo>
                    <a:lnTo>
                      <a:pt x="149" y="142"/>
                    </a:lnTo>
                    <a:lnTo>
                      <a:pt x="129" y="157"/>
                    </a:lnTo>
                    <a:lnTo>
                      <a:pt x="110" y="173"/>
                    </a:lnTo>
                    <a:lnTo>
                      <a:pt x="92" y="189"/>
                    </a:lnTo>
                    <a:lnTo>
                      <a:pt x="76" y="206"/>
                    </a:lnTo>
                    <a:lnTo>
                      <a:pt x="62" y="223"/>
                    </a:lnTo>
                    <a:lnTo>
                      <a:pt x="49" y="240"/>
                    </a:lnTo>
                    <a:lnTo>
                      <a:pt x="38" y="257"/>
                    </a:lnTo>
                    <a:lnTo>
                      <a:pt x="27" y="275"/>
                    </a:lnTo>
                    <a:lnTo>
                      <a:pt x="19" y="293"/>
                    </a:lnTo>
                    <a:lnTo>
                      <a:pt x="12" y="311"/>
                    </a:lnTo>
                    <a:lnTo>
                      <a:pt x="7" y="330"/>
                    </a:lnTo>
                    <a:lnTo>
                      <a:pt x="3" y="348"/>
                    </a:lnTo>
                    <a:lnTo>
                      <a:pt x="1" y="366"/>
                    </a:lnTo>
                    <a:lnTo>
                      <a:pt x="0" y="384"/>
                    </a:lnTo>
                    <a:lnTo>
                      <a:pt x="1" y="403"/>
                    </a:lnTo>
                    <a:lnTo>
                      <a:pt x="3" y="422"/>
                    </a:lnTo>
                    <a:lnTo>
                      <a:pt x="7" y="440"/>
                    </a:lnTo>
                    <a:lnTo>
                      <a:pt x="12" y="459"/>
                    </a:lnTo>
                    <a:lnTo>
                      <a:pt x="19" y="477"/>
                    </a:lnTo>
                    <a:lnTo>
                      <a:pt x="27" y="494"/>
                    </a:lnTo>
                    <a:lnTo>
                      <a:pt x="38" y="512"/>
                    </a:lnTo>
                    <a:lnTo>
                      <a:pt x="49" y="530"/>
                    </a:lnTo>
                    <a:lnTo>
                      <a:pt x="62" y="547"/>
                    </a:lnTo>
                    <a:lnTo>
                      <a:pt x="76" y="564"/>
                    </a:lnTo>
                    <a:lnTo>
                      <a:pt x="92" y="580"/>
                    </a:lnTo>
                    <a:lnTo>
                      <a:pt x="110" y="597"/>
                    </a:lnTo>
                    <a:lnTo>
                      <a:pt x="129" y="613"/>
                    </a:lnTo>
                    <a:lnTo>
                      <a:pt x="149" y="628"/>
                    </a:lnTo>
                    <a:lnTo>
                      <a:pt x="172" y="642"/>
                    </a:lnTo>
                    <a:lnTo>
                      <a:pt x="195" y="657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96" name="Freeform 12"/>
              <p:cNvSpPr/>
              <p:nvPr/>
            </p:nvSpPr>
            <p:spPr bwMode="auto">
              <a:xfrm>
                <a:off x="3014663" y="2605088"/>
                <a:ext cx="176213" cy="101600"/>
              </a:xfrm>
              <a:custGeom>
                <a:avLst/>
                <a:gdLst>
                  <a:gd name="T0" fmla="*/ 246 w 1334"/>
                  <a:gd name="T1" fmla="*/ 684 h 771"/>
                  <a:gd name="T2" fmla="*/ 328 w 1334"/>
                  <a:gd name="T3" fmla="*/ 717 h 771"/>
                  <a:gd name="T4" fmla="*/ 416 w 1334"/>
                  <a:gd name="T5" fmla="*/ 742 h 771"/>
                  <a:gd name="T6" fmla="*/ 508 w 1334"/>
                  <a:gd name="T7" fmla="*/ 759 h 771"/>
                  <a:gd name="T8" fmla="*/ 603 w 1334"/>
                  <a:gd name="T9" fmla="*/ 769 h 771"/>
                  <a:gd name="T10" fmla="*/ 699 w 1334"/>
                  <a:gd name="T11" fmla="*/ 770 h 771"/>
                  <a:gd name="T12" fmla="*/ 794 w 1334"/>
                  <a:gd name="T13" fmla="*/ 764 h 771"/>
                  <a:gd name="T14" fmla="*/ 888 w 1334"/>
                  <a:gd name="T15" fmla="*/ 749 h 771"/>
                  <a:gd name="T16" fmla="*/ 977 w 1334"/>
                  <a:gd name="T17" fmla="*/ 726 h 771"/>
                  <a:gd name="T18" fmla="*/ 1061 w 1334"/>
                  <a:gd name="T19" fmla="*/ 697 h 771"/>
                  <a:gd name="T20" fmla="*/ 1138 w 1334"/>
                  <a:gd name="T21" fmla="*/ 658 h 771"/>
                  <a:gd name="T22" fmla="*/ 1205 w 1334"/>
                  <a:gd name="T23" fmla="*/ 613 h 771"/>
                  <a:gd name="T24" fmla="*/ 1258 w 1334"/>
                  <a:gd name="T25" fmla="*/ 565 h 771"/>
                  <a:gd name="T26" fmla="*/ 1297 w 1334"/>
                  <a:gd name="T27" fmla="*/ 513 h 771"/>
                  <a:gd name="T28" fmla="*/ 1322 w 1334"/>
                  <a:gd name="T29" fmla="*/ 459 h 771"/>
                  <a:gd name="T30" fmla="*/ 1333 w 1334"/>
                  <a:gd name="T31" fmla="*/ 404 h 771"/>
                  <a:gd name="T32" fmla="*/ 1331 w 1334"/>
                  <a:gd name="T33" fmla="*/ 348 h 771"/>
                  <a:gd name="T34" fmla="*/ 1315 w 1334"/>
                  <a:gd name="T35" fmla="*/ 293 h 771"/>
                  <a:gd name="T36" fmla="*/ 1285 w 1334"/>
                  <a:gd name="T37" fmla="*/ 241 h 771"/>
                  <a:gd name="T38" fmla="*/ 1242 w 1334"/>
                  <a:gd name="T39" fmla="*/ 190 h 771"/>
                  <a:gd name="T40" fmla="*/ 1184 w 1334"/>
                  <a:gd name="T41" fmla="*/ 142 h 771"/>
                  <a:gd name="T42" fmla="*/ 1114 w 1334"/>
                  <a:gd name="T43" fmla="*/ 99 h 771"/>
                  <a:gd name="T44" fmla="*/ 1034 w 1334"/>
                  <a:gd name="T45" fmla="*/ 64 h 771"/>
                  <a:gd name="T46" fmla="*/ 947 w 1334"/>
                  <a:gd name="T47" fmla="*/ 35 h 771"/>
                  <a:gd name="T48" fmla="*/ 857 w 1334"/>
                  <a:gd name="T49" fmla="*/ 16 h 771"/>
                  <a:gd name="T50" fmla="*/ 763 w 1334"/>
                  <a:gd name="T51" fmla="*/ 4 h 771"/>
                  <a:gd name="T52" fmla="*/ 667 w 1334"/>
                  <a:gd name="T53" fmla="*/ 0 h 771"/>
                  <a:gd name="T54" fmla="*/ 571 w 1334"/>
                  <a:gd name="T55" fmla="*/ 4 h 771"/>
                  <a:gd name="T56" fmla="*/ 477 w 1334"/>
                  <a:gd name="T57" fmla="*/ 16 h 771"/>
                  <a:gd name="T58" fmla="*/ 386 w 1334"/>
                  <a:gd name="T59" fmla="*/ 35 h 771"/>
                  <a:gd name="T60" fmla="*/ 300 w 1334"/>
                  <a:gd name="T61" fmla="*/ 64 h 771"/>
                  <a:gd name="T62" fmla="*/ 221 w 1334"/>
                  <a:gd name="T63" fmla="*/ 99 h 771"/>
                  <a:gd name="T64" fmla="*/ 150 w 1334"/>
                  <a:gd name="T65" fmla="*/ 142 h 771"/>
                  <a:gd name="T66" fmla="*/ 93 w 1334"/>
                  <a:gd name="T67" fmla="*/ 190 h 771"/>
                  <a:gd name="T68" fmla="*/ 49 w 1334"/>
                  <a:gd name="T69" fmla="*/ 241 h 771"/>
                  <a:gd name="T70" fmla="*/ 19 w 1334"/>
                  <a:gd name="T71" fmla="*/ 293 h 771"/>
                  <a:gd name="T72" fmla="*/ 3 w 1334"/>
                  <a:gd name="T73" fmla="*/ 348 h 771"/>
                  <a:gd name="T74" fmla="*/ 0 w 1334"/>
                  <a:gd name="T75" fmla="*/ 404 h 771"/>
                  <a:gd name="T76" fmla="*/ 13 w 1334"/>
                  <a:gd name="T77" fmla="*/ 459 h 771"/>
                  <a:gd name="T78" fmla="*/ 38 w 1334"/>
                  <a:gd name="T79" fmla="*/ 513 h 771"/>
                  <a:gd name="T80" fmla="*/ 77 w 1334"/>
                  <a:gd name="T81" fmla="*/ 565 h 771"/>
                  <a:gd name="T82" fmla="*/ 129 w 1334"/>
                  <a:gd name="T83" fmla="*/ 613 h 771"/>
                  <a:gd name="T84" fmla="*/ 195 w 1334"/>
                  <a:gd name="T85" fmla="*/ 658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34" h="771">
                    <a:moveTo>
                      <a:pt x="195" y="658"/>
                    </a:moveTo>
                    <a:lnTo>
                      <a:pt x="221" y="671"/>
                    </a:lnTo>
                    <a:lnTo>
                      <a:pt x="246" y="684"/>
                    </a:lnTo>
                    <a:lnTo>
                      <a:pt x="272" y="697"/>
                    </a:lnTo>
                    <a:lnTo>
                      <a:pt x="300" y="707"/>
                    </a:lnTo>
                    <a:lnTo>
                      <a:pt x="328" y="717"/>
                    </a:lnTo>
                    <a:lnTo>
                      <a:pt x="357" y="726"/>
                    </a:lnTo>
                    <a:lnTo>
                      <a:pt x="386" y="735"/>
                    </a:lnTo>
                    <a:lnTo>
                      <a:pt x="416" y="742"/>
                    </a:lnTo>
                    <a:lnTo>
                      <a:pt x="446" y="749"/>
                    </a:lnTo>
                    <a:lnTo>
                      <a:pt x="477" y="754"/>
                    </a:lnTo>
                    <a:lnTo>
                      <a:pt x="508" y="759"/>
                    </a:lnTo>
                    <a:lnTo>
                      <a:pt x="539" y="764"/>
                    </a:lnTo>
                    <a:lnTo>
                      <a:pt x="571" y="767"/>
                    </a:lnTo>
                    <a:lnTo>
                      <a:pt x="603" y="769"/>
                    </a:lnTo>
                    <a:lnTo>
                      <a:pt x="635" y="770"/>
                    </a:lnTo>
                    <a:lnTo>
                      <a:pt x="667" y="771"/>
                    </a:lnTo>
                    <a:lnTo>
                      <a:pt x="699" y="770"/>
                    </a:lnTo>
                    <a:lnTo>
                      <a:pt x="731" y="769"/>
                    </a:lnTo>
                    <a:lnTo>
                      <a:pt x="763" y="767"/>
                    </a:lnTo>
                    <a:lnTo>
                      <a:pt x="794" y="764"/>
                    </a:lnTo>
                    <a:lnTo>
                      <a:pt x="826" y="759"/>
                    </a:lnTo>
                    <a:lnTo>
                      <a:pt x="857" y="754"/>
                    </a:lnTo>
                    <a:lnTo>
                      <a:pt x="888" y="749"/>
                    </a:lnTo>
                    <a:lnTo>
                      <a:pt x="918" y="742"/>
                    </a:lnTo>
                    <a:lnTo>
                      <a:pt x="947" y="735"/>
                    </a:lnTo>
                    <a:lnTo>
                      <a:pt x="977" y="726"/>
                    </a:lnTo>
                    <a:lnTo>
                      <a:pt x="1006" y="717"/>
                    </a:lnTo>
                    <a:lnTo>
                      <a:pt x="1034" y="707"/>
                    </a:lnTo>
                    <a:lnTo>
                      <a:pt x="1061" y="697"/>
                    </a:lnTo>
                    <a:lnTo>
                      <a:pt x="1088" y="684"/>
                    </a:lnTo>
                    <a:lnTo>
                      <a:pt x="1114" y="671"/>
                    </a:lnTo>
                    <a:lnTo>
                      <a:pt x="1138" y="658"/>
                    </a:lnTo>
                    <a:lnTo>
                      <a:pt x="1163" y="644"/>
                    </a:lnTo>
                    <a:lnTo>
                      <a:pt x="1184" y="628"/>
                    </a:lnTo>
                    <a:lnTo>
                      <a:pt x="1205" y="613"/>
                    </a:lnTo>
                    <a:lnTo>
                      <a:pt x="1224" y="597"/>
                    </a:lnTo>
                    <a:lnTo>
                      <a:pt x="1242" y="581"/>
                    </a:lnTo>
                    <a:lnTo>
                      <a:pt x="1258" y="565"/>
                    </a:lnTo>
                    <a:lnTo>
                      <a:pt x="1272" y="547"/>
                    </a:lnTo>
                    <a:lnTo>
                      <a:pt x="1285" y="530"/>
                    </a:lnTo>
                    <a:lnTo>
                      <a:pt x="1297" y="513"/>
                    </a:lnTo>
                    <a:lnTo>
                      <a:pt x="1307" y="495"/>
                    </a:lnTo>
                    <a:lnTo>
                      <a:pt x="1315" y="477"/>
                    </a:lnTo>
                    <a:lnTo>
                      <a:pt x="1322" y="459"/>
                    </a:lnTo>
                    <a:lnTo>
                      <a:pt x="1327" y="441"/>
                    </a:lnTo>
                    <a:lnTo>
                      <a:pt x="1331" y="422"/>
                    </a:lnTo>
                    <a:lnTo>
                      <a:pt x="1333" y="404"/>
                    </a:lnTo>
                    <a:lnTo>
                      <a:pt x="1334" y="386"/>
                    </a:lnTo>
                    <a:lnTo>
                      <a:pt x="1333" y="366"/>
                    </a:lnTo>
                    <a:lnTo>
                      <a:pt x="1331" y="348"/>
                    </a:lnTo>
                    <a:lnTo>
                      <a:pt x="1327" y="330"/>
                    </a:lnTo>
                    <a:lnTo>
                      <a:pt x="1322" y="312"/>
                    </a:lnTo>
                    <a:lnTo>
                      <a:pt x="1315" y="293"/>
                    </a:lnTo>
                    <a:lnTo>
                      <a:pt x="1307" y="276"/>
                    </a:lnTo>
                    <a:lnTo>
                      <a:pt x="1297" y="258"/>
                    </a:lnTo>
                    <a:lnTo>
                      <a:pt x="1285" y="241"/>
                    </a:lnTo>
                    <a:lnTo>
                      <a:pt x="1272" y="223"/>
                    </a:lnTo>
                    <a:lnTo>
                      <a:pt x="1258" y="206"/>
                    </a:lnTo>
                    <a:lnTo>
                      <a:pt x="1242" y="190"/>
                    </a:lnTo>
                    <a:lnTo>
                      <a:pt x="1224" y="174"/>
                    </a:lnTo>
                    <a:lnTo>
                      <a:pt x="1205" y="157"/>
                    </a:lnTo>
                    <a:lnTo>
                      <a:pt x="1184" y="142"/>
                    </a:lnTo>
                    <a:lnTo>
                      <a:pt x="1163" y="127"/>
                    </a:lnTo>
                    <a:lnTo>
                      <a:pt x="1138" y="113"/>
                    </a:lnTo>
                    <a:lnTo>
                      <a:pt x="1114" y="99"/>
                    </a:lnTo>
                    <a:lnTo>
                      <a:pt x="1088" y="86"/>
                    </a:lnTo>
                    <a:lnTo>
                      <a:pt x="1061" y="75"/>
                    </a:lnTo>
                    <a:lnTo>
                      <a:pt x="1034" y="64"/>
                    </a:lnTo>
                    <a:lnTo>
                      <a:pt x="1006" y="54"/>
                    </a:lnTo>
                    <a:lnTo>
                      <a:pt x="977" y="45"/>
                    </a:lnTo>
                    <a:lnTo>
                      <a:pt x="947" y="35"/>
                    </a:lnTo>
                    <a:lnTo>
                      <a:pt x="918" y="28"/>
                    </a:lnTo>
                    <a:lnTo>
                      <a:pt x="888" y="21"/>
                    </a:lnTo>
                    <a:lnTo>
                      <a:pt x="857" y="16"/>
                    </a:lnTo>
                    <a:lnTo>
                      <a:pt x="826" y="11"/>
                    </a:lnTo>
                    <a:lnTo>
                      <a:pt x="794" y="7"/>
                    </a:lnTo>
                    <a:lnTo>
                      <a:pt x="763" y="4"/>
                    </a:lnTo>
                    <a:lnTo>
                      <a:pt x="731" y="2"/>
                    </a:lnTo>
                    <a:lnTo>
                      <a:pt x="699" y="1"/>
                    </a:lnTo>
                    <a:lnTo>
                      <a:pt x="667" y="0"/>
                    </a:lnTo>
                    <a:lnTo>
                      <a:pt x="635" y="1"/>
                    </a:lnTo>
                    <a:lnTo>
                      <a:pt x="603" y="2"/>
                    </a:lnTo>
                    <a:lnTo>
                      <a:pt x="571" y="4"/>
                    </a:lnTo>
                    <a:lnTo>
                      <a:pt x="539" y="7"/>
                    </a:lnTo>
                    <a:lnTo>
                      <a:pt x="508" y="11"/>
                    </a:lnTo>
                    <a:lnTo>
                      <a:pt x="477" y="16"/>
                    </a:lnTo>
                    <a:lnTo>
                      <a:pt x="446" y="21"/>
                    </a:lnTo>
                    <a:lnTo>
                      <a:pt x="416" y="28"/>
                    </a:lnTo>
                    <a:lnTo>
                      <a:pt x="386" y="35"/>
                    </a:lnTo>
                    <a:lnTo>
                      <a:pt x="357" y="45"/>
                    </a:lnTo>
                    <a:lnTo>
                      <a:pt x="328" y="54"/>
                    </a:lnTo>
                    <a:lnTo>
                      <a:pt x="300" y="64"/>
                    </a:lnTo>
                    <a:lnTo>
                      <a:pt x="272" y="75"/>
                    </a:lnTo>
                    <a:lnTo>
                      <a:pt x="246" y="86"/>
                    </a:lnTo>
                    <a:lnTo>
                      <a:pt x="221" y="99"/>
                    </a:lnTo>
                    <a:lnTo>
                      <a:pt x="195" y="113"/>
                    </a:lnTo>
                    <a:lnTo>
                      <a:pt x="172" y="127"/>
                    </a:lnTo>
                    <a:lnTo>
                      <a:pt x="150" y="142"/>
                    </a:lnTo>
                    <a:lnTo>
                      <a:pt x="129" y="157"/>
                    </a:lnTo>
                    <a:lnTo>
                      <a:pt x="110" y="174"/>
                    </a:lnTo>
                    <a:lnTo>
                      <a:pt x="93" y="190"/>
                    </a:lnTo>
                    <a:lnTo>
                      <a:pt x="77" y="206"/>
                    </a:lnTo>
                    <a:lnTo>
                      <a:pt x="62" y="223"/>
                    </a:lnTo>
                    <a:lnTo>
                      <a:pt x="49" y="241"/>
                    </a:lnTo>
                    <a:lnTo>
                      <a:pt x="38" y="258"/>
                    </a:lnTo>
                    <a:lnTo>
                      <a:pt x="28" y="276"/>
                    </a:lnTo>
                    <a:lnTo>
                      <a:pt x="19" y="293"/>
                    </a:lnTo>
                    <a:lnTo>
                      <a:pt x="13" y="312"/>
                    </a:lnTo>
                    <a:lnTo>
                      <a:pt x="6" y="330"/>
                    </a:lnTo>
                    <a:lnTo>
                      <a:pt x="3" y="348"/>
                    </a:lnTo>
                    <a:lnTo>
                      <a:pt x="0" y="366"/>
                    </a:lnTo>
                    <a:lnTo>
                      <a:pt x="0" y="386"/>
                    </a:lnTo>
                    <a:lnTo>
                      <a:pt x="0" y="404"/>
                    </a:lnTo>
                    <a:lnTo>
                      <a:pt x="3" y="422"/>
                    </a:lnTo>
                    <a:lnTo>
                      <a:pt x="6" y="441"/>
                    </a:lnTo>
                    <a:lnTo>
                      <a:pt x="13" y="459"/>
                    </a:lnTo>
                    <a:lnTo>
                      <a:pt x="20" y="477"/>
                    </a:lnTo>
                    <a:lnTo>
                      <a:pt x="28" y="495"/>
                    </a:lnTo>
                    <a:lnTo>
                      <a:pt x="38" y="513"/>
                    </a:lnTo>
                    <a:lnTo>
                      <a:pt x="49" y="530"/>
                    </a:lnTo>
                    <a:lnTo>
                      <a:pt x="62" y="547"/>
                    </a:lnTo>
                    <a:lnTo>
                      <a:pt x="77" y="565"/>
                    </a:lnTo>
                    <a:lnTo>
                      <a:pt x="93" y="581"/>
                    </a:lnTo>
                    <a:lnTo>
                      <a:pt x="110" y="597"/>
                    </a:lnTo>
                    <a:lnTo>
                      <a:pt x="129" y="613"/>
                    </a:lnTo>
                    <a:lnTo>
                      <a:pt x="150" y="628"/>
                    </a:lnTo>
                    <a:lnTo>
                      <a:pt x="172" y="644"/>
                    </a:lnTo>
                    <a:lnTo>
                      <a:pt x="195" y="658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97" name="Freeform 13"/>
              <p:cNvSpPr/>
              <p:nvPr/>
            </p:nvSpPr>
            <p:spPr bwMode="auto">
              <a:xfrm>
                <a:off x="3224213" y="2479675"/>
                <a:ext cx="176213" cy="101600"/>
              </a:xfrm>
              <a:custGeom>
                <a:avLst/>
                <a:gdLst>
                  <a:gd name="T0" fmla="*/ 246 w 1334"/>
                  <a:gd name="T1" fmla="*/ 685 h 771"/>
                  <a:gd name="T2" fmla="*/ 328 w 1334"/>
                  <a:gd name="T3" fmla="*/ 717 h 771"/>
                  <a:gd name="T4" fmla="*/ 416 w 1334"/>
                  <a:gd name="T5" fmla="*/ 743 h 771"/>
                  <a:gd name="T6" fmla="*/ 508 w 1334"/>
                  <a:gd name="T7" fmla="*/ 760 h 771"/>
                  <a:gd name="T8" fmla="*/ 603 w 1334"/>
                  <a:gd name="T9" fmla="*/ 769 h 771"/>
                  <a:gd name="T10" fmla="*/ 699 w 1334"/>
                  <a:gd name="T11" fmla="*/ 770 h 771"/>
                  <a:gd name="T12" fmla="*/ 795 w 1334"/>
                  <a:gd name="T13" fmla="*/ 764 h 771"/>
                  <a:gd name="T14" fmla="*/ 887 w 1334"/>
                  <a:gd name="T15" fmla="*/ 750 h 771"/>
                  <a:gd name="T16" fmla="*/ 977 w 1334"/>
                  <a:gd name="T17" fmla="*/ 727 h 771"/>
                  <a:gd name="T18" fmla="*/ 1062 w 1334"/>
                  <a:gd name="T19" fmla="*/ 696 h 771"/>
                  <a:gd name="T20" fmla="*/ 1139 w 1334"/>
                  <a:gd name="T21" fmla="*/ 659 h 771"/>
                  <a:gd name="T22" fmla="*/ 1205 w 1334"/>
                  <a:gd name="T23" fmla="*/ 614 h 771"/>
                  <a:gd name="T24" fmla="*/ 1258 w 1334"/>
                  <a:gd name="T25" fmla="*/ 565 h 771"/>
                  <a:gd name="T26" fmla="*/ 1296 w 1334"/>
                  <a:gd name="T27" fmla="*/ 513 h 771"/>
                  <a:gd name="T28" fmla="*/ 1322 w 1334"/>
                  <a:gd name="T29" fmla="*/ 459 h 771"/>
                  <a:gd name="T30" fmla="*/ 1333 w 1334"/>
                  <a:gd name="T31" fmla="*/ 405 h 771"/>
                  <a:gd name="T32" fmla="*/ 1331 w 1334"/>
                  <a:gd name="T33" fmla="*/ 349 h 771"/>
                  <a:gd name="T34" fmla="*/ 1314 w 1334"/>
                  <a:gd name="T35" fmla="*/ 294 h 771"/>
                  <a:gd name="T36" fmla="*/ 1285 w 1334"/>
                  <a:gd name="T37" fmla="*/ 241 h 771"/>
                  <a:gd name="T38" fmla="*/ 1241 w 1334"/>
                  <a:gd name="T39" fmla="*/ 190 h 771"/>
                  <a:gd name="T40" fmla="*/ 1185 w 1334"/>
                  <a:gd name="T41" fmla="*/ 143 h 771"/>
                  <a:gd name="T42" fmla="*/ 1113 w 1334"/>
                  <a:gd name="T43" fmla="*/ 100 h 771"/>
                  <a:gd name="T44" fmla="*/ 1034 w 1334"/>
                  <a:gd name="T45" fmla="*/ 64 h 771"/>
                  <a:gd name="T46" fmla="*/ 948 w 1334"/>
                  <a:gd name="T47" fmla="*/ 36 h 771"/>
                  <a:gd name="T48" fmla="*/ 857 w 1334"/>
                  <a:gd name="T49" fmla="*/ 17 h 771"/>
                  <a:gd name="T50" fmla="*/ 762 w 1334"/>
                  <a:gd name="T51" fmla="*/ 5 h 771"/>
                  <a:gd name="T52" fmla="*/ 667 w 1334"/>
                  <a:gd name="T53" fmla="*/ 0 h 771"/>
                  <a:gd name="T54" fmla="*/ 571 w 1334"/>
                  <a:gd name="T55" fmla="*/ 5 h 771"/>
                  <a:gd name="T56" fmla="*/ 477 w 1334"/>
                  <a:gd name="T57" fmla="*/ 17 h 771"/>
                  <a:gd name="T58" fmla="*/ 386 w 1334"/>
                  <a:gd name="T59" fmla="*/ 36 h 771"/>
                  <a:gd name="T60" fmla="*/ 300 w 1334"/>
                  <a:gd name="T61" fmla="*/ 64 h 771"/>
                  <a:gd name="T62" fmla="*/ 220 w 1334"/>
                  <a:gd name="T63" fmla="*/ 100 h 771"/>
                  <a:gd name="T64" fmla="*/ 149 w 1334"/>
                  <a:gd name="T65" fmla="*/ 143 h 771"/>
                  <a:gd name="T66" fmla="*/ 92 w 1334"/>
                  <a:gd name="T67" fmla="*/ 190 h 771"/>
                  <a:gd name="T68" fmla="*/ 49 w 1334"/>
                  <a:gd name="T69" fmla="*/ 241 h 771"/>
                  <a:gd name="T70" fmla="*/ 19 w 1334"/>
                  <a:gd name="T71" fmla="*/ 294 h 771"/>
                  <a:gd name="T72" fmla="*/ 3 w 1334"/>
                  <a:gd name="T73" fmla="*/ 349 h 771"/>
                  <a:gd name="T74" fmla="*/ 1 w 1334"/>
                  <a:gd name="T75" fmla="*/ 405 h 771"/>
                  <a:gd name="T76" fmla="*/ 12 w 1334"/>
                  <a:gd name="T77" fmla="*/ 459 h 771"/>
                  <a:gd name="T78" fmla="*/ 37 w 1334"/>
                  <a:gd name="T79" fmla="*/ 513 h 771"/>
                  <a:gd name="T80" fmla="*/ 76 w 1334"/>
                  <a:gd name="T81" fmla="*/ 565 h 771"/>
                  <a:gd name="T82" fmla="*/ 129 w 1334"/>
                  <a:gd name="T83" fmla="*/ 614 h 771"/>
                  <a:gd name="T84" fmla="*/ 196 w 1334"/>
                  <a:gd name="T85" fmla="*/ 659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34" h="771">
                    <a:moveTo>
                      <a:pt x="196" y="659"/>
                    </a:moveTo>
                    <a:lnTo>
                      <a:pt x="220" y="672"/>
                    </a:lnTo>
                    <a:lnTo>
                      <a:pt x="246" y="685"/>
                    </a:lnTo>
                    <a:lnTo>
                      <a:pt x="273" y="696"/>
                    </a:lnTo>
                    <a:lnTo>
                      <a:pt x="300" y="707"/>
                    </a:lnTo>
                    <a:lnTo>
                      <a:pt x="328" y="717"/>
                    </a:lnTo>
                    <a:lnTo>
                      <a:pt x="357" y="727"/>
                    </a:lnTo>
                    <a:lnTo>
                      <a:pt x="386" y="736"/>
                    </a:lnTo>
                    <a:lnTo>
                      <a:pt x="416" y="743"/>
                    </a:lnTo>
                    <a:lnTo>
                      <a:pt x="447" y="750"/>
                    </a:lnTo>
                    <a:lnTo>
                      <a:pt x="477" y="755"/>
                    </a:lnTo>
                    <a:lnTo>
                      <a:pt x="508" y="760"/>
                    </a:lnTo>
                    <a:lnTo>
                      <a:pt x="540" y="764"/>
                    </a:lnTo>
                    <a:lnTo>
                      <a:pt x="571" y="767"/>
                    </a:lnTo>
                    <a:lnTo>
                      <a:pt x="603" y="769"/>
                    </a:lnTo>
                    <a:lnTo>
                      <a:pt x="635" y="770"/>
                    </a:lnTo>
                    <a:lnTo>
                      <a:pt x="667" y="771"/>
                    </a:lnTo>
                    <a:lnTo>
                      <a:pt x="699" y="770"/>
                    </a:lnTo>
                    <a:lnTo>
                      <a:pt x="731" y="769"/>
                    </a:lnTo>
                    <a:lnTo>
                      <a:pt x="762" y="767"/>
                    </a:lnTo>
                    <a:lnTo>
                      <a:pt x="795" y="764"/>
                    </a:lnTo>
                    <a:lnTo>
                      <a:pt x="825" y="760"/>
                    </a:lnTo>
                    <a:lnTo>
                      <a:pt x="857" y="755"/>
                    </a:lnTo>
                    <a:lnTo>
                      <a:pt x="887" y="750"/>
                    </a:lnTo>
                    <a:lnTo>
                      <a:pt x="918" y="743"/>
                    </a:lnTo>
                    <a:lnTo>
                      <a:pt x="948" y="736"/>
                    </a:lnTo>
                    <a:lnTo>
                      <a:pt x="977" y="727"/>
                    </a:lnTo>
                    <a:lnTo>
                      <a:pt x="1006" y="717"/>
                    </a:lnTo>
                    <a:lnTo>
                      <a:pt x="1034" y="707"/>
                    </a:lnTo>
                    <a:lnTo>
                      <a:pt x="1062" y="696"/>
                    </a:lnTo>
                    <a:lnTo>
                      <a:pt x="1088" y="685"/>
                    </a:lnTo>
                    <a:lnTo>
                      <a:pt x="1113" y="672"/>
                    </a:lnTo>
                    <a:lnTo>
                      <a:pt x="1139" y="659"/>
                    </a:lnTo>
                    <a:lnTo>
                      <a:pt x="1162" y="644"/>
                    </a:lnTo>
                    <a:lnTo>
                      <a:pt x="1185" y="629"/>
                    </a:lnTo>
                    <a:lnTo>
                      <a:pt x="1205" y="614"/>
                    </a:lnTo>
                    <a:lnTo>
                      <a:pt x="1224" y="598"/>
                    </a:lnTo>
                    <a:lnTo>
                      <a:pt x="1241" y="581"/>
                    </a:lnTo>
                    <a:lnTo>
                      <a:pt x="1258" y="565"/>
                    </a:lnTo>
                    <a:lnTo>
                      <a:pt x="1272" y="548"/>
                    </a:lnTo>
                    <a:lnTo>
                      <a:pt x="1285" y="531"/>
                    </a:lnTo>
                    <a:lnTo>
                      <a:pt x="1296" y="513"/>
                    </a:lnTo>
                    <a:lnTo>
                      <a:pt x="1306" y="495"/>
                    </a:lnTo>
                    <a:lnTo>
                      <a:pt x="1314" y="478"/>
                    </a:lnTo>
                    <a:lnTo>
                      <a:pt x="1322" y="459"/>
                    </a:lnTo>
                    <a:lnTo>
                      <a:pt x="1327" y="441"/>
                    </a:lnTo>
                    <a:lnTo>
                      <a:pt x="1331" y="423"/>
                    </a:lnTo>
                    <a:lnTo>
                      <a:pt x="1333" y="405"/>
                    </a:lnTo>
                    <a:lnTo>
                      <a:pt x="1334" y="385"/>
                    </a:lnTo>
                    <a:lnTo>
                      <a:pt x="1333" y="367"/>
                    </a:lnTo>
                    <a:lnTo>
                      <a:pt x="1331" y="349"/>
                    </a:lnTo>
                    <a:lnTo>
                      <a:pt x="1327" y="330"/>
                    </a:lnTo>
                    <a:lnTo>
                      <a:pt x="1322" y="312"/>
                    </a:lnTo>
                    <a:lnTo>
                      <a:pt x="1314" y="294"/>
                    </a:lnTo>
                    <a:lnTo>
                      <a:pt x="1306" y="276"/>
                    </a:lnTo>
                    <a:lnTo>
                      <a:pt x="1296" y="258"/>
                    </a:lnTo>
                    <a:lnTo>
                      <a:pt x="1285" y="241"/>
                    </a:lnTo>
                    <a:lnTo>
                      <a:pt x="1272" y="224"/>
                    </a:lnTo>
                    <a:lnTo>
                      <a:pt x="1258" y="207"/>
                    </a:lnTo>
                    <a:lnTo>
                      <a:pt x="1241" y="190"/>
                    </a:lnTo>
                    <a:lnTo>
                      <a:pt x="1224" y="174"/>
                    </a:lnTo>
                    <a:lnTo>
                      <a:pt x="1205" y="158"/>
                    </a:lnTo>
                    <a:lnTo>
                      <a:pt x="1185" y="143"/>
                    </a:lnTo>
                    <a:lnTo>
                      <a:pt x="1162" y="127"/>
                    </a:lnTo>
                    <a:lnTo>
                      <a:pt x="1139" y="113"/>
                    </a:lnTo>
                    <a:lnTo>
                      <a:pt x="1113" y="100"/>
                    </a:lnTo>
                    <a:lnTo>
                      <a:pt x="1088" y="87"/>
                    </a:lnTo>
                    <a:lnTo>
                      <a:pt x="1062" y="75"/>
                    </a:lnTo>
                    <a:lnTo>
                      <a:pt x="1034" y="64"/>
                    </a:lnTo>
                    <a:lnTo>
                      <a:pt x="1006" y="54"/>
                    </a:lnTo>
                    <a:lnTo>
                      <a:pt x="977" y="45"/>
                    </a:lnTo>
                    <a:lnTo>
                      <a:pt x="948" y="36"/>
                    </a:lnTo>
                    <a:lnTo>
                      <a:pt x="918" y="29"/>
                    </a:lnTo>
                    <a:lnTo>
                      <a:pt x="887" y="22"/>
                    </a:lnTo>
                    <a:lnTo>
                      <a:pt x="857" y="17"/>
                    </a:lnTo>
                    <a:lnTo>
                      <a:pt x="825" y="12"/>
                    </a:lnTo>
                    <a:lnTo>
                      <a:pt x="795" y="8"/>
                    </a:lnTo>
                    <a:lnTo>
                      <a:pt x="762" y="5"/>
                    </a:lnTo>
                    <a:lnTo>
                      <a:pt x="731" y="2"/>
                    </a:lnTo>
                    <a:lnTo>
                      <a:pt x="699" y="1"/>
                    </a:lnTo>
                    <a:lnTo>
                      <a:pt x="667" y="0"/>
                    </a:lnTo>
                    <a:lnTo>
                      <a:pt x="635" y="1"/>
                    </a:lnTo>
                    <a:lnTo>
                      <a:pt x="603" y="2"/>
                    </a:lnTo>
                    <a:lnTo>
                      <a:pt x="571" y="5"/>
                    </a:lnTo>
                    <a:lnTo>
                      <a:pt x="540" y="8"/>
                    </a:lnTo>
                    <a:lnTo>
                      <a:pt x="508" y="12"/>
                    </a:lnTo>
                    <a:lnTo>
                      <a:pt x="477" y="17"/>
                    </a:lnTo>
                    <a:lnTo>
                      <a:pt x="447" y="22"/>
                    </a:lnTo>
                    <a:lnTo>
                      <a:pt x="416" y="29"/>
                    </a:lnTo>
                    <a:lnTo>
                      <a:pt x="386" y="36"/>
                    </a:lnTo>
                    <a:lnTo>
                      <a:pt x="357" y="45"/>
                    </a:lnTo>
                    <a:lnTo>
                      <a:pt x="328" y="54"/>
                    </a:lnTo>
                    <a:lnTo>
                      <a:pt x="300" y="64"/>
                    </a:lnTo>
                    <a:lnTo>
                      <a:pt x="273" y="75"/>
                    </a:lnTo>
                    <a:lnTo>
                      <a:pt x="246" y="87"/>
                    </a:lnTo>
                    <a:lnTo>
                      <a:pt x="220" y="100"/>
                    </a:lnTo>
                    <a:lnTo>
                      <a:pt x="195" y="113"/>
                    </a:lnTo>
                    <a:lnTo>
                      <a:pt x="171" y="127"/>
                    </a:lnTo>
                    <a:lnTo>
                      <a:pt x="149" y="143"/>
                    </a:lnTo>
                    <a:lnTo>
                      <a:pt x="129" y="158"/>
                    </a:lnTo>
                    <a:lnTo>
                      <a:pt x="110" y="174"/>
                    </a:lnTo>
                    <a:lnTo>
                      <a:pt x="92" y="190"/>
                    </a:lnTo>
                    <a:lnTo>
                      <a:pt x="76" y="207"/>
                    </a:lnTo>
                    <a:lnTo>
                      <a:pt x="62" y="224"/>
                    </a:lnTo>
                    <a:lnTo>
                      <a:pt x="49" y="241"/>
                    </a:lnTo>
                    <a:lnTo>
                      <a:pt x="37" y="258"/>
                    </a:lnTo>
                    <a:lnTo>
                      <a:pt x="27" y="276"/>
                    </a:lnTo>
                    <a:lnTo>
                      <a:pt x="19" y="294"/>
                    </a:lnTo>
                    <a:lnTo>
                      <a:pt x="12" y="312"/>
                    </a:lnTo>
                    <a:lnTo>
                      <a:pt x="7" y="330"/>
                    </a:lnTo>
                    <a:lnTo>
                      <a:pt x="3" y="349"/>
                    </a:lnTo>
                    <a:lnTo>
                      <a:pt x="1" y="367"/>
                    </a:lnTo>
                    <a:lnTo>
                      <a:pt x="0" y="385"/>
                    </a:lnTo>
                    <a:lnTo>
                      <a:pt x="1" y="405"/>
                    </a:lnTo>
                    <a:lnTo>
                      <a:pt x="3" y="423"/>
                    </a:lnTo>
                    <a:lnTo>
                      <a:pt x="7" y="441"/>
                    </a:lnTo>
                    <a:lnTo>
                      <a:pt x="12" y="459"/>
                    </a:lnTo>
                    <a:lnTo>
                      <a:pt x="19" y="478"/>
                    </a:lnTo>
                    <a:lnTo>
                      <a:pt x="27" y="495"/>
                    </a:lnTo>
                    <a:lnTo>
                      <a:pt x="37" y="513"/>
                    </a:lnTo>
                    <a:lnTo>
                      <a:pt x="49" y="531"/>
                    </a:lnTo>
                    <a:lnTo>
                      <a:pt x="62" y="548"/>
                    </a:lnTo>
                    <a:lnTo>
                      <a:pt x="76" y="565"/>
                    </a:lnTo>
                    <a:lnTo>
                      <a:pt x="92" y="581"/>
                    </a:lnTo>
                    <a:lnTo>
                      <a:pt x="110" y="598"/>
                    </a:lnTo>
                    <a:lnTo>
                      <a:pt x="129" y="614"/>
                    </a:lnTo>
                    <a:lnTo>
                      <a:pt x="149" y="629"/>
                    </a:lnTo>
                    <a:lnTo>
                      <a:pt x="171" y="644"/>
                    </a:lnTo>
                    <a:lnTo>
                      <a:pt x="196" y="659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98" name="Freeform 14"/>
              <p:cNvSpPr/>
              <p:nvPr/>
            </p:nvSpPr>
            <p:spPr bwMode="auto">
              <a:xfrm>
                <a:off x="3132138" y="3144838"/>
                <a:ext cx="128588" cy="168275"/>
              </a:xfrm>
              <a:custGeom>
                <a:avLst/>
                <a:gdLst>
                  <a:gd name="T0" fmla="*/ 541 w 980"/>
                  <a:gd name="T1" fmla="*/ 41 h 1267"/>
                  <a:gd name="T2" fmla="*/ 613 w 980"/>
                  <a:gd name="T3" fmla="*/ 15 h 1267"/>
                  <a:gd name="T4" fmla="*/ 681 w 980"/>
                  <a:gd name="T5" fmla="*/ 1 h 1267"/>
                  <a:gd name="T6" fmla="*/ 745 w 980"/>
                  <a:gd name="T7" fmla="*/ 2 h 1267"/>
                  <a:gd name="T8" fmla="*/ 801 w 980"/>
                  <a:gd name="T9" fmla="*/ 17 h 1267"/>
                  <a:gd name="T10" fmla="*/ 853 w 980"/>
                  <a:gd name="T11" fmla="*/ 43 h 1267"/>
                  <a:gd name="T12" fmla="*/ 897 w 980"/>
                  <a:gd name="T13" fmla="*/ 82 h 1267"/>
                  <a:gd name="T14" fmla="*/ 931 w 980"/>
                  <a:gd name="T15" fmla="*/ 132 h 1267"/>
                  <a:gd name="T16" fmla="*/ 958 w 980"/>
                  <a:gd name="T17" fmla="*/ 194 h 1267"/>
                  <a:gd name="T18" fmla="*/ 975 w 980"/>
                  <a:gd name="T19" fmla="*/ 267 h 1267"/>
                  <a:gd name="T20" fmla="*/ 980 w 980"/>
                  <a:gd name="T21" fmla="*/ 350 h 1267"/>
                  <a:gd name="T22" fmla="*/ 975 w 980"/>
                  <a:gd name="T23" fmla="*/ 440 h 1267"/>
                  <a:gd name="T24" fmla="*/ 958 w 980"/>
                  <a:gd name="T25" fmla="*/ 531 h 1267"/>
                  <a:gd name="T26" fmla="*/ 931 w 980"/>
                  <a:gd name="T27" fmla="*/ 624 h 1267"/>
                  <a:gd name="T28" fmla="*/ 897 w 980"/>
                  <a:gd name="T29" fmla="*/ 715 h 1267"/>
                  <a:gd name="T30" fmla="*/ 853 w 980"/>
                  <a:gd name="T31" fmla="*/ 805 h 1267"/>
                  <a:gd name="T32" fmla="*/ 801 w 980"/>
                  <a:gd name="T33" fmla="*/ 890 h 1267"/>
                  <a:gd name="T34" fmla="*/ 745 w 980"/>
                  <a:gd name="T35" fmla="*/ 970 h 1267"/>
                  <a:gd name="T36" fmla="*/ 681 w 980"/>
                  <a:gd name="T37" fmla="*/ 1044 h 1267"/>
                  <a:gd name="T38" fmla="*/ 613 w 980"/>
                  <a:gd name="T39" fmla="*/ 1110 h 1267"/>
                  <a:gd name="T40" fmla="*/ 541 w 980"/>
                  <a:gd name="T41" fmla="*/ 1167 h 1267"/>
                  <a:gd name="T42" fmla="*/ 464 w 980"/>
                  <a:gd name="T43" fmla="*/ 1213 h 1267"/>
                  <a:gd name="T44" fmla="*/ 391 w 980"/>
                  <a:gd name="T45" fmla="*/ 1245 h 1267"/>
                  <a:gd name="T46" fmla="*/ 321 w 980"/>
                  <a:gd name="T47" fmla="*/ 1263 h 1267"/>
                  <a:gd name="T48" fmla="*/ 256 w 980"/>
                  <a:gd name="T49" fmla="*/ 1266 h 1267"/>
                  <a:gd name="T50" fmla="*/ 196 w 980"/>
                  <a:gd name="T51" fmla="*/ 1256 h 1267"/>
                  <a:gd name="T52" fmla="*/ 144 w 980"/>
                  <a:gd name="T53" fmla="*/ 1233 h 1267"/>
                  <a:gd name="T54" fmla="*/ 97 w 980"/>
                  <a:gd name="T55" fmla="*/ 1199 h 1267"/>
                  <a:gd name="T56" fmla="*/ 59 w 980"/>
                  <a:gd name="T57" fmla="*/ 1152 h 1267"/>
                  <a:gd name="T58" fmla="*/ 30 w 980"/>
                  <a:gd name="T59" fmla="*/ 1094 h 1267"/>
                  <a:gd name="T60" fmla="*/ 10 w 980"/>
                  <a:gd name="T61" fmla="*/ 1025 h 1267"/>
                  <a:gd name="T62" fmla="*/ 0 w 980"/>
                  <a:gd name="T63" fmla="*/ 945 h 1267"/>
                  <a:gd name="T64" fmla="*/ 3 w 980"/>
                  <a:gd name="T65" fmla="*/ 856 h 1267"/>
                  <a:gd name="T66" fmla="*/ 16 w 980"/>
                  <a:gd name="T67" fmla="*/ 766 h 1267"/>
                  <a:gd name="T68" fmla="*/ 38 w 980"/>
                  <a:gd name="T69" fmla="*/ 674 h 1267"/>
                  <a:gd name="T70" fmla="*/ 71 w 980"/>
                  <a:gd name="T71" fmla="*/ 582 h 1267"/>
                  <a:gd name="T72" fmla="*/ 112 w 980"/>
                  <a:gd name="T73" fmla="*/ 492 h 1267"/>
                  <a:gd name="T74" fmla="*/ 161 w 980"/>
                  <a:gd name="T75" fmla="*/ 404 h 1267"/>
                  <a:gd name="T76" fmla="*/ 216 w 980"/>
                  <a:gd name="T77" fmla="*/ 322 h 1267"/>
                  <a:gd name="T78" fmla="*/ 278 w 980"/>
                  <a:gd name="T79" fmla="*/ 246 h 1267"/>
                  <a:gd name="T80" fmla="*/ 345 w 980"/>
                  <a:gd name="T81" fmla="*/ 177 h 1267"/>
                  <a:gd name="T82" fmla="*/ 416 w 980"/>
                  <a:gd name="T83" fmla="*/ 117 h 1267"/>
                  <a:gd name="T84" fmla="*/ 490 w 980"/>
                  <a:gd name="T85" fmla="*/ 67 h 1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80" h="1267">
                    <a:moveTo>
                      <a:pt x="490" y="67"/>
                    </a:moveTo>
                    <a:lnTo>
                      <a:pt x="515" y="53"/>
                    </a:lnTo>
                    <a:lnTo>
                      <a:pt x="541" y="41"/>
                    </a:lnTo>
                    <a:lnTo>
                      <a:pt x="565" y="31"/>
                    </a:lnTo>
                    <a:lnTo>
                      <a:pt x="589" y="22"/>
                    </a:lnTo>
                    <a:lnTo>
                      <a:pt x="613" y="15"/>
                    </a:lnTo>
                    <a:lnTo>
                      <a:pt x="636" y="8"/>
                    </a:lnTo>
                    <a:lnTo>
                      <a:pt x="658" y="4"/>
                    </a:lnTo>
                    <a:lnTo>
                      <a:pt x="681" y="1"/>
                    </a:lnTo>
                    <a:lnTo>
                      <a:pt x="703" y="0"/>
                    </a:lnTo>
                    <a:lnTo>
                      <a:pt x="723" y="0"/>
                    </a:lnTo>
                    <a:lnTo>
                      <a:pt x="745" y="2"/>
                    </a:lnTo>
                    <a:lnTo>
                      <a:pt x="764" y="5"/>
                    </a:lnTo>
                    <a:lnTo>
                      <a:pt x="783" y="10"/>
                    </a:lnTo>
                    <a:lnTo>
                      <a:pt x="801" y="17"/>
                    </a:lnTo>
                    <a:lnTo>
                      <a:pt x="820" y="24"/>
                    </a:lnTo>
                    <a:lnTo>
                      <a:pt x="837" y="33"/>
                    </a:lnTo>
                    <a:lnTo>
                      <a:pt x="853" y="43"/>
                    </a:lnTo>
                    <a:lnTo>
                      <a:pt x="868" y="54"/>
                    </a:lnTo>
                    <a:lnTo>
                      <a:pt x="883" y="67"/>
                    </a:lnTo>
                    <a:lnTo>
                      <a:pt x="897" y="82"/>
                    </a:lnTo>
                    <a:lnTo>
                      <a:pt x="909" y="98"/>
                    </a:lnTo>
                    <a:lnTo>
                      <a:pt x="921" y="114"/>
                    </a:lnTo>
                    <a:lnTo>
                      <a:pt x="931" y="132"/>
                    </a:lnTo>
                    <a:lnTo>
                      <a:pt x="941" y="152"/>
                    </a:lnTo>
                    <a:lnTo>
                      <a:pt x="951" y="173"/>
                    </a:lnTo>
                    <a:lnTo>
                      <a:pt x="958" y="194"/>
                    </a:lnTo>
                    <a:lnTo>
                      <a:pt x="965" y="218"/>
                    </a:lnTo>
                    <a:lnTo>
                      <a:pt x="970" y="242"/>
                    </a:lnTo>
                    <a:lnTo>
                      <a:pt x="975" y="267"/>
                    </a:lnTo>
                    <a:lnTo>
                      <a:pt x="978" y="294"/>
                    </a:lnTo>
                    <a:lnTo>
                      <a:pt x="979" y="321"/>
                    </a:lnTo>
                    <a:lnTo>
                      <a:pt x="980" y="350"/>
                    </a:lnTo>
                    <a:lnTo>
                      <a:pt x="979" y="379"/>
                    </a:lnTo>
                    <a:lnTo>
                      <a:pt x="978" y="410"/>
                    </a:lnTo>
                    <a:lnTo>
                      <a:pt x="975" y="440"/>
                    </a:lnTo>
                    <a:lnTo>
                      <a:pt x="970" y="469"/>
                    </a:lnTo>
                    <a:lnTo>
                      <a:pt x="965" y="501"/>
                    </a:lnTo>
                    <a:lnTo>
                      <a:pt x="958" y="531"/>
                    </a:lnTo>
                    <a:lnTo>
                      <a:pt x="951" y="562"/>
                    </a:lnTo>
                    <a:lnTo>
                      <a:pt x="941" y="592"/>
                    </a:lnTo>
                    <a:lnTo>
                      <a:pt x="931" y="624"/>
                    </a:lnTo>
                    <a:lnTo>
                      <a:pt x="921" y="654"/>
                    </a:lnTo>
                    <a:lnTo>
                      <a:pt x="909" y="685"/>
                    </a:lnTo>
                    <a:lnTo>
                      <a:pt x="897" y="715"/>
                    </a:lnTo>
                    <a:lnTo>
                      <a:pt x="883" y="745"/>
                    </a:lnTo>
                    <a:lnTo>
                      <a:pt x="868" y="775"/>
                    </a:lnTo>
                    <a:lnTo>
                      <a:pt x="853" y="805"/>
                    </a:lnTo>
                    <a:lnTo>
                      <a:pt x="837" y="833"/>
                    </a:lnTo>
                    <a:lnTo>
                      <a:pt x="820" y="861"/>
                    </a:lnTo>
                    <a:lnTo>
                      <a:pt x="801" y="890"/>
                    </a:lnTo>
                    <a:lnTo>
                      <a:pt x="783" y="917"/>
                    </a:lnTo>
                    <a:lnTo>
                      <a:pt x="764" y="945"/>
                    </a:lnTo>
                    <a:lnTo>
                      <a:pt x="745" y="970"/>
                    </a:lnTo>
                    <a:lnTo>
                      <a:pt x="723" y="997"/>
                    </a:lnTo>
                    <a:lnTo>
                      <a:pt x="703" y="1021"/>
                    </a:lnTo>
                    <a:lnTo>
                      <a:pt x="681" y="1044"/>
                    </a:lnTo>
                    <a:lnTo>
                      <a:pt x="658" y="1068"/>
                    </a:lnTo>
                    <a:lnTo>
                      <a:pt x="636" y="1090"/>
                    </a:lnTo>
                    <a:lnTo>
                      <a:pt x="613" y="1110"/>
                    </a:lnTo>
                    <a:lnTo>
                      <a:pt x="589" y="1131"/>
                    </a:lnTo>
                    <a:lnTo>
                      <a:pt x="565" y="1150"/>
                    </a:lnTo>
                    <a:lnTo>
                      <a:pt x="541" y="1167"/>
                    </a:lnTo>
                    <a:lnTo>
                      <a:pt x="515" y="1184"/>
                    </a:lnTo>
                    <a:lnTo>
                      <a:pt x="490" y="1200"/>
                    </a:lnTo>
                    <a:lnTo>
                      <a:pt x="464" y="1213"/>
                    </a:lnTo>
                    <a:lnTo>
                      <a:pt x="440" y="1225"/>
                    </a:lnTo>
                    <a:lnTo>
                      <a:pt x="416" y="1236"/>
                    </a:lnTo>
                    <a:lnTo>
                      <a:pt x="391" y="1245"/>
                    </a:lnTo>
                    <a:lnTo>
                      <a:pt x="368" y="1252"/>
                    </a:lnTo>
                    <a:lnTo>
                      <a:pt x="345" y="1257"/>
                    </a:lnTo>
                    <a:lnTo>
                      <a:pt x="321" y="1263"/>
                    </a:lnTo>
                    <a:lnTo>
                      <a:pt x="299" y="1265"/>
                    </a:lnTo>
                    <a:lnTo>
                      <a:pt x="278" y="1267"/>
                    </a:lnTo>
                    <a:lnTo>
                      <a:pt x="256" y="1266"/>
                    </a:lnTo>
                    <a:lnTo>
                      <a:pt x="236" y="1264"/>
                    </a:lnTo>
                    <a:lnTo>
                      <a:pt x="216" y="1261"/>
                    </a:lnTo>
                    <a:lnTo>
                      <a:pt x="196" y="1256"/>
                    </a:lnTo>
                    <a:lnTo>
                      <a:pt x="178" y="1250"/>
                    </a:lnTo>
                    <a:lnTo>
                      <a:pt x="161" y="1242"/>
                    </a:lnTo>
                    <a:lnTo>
                      <a:pt x="144" y="1233"/>
                    </a:lnTo>
                    <a:lnTo>
                      <a:pt x="127" y="1223"/>
                    </a:lnTo>
                    <a:lnTo>
                      <a:pt x="112" y="1212"/>
                    </a:lnTo>
                    <a:lnTo>
                      <a:pt x="97" y="1199"/>
                    </a:lnTo>
                    <a:lnTo>
                      <a:pt x="84" y="1184"/>
                    </a:lnTo>
                    <a:lnTo>
                      <a:pt x="71" y="1169"/>
                    </a:lnTo>
                    <a:lnTo>
                      <a:pt x="59" y="1152"/>
                    </a:lnTo>
                    <a:lnTo>
                      <a:pt x="48" y="1134"/>
                    </a:lnTo>
                    <a:lnTo>
                      <a:pt x="38" y="1114"/>
                    </a:lnTo>
                    <a:lnTo>
                      <a:pt x="30" y="1094"/>
                    </a:lnTo>
                    <a:lnTo>
                      <a:pt x="22" y="1072"/>
                    </a:lnTo>
                    <a:lnTo>
                      <a:pt x="16" y="1048"/>
                    </a:lnTo>
                    <a:lnTo>
                      <a:pt x="10" y="1025"/>
                    </a:lnTo>
                    <a:lnTo>
                      <a:pt x="6" y="1000"/>
                    </a:lnTo>
                    <a:lnTo>
                      <a:pt x="3" y="972"/>
                    </a:lnTo>
                    <a:lnTo>
                      <a:pt x="0" y="945"/>
                    </a:lnTo>
                    <a:lnTo>
                      <a:pt x="0" y="916"/>
                    </a:lnTo>
                    <a:lnTo>
                      <a:pt x="0" y="887"/>
                    </a:lnTo>
                    <a:lnTo>
                      <a:pt x="3" y="856"/>
                    </a:lnTo>
                    <a:lnTo>
                      <a:pt x="6" y="827"/>
                    </a:lnTo>
                    <a:lnTo>
                      <a:pt x="10" y="796"/>
                    </a:lnTo>
                    <a:lnTo>
                      <a:pt x="16" y="766"/>
                    </a:lnTo>
                    <a:lnTo>
                      <a:pt x="22" y="736"/>
                    </a:lnTo>
                    <a:lnTo>
                      <a:pt x="30" y="704"/>
                    </a:lnTo>
                    <a:lnTo>
                      <a:pt x="38" y="674"/>
                    </a:lnTo>
                    <a:lnTo>
                      <a:pt x="48" y="643"/>
                    </a:lnTo>
                    <a:lnTo>
                      <a:pt x="59" y="613"/>
                    </a:lnTo>
                    <a:lnTo>
                      <a:pt x="71" y="582"/>
                    </a:lnTo>
                    <a:lnTo>
                      <a:pt x="84" y="552"/>
                    </a:lnTo>
                    <a:lnTo>
                      <a:pt x="97" y="521"/>
                    </a:lnTo>
                    <a:lnTo>
                      <a:pt x="112" y="492"/>
                    </a:lnTo>
                    <a:lnTo>
                      <a:pt x="127" y="462"/>
                    </a:lnTo>
                    <a:lnTo>
                      <a:pt x="144" y="433"/>
                    </a:lnTo>
                    <a:lnTo>
                      <a:pt x="161" y="404"/>
                    </a:lnTo>
                    <a:lnTo>
                      <a:pt x="178" y="376"/>
                    </a:lnTo>
                    <a:lnTo>
                      <a:pt x="196" y="349"/>
                    </a:lnTo>
                    <a:lnTo>
                      <a:pt x="216" y="322"/>
                    </a:lnTo>
                    <a:lnTo>
                      <a:pt x="236" y="296"/>
                    </a:lnTo>
                    <a:lnTo>
                      <a:pt x="256" y="270"/>
                    </a:lnTo>
                    <a:lnTo>
                      <a:pt x="278" y="246"/>
                    </a:lnTo>
                    <a:lnTo>
                      <a:pt x="299" y="222"/>
                    </a:lnTo>
                    <a:lnTo>
                      <a:pt x="321" y="198"/>
                    </a:lnTo>
                    <a:lnTo>
                      <a:pt x="345" y="177"/>
                    </a:lnTo>
                    <a:lnTo>
                      <a:pt x="368" y="156"/>
                    </a:lnTo>
                    <a:lnTo>
                      <a:pt x="391" y="135"/>
                    </a:lnTo>
                    <a:lnTo>
                      <a:pt x="416" y="117"/>
                    </a:lnTo>
                    <a:lnTo>
                      <a:pt x="440" y="99"/>
                    </a:lnTo>
                    <a:lnTo>
                      <a:pt x="464" y="83"/>
                    </a:lnTo>
                    <a:lnTo>
                      <a:pt x="490" y="67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99" name="Freeform 15"/>
              <p:cNvSpPr/>
              <p:nvPr/>
            </p:nvSpPr>
            <p:spPr bwMode="auto">
              <a:xfrm>
                <a:off x="3536950" y="2946400"/>
                <a:ext cx="130175" cy="166688"/>
              </a:xfrm>
              <a:custGeom>
                <a:avLst/>
                <a:gdLst>
                  <a:gd name="T0" fmla="*/ 540 w 980"/>
                  <a:gd name="T1" fmla="*/ 41 h 1267"/>
                  <a:gd name="T2" fmla="*/ 612 w 980"/>
                  <a:gd name="T3" fmla="*/ 15 h 1267"/>
                  <a:gd name="T4" fmla="*/ 680 w 980"/>
                  <a:gd name="T5" fmla="*/ 1 h 1267"/>
                  <a:gd name="T6" fmla="*/ 744 w 980"/>
                  <a:gd name="T7" fmla="*/ 2 h 1267"/>
                  <a:gd name="T8" fmla="*/ 802 w 980"/>
                  <a:gd name="T9" fmla="*/ 17 h 1267"/>
                  <a:gd name="T10" fmla="*/ 853 w 980"/>
                  <a:gd name="T11" fmla="*/ 43 h 1267"/>
                  <a:gd name="T12" fmla="*/ 896 w 980"/>
                  <a:gd name="T13" fmla="*/ 82 h 1267"/>
                  <a:gd name="T14" fmla="*/ 932 w 980"/>
                  <a:gd name="T15" fmla="*/ 132 h 1267"/>
                  <a:gd name="T16" fmla="*/ 958 w 980"/>
                  <a:gd name="T17" fmla="*/ 194 h 1267"/>
                  <a:gd name="T18" fmla="*/ 974 w 980"/>
                  <a:gd name="T19" fmla="*/ 267 h 1267"/>
                  <a:gd name="T20" fmla="*/ 980 w 980"/>
                  <a:gd name="T21" fmla="*/ 350 h 1267"/>
                  <a:gd name="T22" fmla="*/ 974 w 980"/>
                  <a:gd name="T23" fmla="*/ 440 h 1267"/>
                  <a:gd name="T24" fmla="*/ 958 w 980"/>
                  <a:gd name="T25" fmla="*/ 531 h 1267"/>
                  <a:gd name="T26" fmla="*/ 932 w 980"/>
                  <a:gd name="T27" fmla="*/ 624 h 1267"/>
                  <a:gd name="T28" fmla="*/ 896 w 980"/>
                  <a:gd name="T29" fmla="*/ 715 h 1267"/>
                  <a:gd name="T30" fmla="*/ 853 w 980"/>
                  <a:gd name="T31" fmla="*/ 805 h 1267"/>
                  <a:gd name="T32" fmla="*/ 802 w 980"/>
                  <a:gd name="T33" fmla="*/ 890 h 1267"/>
                  <a:gd name="T34" fmla="*/ 744 w 980"/>
                  <a:gd name="T35" fmla="*/ 970 h 1267"/>
                  <a:gd name="T36" fmla="*/ 680 w 980"/>
                  <a:gd name="T37" fmla="*/ 1044 h 1267"/>
                  <a:gd name="T38" fmla="*/ 612 w 980"/>
                  <a:gd name="T39" fmla="*/ 1110 h 1267"/>
                  <a:gd name="T40" fmla="*/ 540 w 980"/>
                  <a:gd name="T41" fmla="*/ 1167 h 1267"/>
                  <a:gd name="T42" fmla="*/ 465 w 980"/>
                  <a:gd name="T43" fmla="*/ 1213 h 1267"/>
                  <a:gd name="T44" fmla="*/ 391 w 980"/>
                  <a:gd name="T45" fmla="*/ 1245 h 1267"/>
                  <a:gd name="T46" fmla="*/ 322 w 980"/>
                  <a:gd name="T47" fmla="*/ 1263 h 1267"/>
                  <a:gd name="T48" fmla="*/ 256 w 980"/>
                  <a:gd name="T49" fmla="*/ 1266 h 1267"/>
                  <a:gd name="T50" fmla="*/ 197 w 980"/>
                  <a:gd name="T51" fmla="*/ 1256 h 1267"/>
                  <a:gd name="T52" fmla="*/ 143 w 980"/>
                  <a:gd name="T53" fmla="*/ 1234 h 1267"/>
                  <a:gd name="T54" fmla="*/ 97 w 980"/>
                  <a:gd name="T55" fmla="*/ 1199 h 1267"/>
                  <a:gd name="T56" fmla="*/ 59 w 980"/>
                  <a:gd name="T57" fmla="*/ 1152 h 1267"/>
                  <a:gd name="T58" fmla="*/ 29 w 980"/>
                  <a:gd name="T59" fmla="*/ 1094 h 1267"/>
                  <a:gd name="T60" fmla="*/ 10 w 980"/>
                  <a:gd name="T61" fmla="*/ 1025 h 1267"/>
                  <a:gd name="T62" fmla="*/ 0 w 980"/>
                  <a:gd name="T63" fmla="*/ 945 h 1267"/>
                  <a:gd name="T64" fmla="*/ 2 w 980"/>
                  <a:gd name="T65" fmla="*/ 857 h 1267"/>
                  <a:gd name="T66" fmla="*/ 15 w 980"/>
                  <a:gd name="T67" fmla="*/ 766 h 1267"/>
                  <a:gd name="T68" fmla="*/ 39 w 980"/>
                  <a:gd name="T69" fmla="*/ 674 h 1267"/>
                  <a:gd name="T70" fmla="*/ 71 w 980"/>
                  <a:gd name="T71" fmla="*/ 582 h 1267"/>
                  <a:gd name="T72" fmla="*/ 112 w 980"/>
                  <a:gd name="T73" fmla="*/ 492 h 1267"/>
                  <a:gd name="T74" fmla="*/ 160 w 980"/>
                  <a:gd name="T75" fmla="*/ 404 h 1267"/>
                  <a:gd name="T76" fmla="*/ 216 w 980"/>
                  <a:gd name="T77" fmla="*/ 322 h 1267"/>
                  <a:gd name="T78" fmla="*/ 277 w 980"/>
                  <a:gd name="T79" fmla="*/ 246 h 1267"/>
                  <a:gd name="T80" fmla="*/ 344 w 980"/>
                  <a:gd name="T81" fmla="*/ 177 h 1267"/>
                  <a:gd name="T82" fmla="*/ 415 w 980"/>
                  <a:gd name="T83" fmla="*/ 117 h 1267"/>
                  <a:gd name="T84" fmla="*/ 490 w 980"/>
                  <a:gd name="T85" fmla="*/ 67 h 1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80" h="1267">
                    <a:moveTo>
                      <a:pt x="490" y="67"/>
                    </a:moveTo>
                    <a:lnTo>
                      <a:pt x="515" y="53"/>
                    </a:lnTo>
                    <a:lnTo>
                      <a:pt x="540" y="41"/>
                    </a:lnTo>
                    <a:lnTo>
                      <a:pt x="564" y="31"/>
                    </a:lnTo>
                    <a:lnTo>
                      <a:pt x="589" y="22"/>
                    </a:lnTo>
                    <a:lnTo>
                      <a:pt x="612" y="15"/>
                    </a:lnTo>
                    <a:lnTo>
                      <a:pt x="635" y="8"/>
                    </a:lnTo>
                    <a:lnTo>
                      <a:pt x="659" y="4"/>
                    </a:lnTo>
                    <a:lnTo>
                      <a:pt x="680" y="1"/>
                    </a:lnTo>
                    <a:lnTo>
                      <a:pt x="702" y="0"/>
                    </a:lnTo>
                    <a:lnTo>
                      <a:pt x="724" y="0"/>
                    </a:lnTo>
                    <a:lnTo>
                      <a:pt x="744" y="2"/>
                    </a:lnTo>
                    <a:lnTo>
                      <a:pt x="763" y="5"/>
                    </a:lnTo>
                    <a:lnTo>
                      <a:pt x="783" y="10"/>
                    </a:lnTo>
                    <a:lnTo>
                      <a:pt x="802" y="17"/>
                    </a:lnTo>
                    <a:lnTo>
                      <a:pt x="819" y="24"/>
                    </a:lnTo>
                    <a:lnTo>
                      <a:pt x="836" y="33"/>
                    </a:lnTo>
                    <a:lnTo>
                      <a:pt x="853" y="43"/>
                    </a:lnTo>
                    <a:lnTo>
                      <a:pt x="868" y="55"/>
                    </a:lnTo>
                    <a:lnTo>
                      <a:pt x="882" y="67"/>
                    </a:lnTo>
                    <a:lnTo>
                      <a:pt x="896" y="82"/>
                    </a:lnTo>
                    <a:lnTo>
                      <a:pt x="908" y="98"/>
                    </a:lnTo>
                    <a:lnTo>
                      <a:pt x="921" y="114"/>
                    </a:lnTo>
                    <a:lnTo>
                      <a:pt x="932" y="132"/>
                    </a:lnTo>
                    <a:lnTo>
                      <a:pt x="941" y="152"/>
                    </a:lnTo>
                    <a:lnTo>
                      <a:pt x="950" y="173"/>
                    </a:lnTo>
                    <a:lnTo>
                      <a:pt x="958" y="194"/>
                    </a:lnTo>
                    <a:lnTo>
                      <a:pt x="964" y="218"/>
                    </a:lnTo>
                    <a:lnTo>
                      <a:pt x="970" y="242"/>
                    </a:lnTo>
                    <a:lnTo>
                      <a:pt x="974" y="267"/>
                    </a:lnTo>
                    <a:lnTo>
                      <a:pt x="978" y="294"/>
                    </a:lnTo>
                    <a:lnTo>
                      <a:pt x="980" y="321"/>
                    </a:lnTo>
                    <a:lnTo>
                      <a:pt x="980" y="350"/>
                    </a:lnTo>
                    <a:lnTo>
                      <a:pt x="980" y="380"/>
                    </a:lnTo>
                    <a:lnTo>
                      <a:pt x="978" y="410"/>
                    </a:lnTo>
                    <a:lnTo>
                      <a:pt x="974" y="440"/>
                    </a:lnTo>
                    <a:lnTo>
                      <a:pt x="970" y="470"/>
                    </a:lnTo>
                    <a:lnTo>
                      <a:pt x="964" y="501"/>
                    </a:lnTo>
                    <a:lnTo>
                      <a:pt x="958" y="531"/>
                    </a:lnTo>
                    <a:lnTo>
                      <a:pt x="950" y="562"/>
                    </a:lnTo>
                    <a:lnTo>
                      <a:pt x="941" y="592"/>
                    </a:lnTo>
                    <a:lnTo>
                      <a:pt x="932" y="624"/>
                    </a:lnTo>
                    <a:lnTo>
                      <a:pt x="921" y="654"/>
                    </a:lnTo>
                    <a:lnTo>
                      <a:pt x="908" y="685"/>
                    </a:lnTo>
                    <a:lnTo>
                      <a:pt x="896" y="715"/>
                    </a:lnTo>
                    <a:lnTo>
                      <a:pt x="882" y="745"/>
                    </a:lnTo>
                    <a:lnTo>
                      <a:pt x="868" y="775"/>
                    </a:lnTo>
                    <a:lnTo>
                      <a:pt x="853" y="805"/>
                    </a:lnTo>
                    <a:lnTo>
                      <a:pt x="836" y="833"/>
                    </a:lnTo>
                    <a:lnTo>
                      <a:pt x="819" y="861"/>
                    </a:lnTo>
                    <a:lnTo>
                      <a:pt x="802" y="890"/>
                    </a:lnTo>
                    <a:lnTo>
                      <a:pt x="783" y="917"/>
                    </a:lnTo>
                    <a:lnTo>
                      <a:pt x="763" y="945"/>
                    </a:lnTo>
                    <a:lnTo>
                      <a:pt x="744" y="970"/>
                    </a:lnTo>
                    <a:lnTo>
                      <a:pt x="724" y="997"/>
                    </a:lnTo>
                    <a:lnTo>
                      <a:pt x="702" y="1021"/>
                    </a:lnTo>
                    <a:lnTo>
                      <a:pt x="680" y="1044"/>
                    </a:lnTo>
                    <a:lnTo>
                      <a:pt x="659" y="1068"/>
                    </a:lnTo>
                    <a:lnTo>
                      <a:pt x="635" y="1090"/>
                    </a:lnTo>
                    <a:lnTo>
                      <a:pt x="612" y="1110"/>
                    </a:lnTo>
                    <a:lnTo>
                      <a:pt x="589" y="1131"/>
                    </a:lnTo>
                    <a:lnTo>
                      <a:pt x="564" y="1150"/>
                    </a:lnTo>
                    <a:lnTo>
                      <a:pt x="540" y="1167"/>
                    </a:lnTo>
                    <a:lnTo>
                      <a:pt x="515" y="1184"/>
                    </a:lnTo>
                    <a:lnTo>
                      <a:pt x="490" y="1200"/>
                    </a:lnTo>
                    <a:lnTo>
                      <a:pt x="465" y="1213"/>
                    </a:lnTo>
                    <a:lnTo>
                      <a:pt x="440" y="1225"/>
                    </a:lnTo>
                    <a:lnTo>
                      <a:pt x="415" y="1236"/>
                    </a:lnTo>
                    <a:lnTo>
                      <a:pt x="391" y="1245"/>
                    </a:lnTo>
                    <a:lnTo>
                      <a:pt x="367" y="1252"/>
                    </a:lnTo>
                    <a:lnTo>
                      <a:pt x="344" y="1259"/>
                    </a:lnTo>
                    <a:lnTo>
                      <a:pt x="322" y="1263"/>
                    </a:lnTo>
                    <a:lnTo>
                      <a:pt x="299" y="1265"/>
                    </a:lnTo>
                    <a:lnTo>
                      <a:pt x="277" y="1267"/>
                    </a:lnTo>
                    <a:lnTo>
                      <a:pt x="256" y="1266"/>
                    </a:lnTo>
                    <a:lnTo>
                      <a:pt x="236" y="1265"/>
                    </a:lnTo>
                    <a:lnTo>
                      <a:pt x="216" y="1261"/>
                    </a:lnTo>
                    <a:lnTo>
                      <a:pt x="197" y="1256"/>
                    </a:lnTo>
                    <a:lnTo>
                      <a:pt x="178" y="1250"/>
                    </a:lnTo>
                    <a:lnTo>
                      <a:pt x="160" y="1242"/>
                    </a:lnTo>
                    <a:lnTo>
                      <a:pt x="143" y="1234"/>
                    </a:lnTo>
                    <a:lnTo>
                      <a:pt x="127" y="1223"/>
                    </a:lnTo>
                    <a:lnTo>
                      <a:pt x="112" y="1212"/>
                    </a:lnTo>
                    <a:lnTo>
                      <a:pt x="97" y="1199"/>
                    </a:lnTo>
                    <a:lnTo>
                      <a:pt x="83" y="1184"/>
                    </a:lnTo>
                    <a:lnTo>
                      <a:pt x="71" y="1169"/>
                    </a:lnTo>
                    <a:lnTo>
                      <a:pt x="59" y="1152"/>
                    </a:lnTo>
                    <a:lnTo>
                      <a:pt x="48" y="1134"/>
                    </a:lnTo>
                    <a:lnTo>
                      <a:pt x="39" y="1114"/>
                    </a:lnTo>
                    <a:lnTo>
                      <a:pt x="29" y="1094"/>
                    </a:lnTo>
                    <a:lnTo>
                      <a:pt x="21" y="1072"/>
                    </a:lnTo>
                    <a:lnTo>
                      <a:pt x="15" y="1049"/>
                    </a:lnTo>
                    <a:lnTo>
                      <a:pt x="10" y="1025"/>
                    </a:lnTo>
                    <a:lnTo>
                      <a:pt x="5" y="1000"/>
                    </a:lnTo>
                    <a:lnTo>
                      <a:pt x="2" y="973"/>
                    </a:lnTo>
                    <a:lnTo>
                      <a:pt x="0" y="945"/>
                    </a:lnTo>
                    <a:lnTo>
                      <a:pt x="0" y="916"/>
                    </a:lnTo>
                    <a:lnTo>
                      <a:pt x="0" y="887"/>
                    </a:lnTo>
                    <a:lnTo>
                      <a:pt x="2" y="857"/>
                    </a:lnTo>
                    <a:lnTo>
                      <a:pt x="5" y="827"/>
                    </a:lnTo>
                    <a:lnTo>
                      <a:pt x="10" y="796"/>
                    </a:lnTo>
                    <a:lnTo>
                      <a:pt x="15" y="766"/>
                    </a:lnTo>
                    <a:lnTo>
                      <a:pt x="21" y="736"/>
                    </a:lnTo>
                    <a:lnTo>
                      <a:pt x="29" y="704"/>
                    </a:lnTo>
                    <a:lnTo>
                      <a:pt x="39" y="674"/>
                    </a:lnTo>
                    <a:lnTo>
                      <a:pt x="48" y="643"/>
                    </a:lnTo>
                    <a:lnTo>
                      <a:pt x="59" y="613"/>
                    </a:lnTo>
                    <a:lnTo>
                      <a:pt x="71" y="582"/>
                    </a:lnTo>
                    <a:lnTo>
                      <a:pt x="83" y="552"/>
                    </a:lnTo>
                    <a:lnTo>
                      <a:pt x="97" y="521"/>
                    </a:lnTo>
                    <a:lnTo>
                      <a:pt x="112" y="492"/>
                    </a:lnTo>
                    <a:lnTo>
                      <a:pt x="127" y="462"/>
                    </a:lnTo>
                    <a:lnTo>
                      <a:pt x="143" y="433"/>
                    </a:lnTo>
                    <a:lnTo>
                      <a:pt x="160" y="404"/>
                    </a:lnTo>
                    <a:lnTo>
                      <a:pt x="178" y="376"/>
                    </a:lnTo>
                    <a:lnTo>
                      <a:pt x="197" y="349"/>
                    </a:lnTo>
                    <a:lnTo>
                      <a:pt x="216" y="322"/>
                    </a:lnTo>
                    <a:lnTo>
                      <a:pt x="236" y="296"/>
                    </a:lnTo>
                    <a:lnTo>
                      <a:pt x="256" y="270"/>
                    </a:lnTo>
                    <a:lnTo>
                      <a:pt x="277" y="246"/>
                    </a:lnTo>
                    <a:lnTo>
                      <a:pt x="299" y="222"/>
                    </a:lnTo>
                    <a:lnTo>
                      <a:pt x="322" y="198"/>
                    </a:lnTo>
                    <a:lnTo>
                      <a:pt x="344" y="177"/>
                    </a:lnTo>
                    <a:lnTo>
                      <a:pt x="367" y="156"/>
                    </a:lnTo>
                    <a:lnTo>
                      <a:pt x="391" y="135"/>
                    </a:lnTo>
                    <a:lnTo>
                      <a:pt x="415" y="117"/>
                    </a:lnTo>
                    <a:lnTo>
                      <a:pt x="440" y="99"/>
                    </a:lnTo>
                    <a:lnTo>
                      <a:pt x="465" y="83"/>
                    </a:lnTo>
                    <a:lnTo>
                      <a:pt x="490" y="67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00" name="Freeform 16"/>
              <p:cNvSpPr/>
              <p:nvPr/>
            </p:nvSpPr>
            <p:spPr bwMode="auto">
              <a:xfrm>
                <a:off x="3132138" y="3602038"/>
                <a:ext cx="128588" cy="168275"/>
              </a:xfrm>
              <a:custGeom>
                <a:avLst/>
                <a:gdLst>
                  <a:gd name="T0" fmla="*/ 541 w 980"/>
                  <a:gd name="T1" fmla="*/ 42 h 1266"/>
                  <a:gd name="T2" fmla="*/ 613 w 980"/>
                  <a:gd name="T3" fmla="*/ 14 h 1266"/>
                  <a:gd name="T4" fmla="*/ 681 w 980"/>
                  <a:gd name="T5" fmla="*/ 2 h 1266"/>
                  <a:gd name="T6" fmla="*/ 745 w 980"/>
                  <a:gd name="T7" fmla="*/ 3 h 1266"/>
                  <a:gd name="T8" fmla="*/ 801 w 980"/>
                  <a:gd name="T9" fmla="*/ 16 h 1266"/>
                  <a:gd name="T10" fmla="*/ 853 w 980"/>
                  <a:gd name="T11" fmla="*/ 44 h 1266"/>
                  <a:gd name="T12" fmla="*/ 897 w 980"/>
                  <a:gd name="T13" fmla="*/ 82 h 1266"/>
                  <a:gd name="T14" fmla="*/ 931 w 980"/>
                  <a:gd name="T15" fmla="*/ 133 h 1266"/>
                  <a:gd name="T16" fmla="*/ 958 w 980"/>
                  <a:gd name="T17" fmla="*/ 195 h 1266"/>
                  <a:gd name="T18" fmla="*/ 975 w 980"/>
                  <a:gd name="T19" fmla="*/ 267 h 1266"/>
                  <a:gd name="T20" fmla="*/ 980 w 980"/>
                  <a:gd name="T21" fmla="*/ 350 h 1266"/>
                  <a:gd name="T22" fmla="*/ 975 w 980"/>
                  <a:gd name="T23" fmla="*/ 440 h 1266"/>
                  <a:gd name="T24" fmla="*/ 958 w 980"/>
                  <a:gd name="T25" fmla="*/ 531 h 1266"/>
                  <a:gd name="T26" fmla="*/ 931 w 980"/>
                  <a:gd name="T27" fmla="*/ 624 h 1266"/>
                  <a:gd name="T28" fmla="*/ 897 w 980"/>
                  <a:gd name="T29" fmla="*/ 715 h 1266"/>
                  <a:gd name="T30" fmla="*/ 853 w 980"/>
                  <a:gd name="T31" fmla="*/ 804 h 1266"/>
                  <a:gd name="T32" fmla="*/ 801 w 980"/>
                  <a:gd name="T33" fmla="*/ 891 h 1266"/>
                  <a:gd name="T34" fmla="*/ 745 w 980"/>
                  <a:gd name="T35" fmla="*/ 971 h 1266"/>
                  <a:gd name="T36" fmla="*/ 681 w 980"/>
                  <a:gd name="T37" fmla="*/ 1045 h 1266"/>
                  <a:gd name="T38" fmla="*/ 613 w 980"/>
                  <a:gd name="T39" fmla="*/ 1111 h 1266"/>
                  <a:gd name="T40" fmla="*/ 541 w 980"/>
                  <a:gd name="T41" fmla="*/ 1168 h 1266"/>
                  <a:gd name="T42" fmla="*/ 464 w 980"/>
                  <a:gd name="T43" fmla="*/ 1214 h 1266"/>
                  <a:gd name="T44" fmla="*/ 391 w 980"/>
                  <a:gd name="T45" fmla="*/ 1245 h 1266"/>
                  <a:gd name="T46" fmla="*/ 321 w 980"/>
                  <a:gd name="T47" fmla="*/ 1262 h 1266"/>
                  <a:gd name="T48" fmla="*/ 256 w 980"/>
                  <a:gd name="T49" fmla="*/ 1266 h 1266"/>
                  <a:gd name="T50" fmla="*/ 196 w 980"/>
                  <a:gd name="T51" fmla="*/ 1256 h 1266"/>
                  <a:gd name="T52" fmla="*/ 144 w 980"/>
                  <a:gd name="T53" fmla="*/ 1234 h 1266"/>
                  <a:gd name="T54" fmla="*/ 97 w 980"/>
                  <a:gd name="T55" fmla="*/ 1199 h 1266"/>
                  <a:gd name="T56" fmla="*/ 59 w 980"/>
                  <a:gd name="T57" fmla="*/ 1153 h 1266"/>
                  <a:gd name="T58" fmla="*/ 30 w 980"/>
                  <a:gd name="T59" fmla="*/ 1094 h 1266"/>
                  <a:gd name="T60" fmla="*/ 10 w 980"/>
                  <a:gd name="T61" fmla="*/ 1025 h 1266"/>
                  <a:gd name="T62" fmla="*/ 0 w 980"/>
                  <a:gd name="T63" fmla="*/ 945 h 1266"/>
                  <a:gd name="T64" fmla="*/ 3 w 980"/>
                  <a:gd name="T65" fmla="*/ 857 h 1266"/>
                  <a:gd name="T66" fmla="*/ 16 w 980"/>
                  <a:gd name="T67" fmla="*/ 766 h 1266"/>
                  <a:gd name="T68" fmla="*/ 38 w 980"/>
                  <a:gd name="T69" fmla="*/ 674 h 1266"/>
                  <a:gd name="T70" fmla="*/ 71 w 980"/>
                  <a:gd name="T71" fmla="*/ 582 h 1266"/>
                  <a:gd name="T72" fmla="*/ 112 w 980"/>
                  <a:gd name="T73" fmla="*/ 492 h 1266"/>
                  <a:gd name="T74" fmla="*/ 161 w 980"/>
                  <a:gd name="T75" fmla="*/ 405 h 1266"/>
                  <a:gd name="T76" fmla="*/ 216 w 980"/>
                  <a:gd name="T77" fmla="*/ 322 h 1266"/>
                  <a:gd name="T78" fmla="*/ 278 w 980"/>
                  <a:gd name="T79" fmla="*/ 246 h 1266"/>
                  <a:gd name="T80" fmla="*/ 345 w 980"/>
                  <a:gd name="T81" fmla="*/ 177 h 1266"/>
                  <a:gd name="T82" fmla="*/ 416 w 980"/>
                  <a:gd name="T83" fmla="*/ 117 h 1266"/>
                  <a:gd name="T84" fmla="*/ 490 w 980"/>
                  <a:gd name="T85" fmla="*/ 67 h 1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80" h="1266">
                    <a:moveTo>
                      <a:pt x="490" y="67"/>
                    </a:moveTo>
                    <a:lnTo>
                      <a:pt x="515" y="54"/>
                    </a:lnTo>
                    <a:lnTo>
                      <a:pt x="541" y="42"/>
                    </a:lnTo>
                    <a:lnTo>
                      <a:pt x="565" y="31"/>
                    </a:lnTo>
                    <a:lnTo>
                      <a:pt x="589" y="22"/>
                    </a:lnTo>
                    <a:lnTo>
                      <a:pt x="613" y="14"/>
                    </a:lnTo>
                    <a:lnTo>
                      <a:pt x="636" y="9"/>
                    </a:lnTo>
                    <a:lnTo>
                      <a:pt x="658" y="4"/>
                    </a:lnTo>
                    <a:lnTo>
                      <a:pt x="681" y="2"/>
                    </a:lnTo>
                    <a:lnTo>
                      <a:pt x="703" y="0"/>
                    </a:lnTo>
                    <a:lnTo>
                      <a:pt x="723" y="1"/>
                    </a:lnTo>
                    <a:lnTo>
                      <a:pt x="745" y="3"/>
                    </a:lnTo>
                    <a:lnTo>
                      <a:pt x="764" y="6"/>
                    </a:lnTo>
                    <a:lnTo>
                      <a:pt x="783" y="10"/>
                    </a:lnTo>
                    <a:lnTo>
                      <a:pt x="801" y="16"/>
                    </a:lnTo>
                    <a:lnTo>
                      <a:pt x="820" y="24"/>
                    </a:lnTo>
                    <a:lnTo>
                      <a:pt x="837" y="34"/>
                    </a:lnTo>
                    <a:lnTo>
                      <a:pt x="853" y="44"/>
                    </a:lnTo>
                    <a:lnTo>
                      <a:pt x="868" y="55"/>
                    </a:lnTo>
                    <a:lnTo>
                      <a:pt x="883" y="68"/>
                    </a:lnTo>
                    <a:lnTo>
                      <a:pt x="897" y="82"/>
                    </a:lnTo>
                    <a:lnTo>
                      <a:pt x="909" y="98"/>
                    </a:lnTo>
                    <a:lnTo>
                      <a:pt x="921" y="115"/>
                    </a:lnTo>
                    <a:lnTo>
                      <a:pt x="931" y="133"/>
                    </a:lnTo>
                    <a:lnTo>
                      <a:pt x="941" y="152"/>
                    </a:lnTo>
                    <a:lnTo>
                      <a:pt x="951" y="173"/>
                    </a:lnTo>
                    <a:lnTo>
                      <a:pt x="958" y="195"/>
                    </a:lnTo>
                    <a:lnTo>
                      <a:pt x="965" y="218"/>
                    </a:lnTo>
                    <a:lnTo>
                      <a:pt x="970" y="242"/>
                    </a:lnTo>
                    <a:lnTo>
                      <a:pt x="975" y="267"/>
                    </a:lnTo>
                    <a:lnTo>
                      <a:pt x="978" y="295"/>
                    </a:lnTo>
                    <a:lnTo>
                      <a:pt x="979" y="322"/>
                    </a:lnTo>
                    <a:lnTo>
                      <a:pt x="980" y="350"/>
                    </a:lnTo>
                    <a:lnTo>
                      <a:pt x="979" y="380"/>
                    </a:lnTo>
                    <a:lnTo>
                      <a:pt x="978" y="410"/>
                    </a:lnTo>
                    <a:lnTo>
                      <a:pt x="975" y="440"/>
                    </a:lnTo>
                    <a:lnTo>
                      <a:pt x="970" y="470"/>
                    </a:lnTo>
                    <a:lnTo>
                      <a:pt x="965" y="501"/>
                    </a:lnTo>
                    <a:lnTo>
                      <a:pt x="958" y="531"/>
                    </a:lnTo>
                    <a:lnTo>
                      <a:pt x="951" y="563"/>
                    </a:lnTo>
                    <a:lnTo>
                      <a:pt x="941" y="593"/>
                    </a:lnTo>
                    <a:lnTo>
                      <a:pt x="931" y="624"/>
                    </a:lnTo>
                    <a:lnTo>
                      <a:pt x="921" y="654"/>
                    </a:lnTo>
                    <a:lnTo>
                      <a:pt x="909" y="686"/>
                    </a:lnTo>
                    <a:lnTo>
                      <a:pt x="897" y="715"/>
                    </a:lnTo>
                    <a:lnTo>
                      <a:pt x="883" y="745"/>
                    </a:lnTo>
                    <a:lnTo>
                      <a:pt x="868" y="775"/>
                    </a:lnTo>
                    <a:lnTo>
                      <a:pt x="853" y="804"/>
                    </a:lnTo>
                    <a:lnTo>
                      <a:pt x="837" y="834"/>
                    </a:lnTo>
                    <a:lnTo>
                      <a:pt x="820" y="862"/>
                    </a:lnTo>
                    <a:lnTo>
                      <a:pt x="801" y="891"/>
                    </a:lnTo>
                    <a:lnTo>
                      <a:pt x="783" y="918"/>
                    </a:lnTo>
                    <a:lnTo>
                      <a:pt x="764" y="944"/>
                    </a:lnTo>
                    <a:lnTo>
                      <a:pt x="745" y="971"/>
                    </a:lnTo>
                    <a:lnTo>
                      <a:pt x="723" y="996"/>
                    </a:lnTo>
                    <a:lnTo>
                      <a:pt x="703" y="1022"/>
                    </a:lnTo>
                    <a:lnTo>
                      <a:pt x="681" y="1045"/>
                    </a:lnTo>
                    <a:lnTo>
                      <a:pt x="658" y="1068"/>
                    </a:lnTo>
                    <a:lnTo>
                      <a:pt x="636" y="1090"/>
                    </a:lnTo>
                    <a:lnTo>
                      <a:pt x="613" y="1111"/>
                    </a:lnTo>
                    <a:lnTo>
                      <a:pt x="589" y="1131"/>
                    </a:lnTo>
                    <a:lnTo>
                      <a:pt x="565" y="1150"/>
                    </a:lnTo>
                    <a:lnTo>
                      <a:pt x="541" y="1168"/>
                    </a:lnTo>
                    <a:lnTo>
                      <a:pt x="515" y="1184"/>
                    </a:lnTo>
                    <a:lnTo>
                      <a:pt x="490" y="1199"/>
                    </a:lnTo>
                    <a:lnTo>
                      <a:pt x="464" y="1214"/>
                    </a:lnTo>
                    <a:lnTo>
                      <a:pt x="440" y="1226"/>
                    </a:lnTo>
                    <a:lnTo>
                      <a:pt x="416" y="1236"/>
                    </a:lnTo>
                    <a:lnTo>
                      <a:pt x="391" y="1245"/>
                    </a:lnTo>
                    <a:lnTo>
                      <a:pt x="368" y="1252"/>
                    </a:lnTo>
                    <a:lnTo>
                      <a:pt x="345" y="1258"/>
                    </a:lnTo>
                    <a:lnTo>
                      <a:pt x="321" y="1262"/>
                    </a:lnTo>
                    <a:lnTo>
                      <a:pt x="299" y="1265"/>
                    </a:lnTo>
                    <a:lnTo>
                      <a:pt x="278" y="1266"/>
                    </a:lnTo>
                    <a:lnTo>
                      <a:pt x="256" y="1266"/>
                    </a:lnTo>
                    <a:lnTo>
                      <a:pt x="236" y="1264"/>
                    </a:lnTo>
                    <a:lnTo>
                      <a:pt x="216" y="1261"/>
                    </a:lnTo>
                    <a:lnTo>
                      <a:pt x="196" y="1256"/>
                    </a:lnTo>
                    <a:lnTo>
                      <a:pt x="178" y="1250"/>
                    </a:lnTo>
                    <a:lnTo>
                      <a:pt x="161" y="1243"/>
                    </a:lnTo>
                    <a:lnTo>
                      <a:pt x="144" y="1234"/>
                    </a:lnTo>
                    <a:lnTo>
                      <a:pt x="127" y="1224"/>
                    </a:lnTo>
                    <a:lnTo>
                      <a:pt x="112" y="1213"/>
                    </a:lnTo>
                    <a:lnTo>
                      <a:pt x="97" y="1199"/>
                    </a:lnTo>
                    <a:lnTo>
                      <a:pt x="84" y="1185"/>
                    </a:lnTo>
                    <a:lnTo>
                      <a:pt x="71" y="1169"/>
                    </a:lnTo>
                    <a:lnTo>
                      <a:pt x="59" y="1153"/>
                    </a:lnTo>
                    <a:lnTo>
                      <a:pt x="48" y="1134"/>
                    </a:lnTo>
                    <a:lnTo>
                      <a:pt x="38" y="1115"/>
                    </a:lnTo>
                    <a:lnTo>
                      <a:pt x="30" y="1094"/>
                    </a:lnTo>
                    <a:lnTo>
                      <a:pt x="22" y="1072"/>
                    </a:lnTo>
                    <a:lnTo>
                      <a:pt x="16" y="1049"/>
                    </a:lnTo>
                    <a:lnTo>
                      <a:pt x="10" y="1025"/>
                    </a:lnTo>
                    <a:lnTo>
                      <a:pt x="6" y="999"/>
                    </a:lnTo>
                    <a:lnTo>
                      <a:pt x="3" y="973"/>
                    </a:lnTo>
                    <a:lnTo>
                      <a:pt x="0" y="945"/>
                    </a:lnTo>
                    <a:lnTo>
                      <a:pt x="0" y="917"/>
                    </a:lnTo>
                    <a:lnTo>
                      <a:pt x="0" y="888"/>
                    </a:lnTo>
                    <a:lnTo>
                      <a:pt x="3" y="857"/>
                    </a:lnTo>
                    <a:lnTo>
                      <a:pt x="6" y="827"/>
                    </a:lnTo>
                    <a:lnTo>
                      <a:pt x="10" y="797"/>
                    </a:lnTo>
                    <a:lnTo>
                      <a:pt x="16" y="766"/>
                    </a:lnTo>
                    <a:lnTo>
                      <a:pt x="22" y="735"/>
                    </a:lnTo>
                    <a:lnTo>
                      <a:pt x="30" y="705"/>
                    </a:lnTo>
                    <a:lnTo>
                      <a:pt x="38" y="674"/>
                    </a:lnTo>
                    <a:lnTo>
                      <a:pt x="48" y="643"/>
                    </a:lnTo>
                    <a:lnTo>
                      <a:pt x="59" y="612"/>
                    </a:lnTo>
                    <a:lnTo>
                      <a:pt x="71" y="582"/>
                    </a:lnTo>
                    <a:lnTo>
                      <a:pt x="84" y="551"/>
                    </a:lnTo>
                    <a:lnTo>
                      <a:pt x="97" y="522"/>
                    </a:lnTo>
                    <a:lnTo>
                      <a:pt x="112" y="492"/>
                    </a:lnTo>
                    <a:lnTo>
                      <a:pt x="127" y="462"/>
                    </a:lnTo>
                    <a:lnTo>
                      <a:pt x="144" y="434"/>
                    </a:lnTo>
                    <a:lnTo>
                      <a:pt x="161" y="405"/>
                    </a:lnTo>
                    <a:lnTo>
                      <a:pt x="178" y="377"/>
                    </a:lnTo>
                    <a:lnTo>
                      <a:pt x="196" y="349"/>
                    </a:lnTo>
                    <a:lnTo>
                      <a:pt x="216" y="322"/>
                    </a:lnTo>
                    <a:lnTo>
                      <a:pt x="236" y="297"/>
                    </a:lnTo>
                    <a:lnTo>
                      <a:pt x="256" y="271"/>
                    </a:lnTo>
                    <a:lnTo>
                      <a:pt x="278" y="246"/>
                    </a:lnTo>
                    <a:lnTo>
                      <a:pt x="299" y="222"/>
                    </a:lnTo>
                    <a:lnTo>
                      <a:pt x="321" y="199"/>
                    </a:lnTo>
                    <a:lnTo>
                      <a:pt x="345" y="177"/>
                    </a:lnTo>
                    <a:lnTo>
                      <a:pt x="368" y="156"/>
                    </a:lnTo>
                    <a:lnTo>
                      <a:pt x="391" y="136"/>
                    </a:lnTo>
                    <a:lnTo>
                      <a:pt x="416" y="117"/>
                    </a:lnTo>
                    <a:lnTo>
                      <a:pt x="440" y="100"/>
                    </a:lnTo>
                    <a:lnTo>
                      <a:pt x="464" y="82"/>
                    </a:lnTo>
                    <a:lnTo>
                      <a:pt x="490" y="67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01" name="Freeform 17"/>
              <p:cNvSpPr/>
              <p:nvPr/>
            </p:nvSpPr>
            <p:spPr bwMode="auto">
              <a:xfrm>
                <a:off x="3536950" y="3403600"/>
                <a:ext cx="130175" cy="166688"/>
              </a:xfrm>
              <a:custGeom>
                <a:avLst/>
                <a:gdLst>
                  <a:gd name="T0" fmla="*/ 540 w 980"/>
                  <a:gd name="T1" fmla="*/ 41 h 1265"/>
                  <a:gd name="T2" fmla="*/ 612 w 980"/>
                  <a:gd name="T3" fmla="*/ 13 h 1265"/>
                  <a:gd name="T4" fmla="*/ 680 w 980"/>
                  <a:gd name="T5" fmla="*/ 1 h 1265"/>
                  <a:gd name="T6" fmla="*/ 744 w 980"/>
                  <a:gd name="T7" fmla="*/ 2 h 1265"/>
                  <a:gd name="T8" fmla="*/ 802 w 980"/>
                  <a:gd name="T9" fmla="*/ 15 h 1265"/>
                  <a:gd name="T10" fmla="*/ 853 w 980"/>
                  <a:gd name="T11" fmla="*/ 43 h 1265"/>
                  <a:gd name="T12" fmla="*/ 896 w 980"/>
                  <a:gd name="T13" fmla="*/ 81 h 1265"/>
                  <a:gd name="T14" fmla="*/ 932 w 980"/>
                  <a:gd name="T15" fmla="*/ 132 h 1265"/>
                  <a:gd name="T16" fmla="*/ 958 w 980"/>
                  <a:gd name="T17" fmla="*/ 194 h 1265"/>
                  <a:gd name="T18" fmla="*/ 974 w 980"/>
                  <a:gd name="T19" fmla="*/ 266 h 1265"/>
                  <a:gd name="T20" fmla="*/ 980 w 980"/>
                  <a:gd name="T21" fmla="*/ 349 h 1265"/>
                  <a:gd name="T22" fmla="*/ 974 w 980"/>
                  <a:gd name="T23" fmla="*/ 439 h 1265"/>
                  <a:gd name="T24" fmla="*/ 958 w 980"/>
                  <a:gd name="T25" fmla="*/ 530 h 1265"/>
                  <a:gd name="T26" fmla="*/ 932 w 980"/>
                  <a:gd name="T27" fmla="*/ 623 h 1265"/>
                  <a:gd name="T28" fmla="*/ 896 w 980"/>
                  <a:gd name="T29" fmla="*/ 714 h 1265"/>
                  <a:gd name="T30" fmla="*/ 853 w 980"/>
                  <a:gd name="T31" fmla="*/ 803 h 1265"/>
                  <a:gd name="T32" fmla="*/ 802 w 980"/>
                  <a:gd name="T33" fmla="*/ 890 h 1265"/>
                  <a:gd name="T34" fmla="*/ 744 w 980"/>
                  <a:gd name="T35" fmla="*/ 970 h 1265"/>
                  <a:gd name="T36" fmla="*/ 680 w 980"/>
                  <a:gd name="T37" fmla="*/ 1044 h 1265"/>
                  <a:gd name="T38" fmla="*/ 612 w 980"/>
                  <a:gd name="T39" fmla="*/ 1110 h 1265"/>
                  <a:gd name="T40" fmla="*/ 540 w 980"/>
                  <a:gd name="T41" fmla="*/ 1167 h 1265"/>
                  <a:gd name="T42" fmla="*/ 465 w 980"/>
                  <a:gd name="T43" fmla="*/ 1213 h 1265"/>
                  <a:gd name="T44" fmla="*/ 391 w 980"/>
                  <a:gd name="T45" fmla="*/ 1244 h 1265"/>
                  <a:gd name="T46" fmla="*/ 322 w 980"/>
                  <a:gd name="T47" fmla="*/ 1261 h 1265"/>
                  <a:gd name="T48" fmla="*/ 256 w 980"/>
                  <a:gd name="T49" fmla="*/ 1265 h 1265"/>
                  <a:gd name="T50" fmla="*/ 197 w 980"/>
                  <a:gd name="T51" fmla="*/ 1255 h 1265"/>
                  <a:gd name="T52" fmla="*/ 143 w 980"/>
                  <a:gd name="T53" fmla="*/ 1233 h 1265"/>
                  <a:gd name="T54" fmla="*/ 97 w 980"/>
                  <a:gd name="T55" fmla="*/ 1198 h 1265"/>
                  <a:gd name="T56" fmla="*/ 59 w 980"/>
                  <a:gd name="T57" fmla="*/ 1152 h 1265"/>
                  <a:gd name="T58" fmla="*/ 29 w 980"/>
                  <a:gd name="T59" fmla="*/ 1093 h 1265"/>
                  <a:gd name="T60" fmla="*/ 10 w 980"/>
                  <a:gd name="T61" fmla="*/ 1024 h 1265"/>
                  <a:gd name="T62" fmla="*/ 0 w 980"/>
                  <a:gd name="T63" fmla="*/ 944 h 1265"/>
                  <a:gd name="T64" fmla="*/ 2 w 980"/>
                  <a:gd name="T65" fmla="*/ 856 h 1265"/>
                  <a:gd name="T66" fmla="*/ 15 w 980"/>
                  <a:gd name="T67" fmla="*/ 766 h 1265"/>
                  <a:gd name="T68" fmla="*/ 39 w 980"/>
                  <a:gd name="T69" fmla="*/ 673 h 1265"/>
                  <a:gd name="T70" fmla="*/ 71 w 980"/>
                  <a:gd name="T71" fmla="*/ 581 h 1265"/>
                  <a:gd name="T72" fmla="*/ 112 w 980"/>
                  <a:gd name="T73" fmla="*/ 491 h 1265"/>
                  <a:gd name="T74" fmla="*/ 160 w 980"/>
                  <a:gd name="T75" fmla="*/ 404 h 1265"/>
                  <a:gd name="T76" fmla="*/ 216 w 980"/>
                  <a:gd name="T77" fmla="*/ 321 h 1265"/>
                  <a:gd name="T78" fmla="*/ 277 w 980"/>
                  <a:gd name="T79" fmla="*/ 245 h 1265"/>
                  <a:gd name="T80" fmla="*/ 344 w 980"/>
                  <a:gd name="T81" fmla="*/ 176 h 1265"/>
                  <a:gd name="T82" fmla="*/ 415 w 980"/>
                  <a:gd name="T83" fmla="*/ 116 h 1265"/>
                  <a:gd name="T84" fmla="*/ 490 w 980"/>
                  <a:gd name="T85" fmla="*/ 66 h 1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80" h="1265">
                    <a:moveTo>
                      <a:pt x="490" y="66"/>
                    </a:moveTo>
                    <a:lnTo>
                      <a:pt x="515" y="53"/>
                    </a:lnTo>
                    <a:lnTo>
                      <a:pt x="540" y="41"/>
                    </a:lnTo>
                    <a:lnTo>
                      <a:pt x="564" y="30"/>
                    </a:lnTo>
                    <a:lnTo>
                      <a:pt x="589" y="21"/>
                    </a:lnTo>
                    <a:lnTo>
                      <a:pt x="612" y="13"/>
                    </a:lnTo>
                    <a:lnTo>
                      <a:pt x="635" y="8"/>
                    </a:lnTo>
                    <a:lnTo>
                      <a:pt x="659" y="3"/>
                    </a:lnTo>
                    <a:lnTo>
                      <a:pt x="680" y="1"/>
                    </a:lnTo>
                    <a:lnTo>
                      <a:pt x="702" y="0"/>
                    </a:lnTo>
                    <a:lnTo>
                      <a:pt x="724" y="0"/>
                    </a:lnTo>
                    <a:lnTo>
                      <a:pt x="744" y="2"/>
                    </a:lnTo>
                    <a:lnTo>
                      <a:pt x="763" y="5"/>
                    </a:lnTo>
                    <a:lnTo>
                      <a:pt x="783" y="9"/>
                    </a:lnTo>
                    <a:lnTo>
                      <a:pt x="802" y="15"/>
                    </a:lnTo>
                    <a:lnTo>
                      <a:pt x="819" y="23"/>
                    </a:lnTo>
                    <a:lnTo>
                      <a:pt x="836" y="33"/>
                    </a:lnTo>
                    <a:lnTo>
                      <a:pt x="853" y="43"/>
                    </a:lnTo>
                    <a:lnTo>
                      <a:pt x="868" y="54"/>
                    </a:lnTo>
                    <a:lnTo>
                      <a:pt x="882" y="67"/>
                    </a:lnTo>
                    <a:lnTo>
                      <a:pt x="896" y="81"/>
                    </a:lnTo>
                    <a:lnTo>
                      <a:pt x="908" y="97"/>
                    </a:lnTo>
                    <a:lnTo>
                      <a:pt x="921" y="114"/>
                    </a:lnTo>
                    <a:lnTo>
                      <a:pt x="932" y="132"/>
                    </a:lnTo>
                    <a:lnTo>
                      <a:pt x="941" y="151"/>
                    </a:lnTo>
                    <a:lnTo>
                      <a:pt x="950" y="172"/>
                    </a:lnTo>
                    <a:lnTo>
                      <a:pt x="958" y="194"/>
                    </a:lnTo>
                    <a:lnTo>
                      <a:pt x="964" y="217"/>
                    </a:lnTo>
                    <a:lnTo>
                      <a:pt x="970" y="241"/>
                    </a:lnTo>
                    <a:lnTo>
                      <a:pt x="974" y="266"/>
                    </a:lnTo>
                    <a:lnTo>
                      <a:pt x="978" y="294"/>
                    </a:lnTo>
                    <a:lnTo>
                      <a:pt x="980" y="321"/>
                    </a:lnTo>
                    <a:lnTo>
                      <a:pt x="980" y="349"/>
                    </a:lnTo>
                    <a:lnTo>
                      <a:pt x="980" y="379"/>
                    </a:lnTo>
                    <a:lnTo>
                      <a:pt x="978" y="409"/>
                    </a:lnTo>
                    <a:lnTo>
                      <a:pt x="974" y="439"/>
                    </a:lnTo>
                    <a:lnTo>
                      <a:pt x="970" y="469"/>
                    </a:lnTo>
                    <a:lnTo>
                      <a:pt x="964" y="500"/>
                    </a:lnTo>
                    <a:lnTo>
                      <a:pt x="958" y="530"/>
                    </a:lnTo>
                    <a:lnTo>
                      <a:pt x="950" y="562"/>
                    </a:lnTo>
                    <a:lnTo>
                      <a:pt x="941" y="592"/>
                    </a:lnTo>
                    <a:lnTo>
                      <a:pt x="932" y="623"/>
                    </a:lnTo>
                    <a:lnTo>
                      <a:pt x="921" y="654"/>
                    </a:lnTo>
                    <a:lnTo>
                      <a:pt x="908" y="685"/>
                    </a:lnTo>
                    <a:lnTo>
                      <a:pt x="896" y="714"/>
                    </a:lnTo>
                    <a:lnTo>
                      <a:pt x="882" y="744"/>
                    </a:lnTo>
                    <a:lnTo>
                      <a:pt x="868" y="774"/>
                    </a:lnTo>
                    <a:lnTo>
                      <a:pt x="853" y="803"/>
                    </a:lnTo>
                    <a:lnTo>
                      <a:pt x="836" y="833"/>
                    </a:lnTo>
                    <a:lnTo>
                      <a:pt x="819" y="861"/>
                    </a:lnTo>
                    <a:lnTo>
                      <a:pt x="802" y="890"/>
                    </a:lnTo>
                    <a:lnTo>
                      <a:pt x="783" y="917"/>
                    </a:lnTo>
                    <a:lnTo>
                      <a:pt x="763" y="943"/>
                    </a:lnTo>
                    <a:lnTo>
                      <a:pt x="744" y="970"/>
                    </a:lnTo>
                    <a:lnTo>
                      <a:pt x="724" y="995"/>
                    </a:lnTo>
                    <a:lnTo>
                      <a:pt x="702" y="1021"/>
                    </a:lnTo>
                    <a:lnTo>
                      <a:pt x="680" y="1044"/>
                    </a:lnTo>
                    <a:lnTo>
                      <a:pt x="659" y="1067"/>
                    </a:lnTo>
                    <a:lnTo>
                      <a:pt x="635" y="1089"/>
                    </a:lnTo>
                    <a:lnTo>
                      <a:pt x="612" y="1110"/>
                    </a:lnTo>
                    <a:lnTo>
                      <a:pt x="589" y="1130"/>
                    </a:lnTo>
                    <a:lnTo>
                      <a:pt x="564" y="1150"/>
                    </a:lnTo>
                    <a:lnTo>
                      <a:pt x="540" y="1167"/>
                    </a:lnTo>
                    <a:lnTo>
                      <a:pt x="515" y="1183"/>
                    </a:lnTo>
                    <a:lnTo>
                      <a:pt x="490" y="1198"/>
                    </a:lnTo>
                    <a:lnTo>
                      <a:pt x="465" y="1213"/>
                    </a:lnTo>
                    <a:lnTo>
                      <a:pt x="440" y="1225"/>
                    </a:lnTo>
                    <a:lnTo>
                      <a:pt x="415" y="1235"/>
                    </a:lnTo>
                    <a:lnTo>
                      <a:pt x="391" y="1244"/>
                    </a:lnTo>
                    <a:lnTo>
                      <a:pt x="367" y="1251"/>
                    </a:lnTo>
                    <a:lnTo>
                      <a:pt x="344" y="1257"/>
                    </a:lnTo>
                    <a:lnTo>
                      <a:pt x="322" y="1261"/>
                    </a:lnTo>
                    <a:lnTo>
                      <a:pt x="299" y="1264"/>
                    </a:lnTo>
                    <a:lnTo>
                      <a:pt x="277" y="1265"/>
                    </a:lnTo>
                    <a:lnTo>
                      <a:pt x="256" y="1265"/>
                    </a:lnTo>
                    <a:lnTo>
                      <a:pt x="236" y="1263"/>
                    </a:lnTo>
                    <a:lnTo>
                      <a:pt x="216" y="1260"/>
                    </a:lnTo>
                    <a:lnTo>
                      <a:pt x="197" y="1255"/>
                    </a:lnTo>
                    <a:lnTo>
                      <a:pt x="178" y="1249"/>
                    </a:lnTo>
                    <a:lnTo>
                      <a:pt x="160" y="1242"/>
                    </a:lnTo>
                    <a:lnTo>
                      <a:pt x="143" y="1233"/>
                    </a:lnTo>
                    <a:lnTo>
                      <a:pt x="127" y="1223"/>
                    </a:lnTo>
                    <a:lnTo>
                      <a:pt x="112" y="1212"/>
                    </a:lnTo>
                    <a:lnTo>
                      <a:pt x="97" y="1198"/>
                    </a:lnTo>
                    <a:lnTo>
                      <a:pt x="83" y="1184"/>
                    </a:lnTo>
                    <a:lnTo>
                      <a:pt x="71" y="1168"/>
                    </a:lnTo>
                    <a:lnTo>
                      <a:pt x="59" y="1152"/>
                    </a:lnTo>
                    <a:lnTo>
                      <a:pt x="48" y="1133"/>
                    </a:lnTo>
                    <a:lnTo>
                      <a:pt x="39" y="1114"/>
                    </a:lnTo>
                    <a:lnTo>
                      <a:pt x="29" y="1093"/>
                    </a:lnTo>
                    <a:lnTo>
                      <a:pt x="21" y="1071"/>
                    </a:lnTo>
                    <a:lnTo>
                      <a:pt x="15" y="1048"/>
                    </a:lnTo>
                    <a:lnTo>
                      <a:pt x="10" y="1024"/>
                    </a:lnTo>
                    <a:lnTo>
                      <a:pt x="5" y="998"/>
                    </a:lnTo>
                    <a:lnTo>
                      <a:pt x="2" y="972"/>
                    </a:lnTo>
                    <a:lnTo>
                      <a:pt x="0" y="944"/>
                    </a:lnTo>
                    <a:lnTo>
                      <a:pt x="0" y="916"/>
                    </a:lnTo>
                    <a:lnTo>
                      <a:pt x="0" y="887"/>
                    </a:lnTo>
                    <a:lnTo>
                      <a:pt x="2" y="856"/>
                    </a:lnTo>
                    <a:lnTo>
                      <a:pt x="5" y="827"/>
                    </a:lnTo>
                    <a:lnTo>
                      <a:pt x="10" y="796"/>
                    </a:lnTo>
                    <a:lnTo>
                      <a:pt x="15" y="766"/>
                    </a:lnTo>
                    <a:lnTo>
                      <a:pt x="21" y="734"/>
                    </a:lnTo>
                    <a:lnTo>
                      <a:pt x="29" y="704"/>
                    </a:lnTo>
                    <a:lnTo>
                      <a:pt x="39" y="673"/>
                    </a:lnTo>
                    <a:lnTo>
                      <a:pt x="48" y="642"/>
                    </a:lnTo>
                    <a:lnTo>
                      <a:pt x="59" y="611"/>
                    </a:lnTo>
                    <a:lnTo>
                      <a:pt x="71" y="581"/>
                    </a:lnTo>
                    <a:lnTo>
                      <a:pt x="83" y="550"/>
                    </a:lnTo>
                    <a:lnTo>
                      <a:pt x="97" y="521"/>
                    </a:lnTo>
                    <a:lnTo>
                      <a:pt x="112" y="491"/>
                    </a:lnTo>
                    <a:lnTo>
                      <a:pt x="127" y="461"/>
                    </a:lnTo>
                    <a:lnTo>
                      <a:pt x="143" y="433"/>
                    </a:lnTo>
                    <a:lnTo>
                      <a:pt x="160" y="404"/>
                    </a:lnTo>
                    <a:lnTo>
                      <a:pt x="178" y="376"/>
                    </a:lnTo>
                    <a:lnTo>
                      <a:pt x="197" y="348"/>
                    </a:lnTo>
                    <a:lnTo>
                      <a:pt x="216" y="321"/>
                    </a:lnTo>
                    <a:lnTo>
                      <a:pt x="236" y="296"/>
                    </a:lnTo>
                    <a:lnTo>
                      <a:pt x="256" y="270"/>
                    </a:lnTo>
                    <a:lnTo>
                      <a:pt x="277" y="245"/>
                    </a:lnTo>
                    <a:lnTo>
                      <a:pt x="299" y="221"/>
                    </a:lnTo>
                    <a:lnTo>
                      <a:pt x="322" y="198"/>
                    </a:lnTo>
                    <a:lnTo>
                      <a:pt x="344" y="176"/>
                    </a:lnTo>
                    <a:lnTo>
                      <a:pt x="367" y="155"/>
                    </a:lnTo>
                    <a:lnTo>
                      <a:pt x="391" y="135"/>
                    </a:lnTo>
                    <a:lnTo>
                      <a:pt x="415" y="116"/>
                    </a:lnTo>
                    <a:lnTo>
                      <a:pt x="440" y="99"/>
                    </a:lnTo>
                    <a:lnTo>
                      <a:pt x="465" y="81"/>
                    </a:lnTo>
                    <a:lnTo>
                      <a:pt x="490" y="6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02" name="Freeform 18"/>
              <p:cNvSpPr/>
              <p:nvPr/>
            </p:nvSpPr>
            <p:spPr bwMode="auto">
              <a:xfrm>
                <a:off x="3352800" y="3282950"/>
                <a:ext cx="130175" cy="166688"/>
              </a:xfrm>
              <a:custGeom>
                <a:avLst/>
                <a:gdLst>
                  <a:gd name="T0" fmla="*/ 540 w 981"/>
                  <a:gd name="T1" fmla="*/ 42 h 1266"/>
                  <a:gd name="T2" fmla="*/ 613 w 981"/>
                  <a:gd name="T3" fmla="*/ 14 h 1266"/>
                  <a:gd name="T4" fmla="*/ 681 w 981"/>
                  <a:gd name="T5" fmla="*/ 2 h 1266"/>
                  <a:gd name="T6" fmla="*/ 744 w 981"/>
                  <a:gd name="T7" fmla="*/ 2 h 1266"/>
                  <a:gd name="T8" fmla="*/ 802 w 981"/>
                  <a:gd name="T9" fmla="*/ 16 h 1266"/>
                  <a:gd name="T10" fmla="*/ 853 w 981"/>
                  <a:gd name="T11" fmla="*/ 44 h 1266"/>
                  <a:gd name="T12" fmla="*/ 897 w 981"/>
                  <a:gd name="T13" fmla="*/ 82 h 1266"/>
                  <a:gd name="T14" fmla="*/ 932 w 981"/>
                  <a:gd name="T15" fmla="*/ 133 h 1266"/>
                  <a:gd name="T16" fmla="*/ 959 w 981"/>
                  <a:gd name="T17" fmla="*/ 195 h 1266"/>
                  <a:gd name="T18" fmla="*/ 975 w 981"/>
                  <a:gd name="T19" fmla="*/ 267 h 1266"/>
                  <a:gd name="T20" fmla="*/ 981 w 981"/>
                  <a:gd name="T21" fmla="*/ 350 h 1266"/>
                  <a:gd name="T22" fmla="*/ 975 w 981"/>
                  <a:gd name="T23" fmla="*/ 440 h 1266"/>
                  <a:gd name="T24" fmla="*/ 959 w 981"/>
                  <a:gd name="T25" fmla="*/ 531 h 1266"/>
                  <a:gd name="T26" fmla="*/ 932 w 981"/>
                  <a:gd name="T27" fmla="*/ 624 h 1266"/>
                  <a:gd name="T28" fmla="*/ 897 w 981"/>
                  <a:gd name="T29" fmla="*/ 715 h 1266"/>
                  <a:gd name="T30" fmla="*/ 853 w 981"/>
                  <a:gd name="T31" fmla="*/ 804 h 1266"/>
                  <a:gd name="T32" fmla="*/ 802 w 981"/>
                  <a:gd name="T33" fmla="*/ 891 h 1266"/>
                  <a:gd name="T34" fmla="*/ 744 w 981"/>
                  <a:gd name="T35" fmla="*/ 971 h 1266"/>
                  <a:gd name="T36" fmla="*/ 681 w 981"/>
                  <a:gd name="T37" fmla="*/ 1045 h 1266"/>
                  <a:gd name="T38" fmla="*/ 613 w 981"/>
                  <a:gd name="T39" fmla="*/ 1111 h 1266"/>
                  <a:gd name="T40" fmla="*/ 540 w 981"/>
                  <a:gd name="T41" fmla="*/ 1168 h 1266"/>
                  <a:gd name="T42" fmla="*/ 465 w 981"/>
                  <a:gd name="T43" fmla="*/ 1214 h 1266"/>
                  <a:gd name="T44" fmla="*/ 392 w 981"/>
                  <a:gd name="T45" fmla="*/ 1245 h 1266"/>
                  <a:gd name="T46" fmla="*/ 322 w 981"/>
                  <a:gd name="T47" fmla="*/ 1262 h 1266"/>
                  <a:gd name="T48" fmla="*/ 257 w 981"/>
                  <a:gd name="T49" fmla="*/ 1266 h 1266"/>
                  <a:gd name="T50" fmla="*/ 197 w 981"/>
                  <a:gd name="T51" fmla="*/ 1256 h 1266"/>
                  <a:gd name="T52" fmla="*/ 144 w 981"/>
                  <a:gd name="T53" fmla="*/ 1234 h 1266"/>
                  <a:gd name="T54" fmla="*/ 98 w 981"/>
                  <a:gd name="T55" fmla="*/ 1199 h 1266"/>
                  <a:gd name="T56" fmla="*/ 59 w 981"/>
                  <a:gd name="T57" fmla="*/ 1153 h 1266"/>
                  <a:gd name="T58" fmla="*/ 30 w 981"/>
                  <a:gd name="T59" fmla="*/ 1094 h 1266"/>
                  <a:gd name="T60" fmla="*/ 10 w 981"/>
                  <a:gd name="T61" fmla="*/ 1025 h 1266"/>
                  <a:gd name="T62" fmla="*/ 1 w 981"/>
                  <a:gd name="T63" fmla="*/ 946 h 1266"/>
                  <a:gd name="T64" fmla="*/ 3 w 981"/>
                  <a:gd name="T65" fmla="*/ 857 h 1266"/>
                  <a:gd name="T66" fmla="*/ 16 w 981"/>
                  <a:gd name="T67" fmla="*/ 766 h 1266"/>
                  <a:gd name="T68" fmla="*/ 39 w 981"/>
                  <a:gd name="T69" fmla="*/ 674 h 1266"/>
                  <a:gd name="T70" fmla="*/ 71 w 981"/>
                  <a:gd name="T71" fmla="*/ 582 h 1266"/>
                  <a:gd name="T72" fmla="*/ 112 w 981"/>
                  <a:gd name="T73" fmla="*/ 492 h 1266"/>
                  <a:gd name="T74" fmla="*/ 161 w 981"/>
                  <a:gd name="T75" fmla="*/ 404 h 1266"/>
                  <a:gd name="T76" fmla="*/ 217 w 981"/>
                  <a:gd name="T77" fmla="*/ 322 h 1266"/>
                  <a:gd name="T78" fmla="*/ 278 w 981"/>
                  <a:gd name="T79" fmla="*/ 246 h 1266"/>
                  <a:gd name="T80" fmla="*/ 344 w 981"/>
                  <a:gd name="T81" fmla="*/ 177 h 1266"/>
                  <a:gd name="T82" fmla="*/ 415 w 981"/>
                  <a:gd name="T83" fmla="*/ 117 h 1266"/>
                  <a:gd name="T84" fmla="*/ 491 w 981"/>
                  <a:gd name="T85" fmla="*/ 67 h 1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81" h="1266">
                    <a:moveTo>
                      <a:pt x="491" y="67"/>
                    </a:moveTo>
                    <a:lnTo>
                      <a:pt x="516" y="54"/>
                    </a:lnTo>
                    <a:lnTo>
                      <a:pt x="540" y="42"/>
                    </a:lnTo>
                    <a:lnTo>
                      <a:pt x="565" y="31"/>
                    </a:lnTo>
                    <a:lnTo>
                      <a:pt x="589" y="21"/>
                    </a:lnTo>
                    <a:lnTo>
                      <a:pt x="613" y="14"/>
                    </a:lnTo>
                    <a:lnTo>
                      <a:pt x="636" y="8"/>
                    </a:lnTo>
                    <a:lnTo>
                      <a:pt x="659" y="4"/>
                    </a:lnTo>
                    <a:lnTo>
                      <a:pt x="681" y="2"/>
                    </a:lnTo>
                    <a:lnTo>
                      <a:pt x="703" y="0"/>
                    </a:lnTo>
                    <a:lnTo>
                      <a:pt x="724" y="1"/>
                    </a:lnTo>
                    <a:lnTo>
                      <a:pt x="744" y="2"/>
                    </a:lnTo>
                    <a:lnTo>
                      <a:pt x="765" y="6"/>
                    </a:lnTo>
                    <a:lnTo>
                      <a:pt x="784" y="10"/>
                    </a:lnTo>
                    <a:lnTo>
                      <a:pt x="802" y="16"/>
                    </a:lnTo>
                    <a:lnTo>
                      <a:pt x="820" y="24"/>
                    </a:lnTo>
                    <a:lnTo>
                      <a:pt x="837" y="33"/>
                    </a:lnTo>
                    <a:lnTo>
                      <a:pt x="853" y="44"/>
                    </a:lnTo>
                    <a:lnTo>
                      <a:pt x="868" y="55"/>
                    </a:lnTo>
                    <a:lnTo>
                      <a:pt x="883" y="68"/>
                    </a:lnTo>
                    <a:lnTo>
                      <a:pt x="897" y="82"/>
                    </a:lnTo>
                    <a:lnTo>
                      <a:pt x="910" y="98"/>
                    </a:lnTo>
                    <a:lnTo>
                      <a:pt x="921" y="115"/>
                    </a:lnTo>
                    <a:lnTo>
                      <a:pt x="932" y="133"/>
                    </a:lnTo>
                    <a:lnTo>
                      <a:pt x="942" y="152"/>
                    </a:lnTo>
                    <a:lnTo>
                      <a:pt x="950" y="173"/>
                    </a:lnTo>
                    <a:lnTo>
                      <a:pt x="959" y="195"/>
                    </a:lnTo>
                    <a:lnTo>
                      <a:pt x="965" y="217"/>
                    </a:lnTo>
                    <a:lnTo>
                      <a:pt x="971" y="242"/>
                    </a:lnTo>
                    <a:lnTo>
                      <a:pt x="975" y="267"/>
                    </a:lnTo>
                    <a:lnTo>
                      <a:pt x="978" y="294"/>
                    </a:lnTo>
                    <a:lnTo>
                      <a:pt x="980" y="322"/>
                    </a:lnTo>
                    <a:lnTo>
                      <a:pt x="981" y="350"/>
                    </a:lnTo>
                    <a:lnTo>
                      <a:pt x="980" y="380"/>
                    </a:lnTo>
                    <a:lnTo>
                      <a:pt x="978" y="409"/>
                    </a:lnTo>
                    <a:lnTo>
                      <a:pt x="975" y="440"/>
                    </a:lnTo>
                    <a:lnTo>
                      <a:pt x="971" y="470"/>
                    </a:lnTo>
                    <a:lnTo>
                      <a:pt x="965" y="501"/>
                    </a:lnTo>
                    <a:lnTo>
                      <a:pt x="959" y="531"/>
                    </a:lnTo>
                    <a:lnTo>
                      <a:pt x="950" y="563"/>
                    </a:lnTo>
                    <a:lnTo>
                      <a:pt x="942" y="593"/>
                    </a:lnTo>
                    <a:lnTo>
                      <a:pt x="932" y="624"/>
                    </a:lnTo>
                    <a:lnTo>
                      <a:pt x="921" y="654"/>
                    </a:lnTo>
                    <a:lnTo>
                      <a:pt x="910" y="685"/>
                    </a:lnTo>
                    <a:lnTo>
                      <a:pt x="897" y="715"/>
                    </a:lnTo>
                    <a:lnTo>
                      <a:pt x="883" y="745"/>
                    </a:lnTo>
                    <a:lnTo>
                      <a:pt x="868" y="775"/>
                    </a:lnTo>
                    <a:lnTo>
                      <a:pt x="853" y="804"/>
                    </a:lnTo>
                    <a:lnTo>
                      <a:pt x="837" y="834"/>
                    </a:lnTo>
                    <a:lnTo>
                      <a:pt x="820" y="862"/>
                    </a:lnTo>
                    <a:lnTo>
                      <a:pt x="802" y="891"/>
                    </a:lnTo>
                    <a:lnTo>
                      <a:pt x="784" y="918"/>
                    </a:lnTo>
                    <a:lnTo>
                      <a:pt x="765" y="944"/>
                    </a:lnTo>
                    <a:lnTo>
                      <a:pt x="744" y="971"/>
                    </a:lnTo>
                    <a:lnTo>
                      <a:pt x="724" y="996"/>
                    </a:lnTo>
                    <a:lnTo>
                      <a:pt x="703" y="1021"/>
                    </a:lnTo>
                    <a:lnTo>
                      <a:pt x="681" y="1045"/>
                    </a:lnTo>
                    <a:lnTo>
                      <a:pt x="659" y="1067"/>
                    </a:lnTo>
                    <a:lnTo>
                      <a:pt x="636" y="1090"/>
                    </a:lnTo>
                    <a:lnTo>
                      <a:pt x="613" y="1111"/>
                    </a:lnTo>
                    <a:lnTo>
                      <a:pt x="589" y="1131"/>
                    </a:lnTo>
                    <a:lnTo>
                      <a:pt x="565" y="1150"/>
                    </a:lnTo>
                    <a:lnTo>
                      <a:pt x="540" y="1168"/>
                    </a:lnTo>
                    <a:lnTo>
                      <a:pt x="516" y="1184"/>
                    </a:lnTo>
                    <a:lnTo>
                      <a:pt x="491" y="1199"/>
                    </a:lnTo>
                    <a:lnTo>
                      <a:pt x="465" y="1214"/>
                    </a:lnTo>
                    <a:lnTo>
                      <a:pt x="441" y="1226"/>
                    </a:lnTo>
                    <a:lnTo>
                      <a:pt x="415" y="1236"/>
                    </a:lnTo>
                    <a:lnTo>
                      <a:pt x="392" y="1245"/>
                    </a:lnTo>
                    <a:lnTo>
                      <a:pt x="368" y="1252"/>
                    </a:lnTo>
                    <a:lnTo>
                      <a:pt x="344" y="1258"/>
                    </a:lnTo>
                    <a:lnTo>
                      <a:pt x="322" y="1262"/>
                    </a:lnTo>
                    <a:lnTo>
                      <a:pt x="300" y="1265"/>
                    </a:lnTo>
                    <a:lnTo>
                      <a:pt x="278" y="1266"/>
                    </a:lnTo>
                    <a:lnTo>
                      <a:pt x="257" y="1266"/>
                    </a:lnTo>
                    <a:lnTo>
                      <a:pt x="237" y="1264"/>
                    </a:lnTo>
                    <a:lnTo>
                      <a:pt x="217" y="1261"/>
                    </a:lnTo>
                    <a:lnTo>
                      <a:pt x="197" y="1256"/>
                    </a:lnTo>
                    <a:lnTo>
                      <a:pt x="179" y="1250"/>
                    </a:lnTo>
                    <a:lnTo>
                      <a:pt x="161" y="1243"/>
                    </a:lnTo>
                    <a:lnTo>
                      <a:pt x="144" y="1234"/>
                    </a:lnTo>
                    <a:lnTo>
                      <a:pt x="128" y="1224"/>
                    </a:lnTo>
                    <a:lnTo>
                      <a:pt x="112" y="1212"/>
                    </a:lnTo>
                    <a:lnTo>
                      <a:pt x="98" y="1199"/>
                    </a:lnTo>
                    <a:lnTo>
                      <a:pt x="85" y="1185"/>
                    </a:lnTo>
                    <a:lnTo>
                      <a:pt x="71" y="1169"/>
                    </a:lnTo>
                    <a:lnTo>
                      <a:pt x="59" y="1153"/>
                    </a:lnTo>
                    <a:lnTo>
                      <a:pt x="49" y="1134"/>
                    </a:lnTo>
                    <a:lnTo>
                      <a:pt x="39" y="1115"/>
                    </a:lnTo>
                    <a:lnTo>
                      <a:pt x="30" y="1094"/>
                    </a:lnTo>
                    <a:lnTo>
                      <a:pt x="23" y="1072"/>
                    </a:lnTo>
                    <a:lnTo>
                      <a:pt x="16" y="1049"/>
                    </a:lnTo>
                    <a:lnTo>
                      <a:pt x="10" y="1025"/>
                    </a:lnTo>
                    <a:lnTo>
                      <a:pt x="6" y="999"/>
                    </a:lnTo>
                    <a:lnTo>
                      <a:pt x="3" y="973"/>
                    </a:lnTo>
                    <a:lnTo>
                      <a:pt x="1" y="946"/>
                    </a:lnTo>
                    <a:lnTo>
                      <a:pt x="0" y="916"/>
                    </a:lnTo>
                    <a:lnTo>
                      <a:pt x="1" y="887"/>
                    </a:lnTo>
                    <a:lnTo>
                      <a:pt x="3" y="857"/>
                    </a:lnTo>
                    <a:lnTo>
                      <a:pt x="6" y="827"/>
                    </a:lnTo>
                    <a:lnTo>
                      <a:pt x="10" y="796"/>
                    </a:lnTo>
                    <a:lnTo>
                      <a:pt x="16" y="766"/>
                    </a:lnTo>
                    <a:lnTo>
                      <a:pt x="23" y="735"/>
                    </a:lnTo>
                    <a:lnTo>
                      <a:pt x="30" y="705"/>
                    </a:lnTo>
                    <a:lnTo>
                      <a:pt x="39" y="674"/>
                    </a:lnTo>
                    <a:lnTo>
                      <a:pt x="49" y="643"/>
                    </a:lnTo>
                    <a:lnTo>
                      <a:pt x="59" y="612"/>
                    </a:lnTo>
                    <a:lnTo>
                      <a:pt x="71" y="582"/>
                    </a:lnTo>
                    <a:lnTo>
                      <a:pt x="85" y="551"/>
                    </a:lnTo>
                    <a:lnTo>
                      <a:pt x="98" y="522"/>
                    </a:lnTo>
                    <a:lnTo>
                      <a:pt x="112" y="492"/>
                    </a:lnTo>
                    <a:lnTo>
                      <a:pt x="128" y="462"/>
                    </a:lnTo>
                    <a:lnTo>
                      <a:pt x="144" y="434"/>
                    </a:lnTo>
                    <a:lnTo>
                      <a:pt x="161" y="404"/>
                    </a:lnTo>
                    <a:lnTo>
                      <a:pt x="179" y="377"/>
                    </a:lnTo>
                    <a:lnTo>
                      <a:pt x="197" y="349"/>
                    </a:lnTo>
                    <a:lnTo>
                      <a:pt x="217" y="322"/>
                    </a:lnTo>
                    <a:lnTo>
                      <a:pt x="237" y="296"/>
                    </a:lnTo>
                    <a:lnTo>
                      <a:pt x="257" y="270"/>
                    </a:lnTo>
                    <a:lnTo>
                      <a:pt x="278" y="246"/>
                    </a:lnTo>
                    <a:lnTo>
                      <a:pt x="300" y="222"/>
                    </a:lnTo>
                    <a:lnTo>
                      <a:pt x="322" y="199"/>
                    </a:lnTo>
                    <a:lnTo>
                      <a:pt x="344" y="177"/>
                    </a:lnTo>
                    <a:lnTo>
                      <a:pt x="368" y="155"/>
                    </a:lnTo>
                    <a:lnTo>
                      <a:pt x="392" y="136"/>
                    </a:lnTo>
                    <a:lnTo>
                      <a:pt x="415" y="117"/>
                    </a:lnTo>
                    <a:lnTo>
                      <a:pt x="441" y="100"/>
                    </a:lnTo>
                    <a:lnTo>
                      <a:pt x="465" y="82"/>
                    </a:lnTo>
                    <a:lnTo>
                      <a:pt x="491" y="67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03" name="Freeform 19"/>
              <p:cNvSpPr/>
              <p:nvPr/>
            </p:nvSpPr>
            <p:spPr bwMode="auto">
              <a:xfrm>
                <a:off x="2609850" y="3144838"/>
                <a:ext cx="128588" cy="168275"/>
              </a:xfrm>
              <a:custGeom>
                <a:avLst/>
                <a:gdLst>
                  <a:gd name="T0" fmla="*/ 439 w 980"/>
                  <a:gd name="T1" fmla="*/ 41 h 1267"/>
                  <a:gd name="T2" fmla="*/ 367 w 980"/>
                  <a:gd name="T3" fmla="*/ 15 h 1267"/>
                  <a:gd name="T4" fmla="*/ 299 w 980"/>
                  <a:gd name="T5" fmla="*/ 1 h 1267"/>
                  <a:gd name="T6" fmla="*/ 235 w 980"/>
                  <a:gd name="T7" fmla="*/ 2 h 1267"/>
                  <a:gd name="T8" fmla="*/ 179 w 980"/>
                  <a:gd name="T9" fmla="*/ 17 h 1267"/>
                  <a:gd name="T10" fmla="*/ 127 w 980"/>
                  <a:gd name="T11" fmla="*/ 43 h 1267"/>
                  <a:gd name="T12" fmla="*/ 83 w 980"/>
                  <a:gd name="T13" fmla="*/ 82 h 1267"/>
                  <a:gd name="T14" fmla="*/ 49 w 980"/>
                  <a:gd name="T15" fmla="*/ 132 h 1267"/>
                  <a:gd name="T16" fmla="*/ 22 w 980"/>
                  <a:gd name="T17" fmla="*/ 194 h 1267"/>
                  <a:gd name="T18" fmla="*/ 5 w 980"/>
                  <a:gd name="T19" fmla="*/ 267 h 1267"/>
                  <a:gd name="T20" fmla="*/ 0 w 980"/>
                  <a:gd name="T21" fmla="*/ 350 h 1267"/>
                  <a:gd name="T22" fmla="*/ 5 w 980"/>
                  <a:gd name="T23" fmla="*/ 440 h 1267"/>
                  <a:gd name="T24" fmla="*/ 22 w 980"/>
                  <a:gd name="T25" fmla="*/ 531 h 1267"/>
                  <a:gd name="T26" fmla="*/ 49 w 980"/>
                  <a:gd name="T27" fmla="*/ 624 h 1267"/>
                  <a:gd name="T28" fmla="*/ 83 w 980"/>
                  <a:gd name="T29" fmla="*/ 715 h 1267"/>
                  <a:gd name="T30" fmla="*/ 127 w 980"/>
                  <a:gd name="T31" fmla="*/ 805 h 1267"/>
                  <a:gd name="T32" fmla="*/ 179 w 980"/>
                  <a:gd name="T33" fmla="*/ 890 h 1267"/>
                  <a:gd name="T34" fmla="*/ 235 w 980"/>
                  <a:gd name="T35" fmla="*/ 970 h 1267"/>
                  <a:gd name="T36" fmla="*/ 299 w 980"/>
                  <a:gd name="T37" fmla="*/ 1044 h 1267"/>
                  <a:gd name="T38" fmla="*/ 367 w 980"/>
                  <a:gd name="T39" fmla="*/ 1110 h 1267"/>
                  <a:gd name="T40" fmla="*/ 439 w 980"/>
                  <a:gd name="T41" fmla="*/ 1167 h 1267"/>
                  <a:gd name="T42" fmla="*/ 516 w 980"/>
                  <a:gd name="T43" fmla="*/ 1213 h 1267"/>
                  <a:gd name="T44" fmla="*/ 589 w 980"/>
                  <a:gd name="T45" fmla="*/ 1245 h 1267"/>
                  <a:gd name="T46" fmla="*/ 659 w 980"/>
                  <a:gd name="T47" fmla="*/ 1263 h 1267"/>
                  <a:gd name="T48" fmla="*/ 724 w 980"/>
                  <a:gd name="T49" fmla="*/ 1266 h 1267"/>
                  <a:gd name="T50" fmla="*/ 784 w 980"/>
                  <a:gd name="T51" fmla="*/ 1256 h 1267"/>
                  <a:gd name="T52" fmla="*/ 836 w 980"/>
                  <a:gd name="T53" fmla="*/ 1233 h 1267"/>
                  <a:gd name="T54" fmla="*/ 883 w 980"/>
                  <a:gd name="T55" fmla="*/ 1199 h 1267"/>
                  <a:gd name="T56" fmla="*/ 921 w 980"/>
                  <a:gd name="T57" fmla="*/ 1152 h 1267"/>
                  <a:gd name="T58" fmla="*/ 950 w 980"/>
                  <a:gd name="T59" fmla="*/ 1094 h 1267"/>
                  <a:gd name="T60" fmla="*/ 970 w 980"/>
                  <a:gd name="T61" fmla="*/ 1025 h 1267"/>
                  <a:gd name="T62" fmla="*/ 980 w 980"/>
                  <a:gd name="T63" fmla="*/ 945 h 1267"/>
                  <a:gd name="T64" fmla="*/ 977 w 980"/>
                  <a:gd name="T65" fmla="*/ 856 h 1267"/>
                  <a:gd name="T66" fmla="*/ 964 w 980"/>
                  <a:gd name="T67" fmla="*/ 766 h 1267"/>
                  <a:gd name="T68" fmla="*/ 942 w 980"/>
                  <a:gd name="T69" fmla="*/ 674 h 1267"/>
                  <a:gd name="T70" fmla="*/ 909 w 980"/>
                  <a:gd name="T71" fmla="*/ 582 h 1267"/>
                  <a:gd name="T72" fmla="*/ 868 w 980"/>
                  <a:gd name="T73" fmla="*/ 492 h 1267"/>
                  <a:gd name="T74" fmla="*/ 819 w 980"/>
                  <a:gd name="T75" fmla="*/ 404 h 1267"/>
                  <a:gd name="T76" fmla="*/ 764 w 980"/>
                  <a:gd name="T77" fmla="*/ 322 h 1267"/>
                  <a:gd name="T78" fmla="*/ 702 w 980"/>
                  <a:gd name="T79" fmla="*/ 246 h 1267"/>
                  <a:gd name="T80" fmla="*/ 635 w 980"/>
                  <a:gd name="T81" fmla="*/ 177 h 1267"/>
                  <a:gd name="T82" fmla="*/ 564 w 980"/>
                  <a:gd name="T83" fmla="*/ 117 h 1267"/>
                  <a:gd name="T84" fmla="*/ 490 w 980"/>
                  <a:gd name="T85" fmla="*/ 67 h 1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80" h="1267">
                    <a:moveTo>
                      <a:pt x="490" y="67"/>
                    </a:moveTo>
                    <a:lnTo>
                      <a:pt x="465" y="53"/>
                    </a:lnTo>
                    <a:lnTo>
                      <a:pt x="439" y="41"/>
                    </a:lnTo>
                    <a:lnTo>
                      <a:pt x="415" y="31"/>
                    </a:lnTo>
                    <a:lnTo>
                      <a:pt x="391" y="22"/>
                    </a:lnTo>
                    <a:lnTo>
                      <a:pt x="367" y="15"/>
                    </a:lnTo>
                    <a:lnTo>
                      <a:pt x="344" y="8"/>
                    </a:lnTo>
                    <a:lnTo>
                      <a:pt x="322" y="4"/>
                    </a:lnTo>
                    <a:lnTo>
                      <a:pt x="299" y="1"/>
                    </a:lnTo>
                    <a:lnTo>
                      <a:pt x="277" y="0"/>
                    </a:lnTo>
                    <a:lnTo>
                      <a:pt x="257" y="0"/>
                    </a:lnTo>
                    <a:lnTo>
                      <a:pt x="235" y="2"/>
                    </a:lnTo>
                    <a:lnTo>
                      <a:pt x="216" y="5"/>
                    </a:lnTo>
                    <a:lnTo>
                      <a:pt x="197" y="10"/>
                    </a:lnTo>
                    <a:lnTo>
                      <a:pt x="179" y="17"/>
                    </a:lnTo>
                    <a:lnTo>
                      <a:pt x="160" y="24"/>
                    </a:lnTo>
                    <a:lnTo>
                      <a:pt x="143" y="33"/>
                    </a:lnTo>
                    <a:lnTo>
                      <a:pt x="127" y="43"/>
                    </a:lnTo>
                    <a:lnTo>
                      <a:pt x="112" y="54"/>
                    </a:lnTo>
                    <a:lnTo>
                      <a:pt x="97" y="67"/>
                    </a:lnTo>
                    <a:lnTo>
                      <a:pt x="83" y="82"/>
                    </a:lnTo>
                    <a:lnTo>
                      <a:pt x="71" y="98"/>
                    </a:lnTo>
                    <a:lnTo>
                      <a:pt x="59" y="114"/>
                    </a:lnTo>
                    <a:lnTo>
                      <a:pt x="49" y="132"/>
                    </a:lnTo>
                    <a:lnTo>
                      <a:pt x="39" y="152"/>
                    </a:lnTo>
                    <a:lnTo>
                      <a:pt x="29" y="173"/>
                    </a:lnTo>
                    <a:lnTo>
                      <a:pt x="22" y="194"/>
                    </a:lnTo>
                    <a:lnTo>
                      <a:pt x="15" y="218"/>
                    </a:lnTo>
                    <a:lnTo>
                      <a:pt x="10" y="242"/>
                    </a:lnTo>
                    <a:lnTo>
                      <a:pt x="5" y="267"/>
                    </a:lnTo>
                    <a:lnTo>
                      <a:pt x="2" y="294"/>
                    </a:lnTo>
                    <a:lnTo>
                      <a:pt x="1" y="321"/>
                    </a:lnTo>
                    <a:lnTo>
                      <a:pt x="0" y="350"/>
                    </a:lnTo>
                    <a:lnTo>
                      <a:pt x="1" y="379"/>
                    </a:lnTo>
                    <a:lnTo>
                      <a:pt x="2" y="410"/>
                    </a:lnTo>
                    <a:lnTo>
                      <a:pt x="5" y="440"/>
                    </a:lnTo>
                    <a:lnTo>
                      <a:pt x="10" y="469"/>
                    </a:lnTo>
                    <a:lnTo>
                      <a:pt x="15" y="501"/>
                    </a:lnTo>
                    <a:lnTo>
                      <a:pt x="22" y="531"/>
                    </a:lnTo>
                    <a:lnTo>
                      <a:pt x="29" y="562"/>
                    </a:lnTo>
                    <a:lnTo>
                      <a:pt x="39" y="592"/>
                    </a:lnTo>
                    <a:lnTo>
                      <a:pt x="49" y="624"/>
                    </a:lnTo>
                    <a:lnTo>
                      <a:pt x="59" y="654"/>
                    </a:lnTo>
                    <a:lnTo>
                      <a:pt x="71" y="685"/>
                    </a:lnTo>
                    <a:lnTo>
                      <a:pt x="83" y="715"/>
                    </a:lnTo>
                    <a:lnTo>
                      <a:pt x="97" y="745"/>
                    </a:lnTo>
                    <a:lnTo>
                      <a:pt x="112" y="775"/>
                    </a:lnTo>
                    <a:lnTo>
                      <a:pt x="127" y="805"/>
                    </a:lnTo>
                    <a:lnTo>
                      <a:pt x="143" y="833"/>
                    </a:lnTo>
                    <a:lnTo>
                      <a:pt x="160" y="861"/>
                    </a:lnTo>
                    <a:lnTo>
                      <a:pt x="179" y="890"/>
                    </a:lnTo>
                    <a:lnTo>
                      <a:pt x="197" y="917"/>
                    </a:lnTo>
                    <a:lnTo>
                      <a:pt x="216" y="945"/>
                    </a:lnTo>
                    <a:lnTo>
                      <a:pt x="235" y="970"/>
                    </a:lnTo>
                    <a:lnTo>
                      <a:pt x="257" y="997"/>
                    </a:lnTo>
                    <a:lnTo>
                      <a:pt x="277" y="1021"/>
                    </a:lnTo>
                    <a:lnTo>
                      <a:pt x="299" y="1044"/>
                    </a:lnTo>
                    <a:lnTo>
                      <a:pt x="322" y="1068"/>
                    </a:lnTo>
                    <a:lnTo>
                      <a:pt x="344" y="1090"/>
                    </a:lnTo>
                    <a:lnTo>
                      <a:pt x="367" y="1110"/>
                    </a:lnTo>
                    <a:lnTo>
                      <a:pt x="391" y="1131"/>
                    </a:lnTo>
                    <a:lnTo>
                      <a:pt x="415" y="1150"/>
                    </a:lnTo>
                    <a:lnTo>
                      <a:pt x="439" y="1167"/>
                    </a:lnTo>
                    <a:lnTo>
                      <a:pt x="465" y="1184"/>
                    </a:lnTo>
                    <a:lnTo>
                      <a:pt x="490" y="1200"/>
                    </a:lnTo>
                    <a:lnTo>
                      <a:pt x="516" y="1213"/>
                    </a:lnTo>
                    <a:lnTo>
                      <a:pt x="540" y="1225"/>
                    </a:lnTo>
                    <a:lnTo>
                      <a:pt x="564" y="1236"/>
                    </a:lnTo>
                    <a:lnTo>
                      <a:pt x="589" y="1245"/>
                    </a:lnTo>
                    <a:lnTo>
                      <a:pt x="612" y="1252"/>
                    </a:lnTo>
                    <a:lnTo>
                      <a:pt x="635" y="1257"/>
                    </a:lnTo>
                    <a:lnTo>
                      <a:pt x="659" y="1263"/>
                    </a:lnTo>
                    <a:lnTo>
                      <a:pt x="681" y="1265"/>
                    </a:lnTo>
                    <a:lnTo>
                      <a:pt x="702" y="1267"/>
                    </a:lnTo>
                    <a:lnTo>
                      <a:pt x="724" y="1266"/>
                    </a:lnTo>
                    <a:lnTo>
                      <a:pt x="744" y="1264"/>
                    </a:lnTo>
                    <a:lnTo>
                      <a:pt x="764" y="1261"/>
                    </a:lnTo>
                    <a:lnTo>
                      <a:pt x="784" y="1256"/>
                    </a:lnTo>
                    <a:lnTo>
                      <a:pt x="802" y="1250"/>
                    </a:lnTo>
                    <a:lnTo>
                      <a:pt x="819" y="1242"/>
                    </a:lnTo>
                    <a:lnTo>
                      <a:pt x="836" y="1233"/>
                    </a:lnTo>
                    <a:lnTo>
                      <a:pt x="853" y="1223"/>
                    </a:lnTo>
                    <a:lnTo>
                      <a:pt x="868" y="1212"/>
                    </a:lnTo>
                    <a:lnTo>
                      <a:pt x="883" y="1199"/>
                    </a:lnTo>
                    <a:lnTo>
                      <a:pt x="896" y="1184"/>
                    </a:lnTo>
                    <a:lnTo>
                      <a:pt x="909" y="1169"/>
                    </a:lnTo>
                    <a:lnTo>
                      <a:pt x="921" y="1152"/>
                    </a:lnTo>
                    <a:lnTo>
                      <a:pt x="932" y="1134"/>
                    </a:lnTo>
                    <a:lnTo>
                      <a:pt x="942" y="1114"/>
                    </a:lnTo>
                    <a:lnTo>
                      <a:pt x="950" y="1094"/>
                    </a:lnTo>
                    <a:lnTo>
                      <a:pt x="958" y="1072"/>
                    </a:lnTo>
                    <a:lnTo>
                      <a:pt x="964" y="1048"/>
                    </a:lnTo>
                    <a:lnTo>
                      <a:pt x="970" y="1025"/>
                    </a:lnTo>
                    <a:lnTo>
                      <a:pt x="974" y="1000"/>
                    </a:lnTo>
                    <a:lnTo>
                      <a:pt x="977" y="972"/>
                    </a:lnTo>
                    <a:lnTo>
                      <a:pt x="980" y="945"/>
                    </a:lnTo>
                    <a:lnTo>
                      <a:pt x="980" y="916"/>
                    </a:lnTo>
                    <a:lnTo>
                      <a:pt x="980" y="887"/>
                    </a:lnTo>
                    <a:lnTo>
                      <a:pt x="977" y="856"/>
                    </a:lnTo>
                    <a:lnTo>
                      <a:pt x="974" y="827"/>
                    </a:lnTo>
                    <a:lnTo>
                      <a:pt x="970" y="796"/>
                    </a:lnTo>
                    <a:lnTo>
                      <a:pt x="964" y="766"/>
                    </a:lnTo>
                    <a:lnTo>
                      <a:pt x="958" y="736"/>
                    </a:lnTo>
                    <a:lnTo>
                      <a:pt x="950" y="704"/>
                    </a:lnTo>
                    <a:lnTo>
                      <a:pt x="942" y="674"/>
                    </a:lnTo>
                    <a:lnTo>
                      <a:pt x="932" y="643"/>
                    </a:lnTo>
                    <a:lnTo>
                      <a:pt x="921" y="613"/>
                    </a:lnTo>
                    <a:lnTo>
                      <a:pt x="909" y="582"/>
                    </a:lnTo>
                    <a:lnTo>
                      <a:pt x="896" y="552"/>
                    </a:lnTo>
                    <a:lnTo>
                      <a:pt x="883" y="521"/>
                    </a:lnTo>
                    <a:lnTo>
                      <a:pt x="868" y="492"/>
                    </a:lnTo>
                    <a:lnTo>
                      <a:pt x="853" y="462"/>
                    </a:lnTo>
                    <a:lnTo>
                      <a:pt x="836" y="433"/>
                    </a:lnTo>
                    <a:lnTo>
                      <a:pt x="819" y="404"/>
                    </a:lnTo>
                    <a:lnTo>
                      <a:pt x="802" y="376"/>
                    </a:lnTo>
                    <a:lnTo>
                      <a:pt x="784" y="349"/>
                    </a:lnTo>
                    <a:lnTo>
                      <a:pt x="764" y="322"/>
                    </a:lnTo>
                    <a:lnTo>
                      <a:pt x="744" y="296"/>
                    </a:lnTo>
                    <a:lnTo>
                      <a:pt x="724" y="270"/>
                    </a:lnTo>
                    <a:lnTo>
                      <a:pt x="702" y="246"/>
                    </a:lnTo>
                    <a:lnTo>
                      <a:pt x="681" y="222"/>
                    </a:lnTo>
                    <a:lnTo>
                      <a:pt x="659" y="198"/>
                    </a:lnTo>
                    <a:lnTo>
                      <a:pt x="635" y="177"/>
                    </a:lnTo>
                    <a:lnTo>
                      <a:pt x="612" y="156"/>
                    </a:lnTo>
                    <a:lnTo>
                      <a:pt x="589" y="135"/>
                    </a:lnTo>
                    <a:lnTo>
                      <a:pt x="564" y="117"/>
                    </a:lnTo>
                    <a:lnTo>
                      <a:pt x="540" y="99"/>
                    </a:lnTo>
                    <a:lnTo>
                      <a:pt x="516" y="83"/>
                    </a:lnTo>
                    <a:lnTo>
                      <a:pt x="490" y="67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04" name="Freeform 20"/>
              <p:cNvSpPr/>
              <p:nvPr/>
            </p:nvSpPr>
            <p:spPr bwMode="auto">
              <a:xfrm>
                <a:off x="2203450" y="2946400"/>
                <a:ext cx="130175" cy="166688"/>
              </a:xfrm>
              <a:custGeom>
                <a:avLst/>
                <a:gdLst>
                  <a:gd name="T0" fmla="*/ 440 w 980"/>
                  <a:gd name="T1" fmla="*/ 41 h 1267"/>
                  <a:gd name="T2" fmla="*/ 368 w 980"/>
                  <a:gd name="T3" fmla="*/ 15 h 1267"/>
                  <a:gd name="T4" fmla="*/ 300 w 980"/>
                  <a:gd name="T5" fmla="*/ 1 h 1267"/>
                  <a:gd name="T6" fmla="*/ 236 w 980"/>
                  <a:gd name="T7" fmla="*/ 2 h 1267"/>
                  <a:gd name="T8" fmla="*/ 178 w 980"/>
                  <a:gd name="T9" fmla="*/ 17 h 1267"/>
                  <a:gd name="T10" fmla="*/ 127 w 980"/>
                  <a:gd name="T11" fmla="*/ 43 h 1267"/>
                  <a:gd name="T12" fmla="*/ 84 w 980"/>
                  <a:gd name="T13" fmla="*/ 82 h 1267"/>
                  <a:gd name="T14" fmla="*/ 48 w 980"/>
                  <a:gd name="T15" fmla="*/ 132 h 1267"/>
                  <a:gd name="T16" fmla="*/ 22 w 980"/>
                  <a:gd name="T17" fmla="*/ 194 h 1267"/>
                  <a:gd name="T18" fmla="*/ 6 w 980"/>
                  <a:gd name="T19" fmla="*/ 267 h 1267"/>
                  <a:gd name="T20" fmla="*/ 0 w 980"/>
                  <a:gd name="T21" fmla="*/ 350 h 1267"/>
                  <a:gd name="T22" fmla="*/ 6 w 980"/>
                  <a:gd name="T23" fmla="*/ 440 h 1267"/>
                  <a:gd name="T24" fmla="*/ 22 w 980"/>
                  <a:gd name="T25" fmla="*/ 531 h 1267"/>
                  <a:gd name="T26" fmla="*/ 48 w 980"/>
                  <a:gd name="T27" fmla="*/ 624 h 1267"/>
                  <a:gd name="T28" fmla="*/ 84 w 980"/>
                  <a:gd name="T29" fmla="*/ 715 h 1267"/>
                  <a:gd name="T30" fmla="*/ 127 w 980"/>
                  <a:gd name="T31" fmla="*/ 805 h 1267"/>
                  <a:gd name="T32" fmla="*/ 178 w 980"/>
                  <a:gd name="T33" fmla="*/ 890 h 1267"/>
                  <a:gd name="T34" fmla="*/ 236 w 980"/>
                  <a:gd name="T35" fmla="*/ 970 h 1267"/>
                  <a:gd name="T36" fmla="*/ 300 w 980"/>
                  <a:gd name="T37" fmla="*/ 1044 h 1267"/>
                  <a:gd name="T38" fmla="*/ 368 w 980"/>
                  <a:gd name="T39" fmla="*/ 1110 h 1267"/>
                  <a:gd name="T40" fmla="*/ 440 w 980"/>
                  <a:gd name="T41" fmla="*/ 1167 h 1267"/>
                  <a:gd name="T42" fmla="*/ 515 w 980"/>
                  <a:gd name="T43" fmla="*/ 1213 h 1267"/>
                  <a:gd name="T44" fmla="*/ 589 w 980"/>
                  <a:gd name="T45" fmla="*/ 1245 h 1267"/>
                  <a:gd name="T46" fmla="*/ 658 w 980"/>
                  <a:gd name="T47" fmla="*/ 1263 h 1267"/>
                  <a:gd name="T48" fmla="*/ 724 w 980"/>
                  <a:gd name="T49" fmla="*/ 1266 h 1267"/>
                  <a:gd name="T50" fmla="*/ 783 w 980"/>
                  <a:gd name="T51" fmla="*/ 1256 h 1267"/>
                  <a:gd name="T52" fmla="*/ 837 w 980"/>
                  <a:gd name="T53" fmla="*/ 1234 h 1267"/>
                  <a:gd name="T54" fmla="*/ 883 w 980"/>
                  <a:gd name="T55" fmla="*/ 1199 h 1267"/>
                  <a:gd name="T56" fmla="*/ 921 w 980"/>
                  <a:gd name="T57" fmla="*/ 1152 h 1267"/>
                  <a:gd name="T58" fmla="*/ 951 w 980"/>
                  <a:gd name="T59" fmla="*/ 1094 h 1267"/>
                  <a:gd name="T60" fmla="*/ 970 w 980"/>
                  <a:gd name="T61" fmla="*/ 1025 h 1267"/>
                  <a:gd name="T62" fmla="*/ 980 w 980"/>
                  <a:gd name="T63" fmla="*/ 945 h 1267"/>
                  <a:gd name="T64" fmla="*/ 978 w 980"/>
                  <a:gd name="T65" fmla="*/ 857 h 1267"/>
                  <a:gd name="T66" fmla="*/ 965 w 980"/>
                  <a:gd name="T67" fmla="*/ 766 h 1267"/>
                  <a:gd name="T68" fmla="*/ 941 w 980"/>
                  <a:gd name="T69" fmla="*/ 674 h 1267"/>
                  <a:gd name="T70" fmla="*/ 909 w 980"/>
                  <a:gd name="T71" fmla="*/ 582 h 1267"/>
                  <a:gd name="T72" fmla="*/ 868 w 980"/>
                  <a:gd name="T73" fmla="*/ 492 h 1267"/>
                  <a:gd name="T74" fmla="*/ 820 w 980"/>
                  <a:gd name="T75" fmla="*/ 404 h 1267"/>
                  <a:gd name="T76" fmla="*/ 764 w 980"/>
                  <a:gd name="T77" fmla="*/ 322 h 1267"/>
                  <a:gd name="T78" fmla="*/ 703 w 980"/>
                  <a:gd name="T79" fmla="*/ 246 h 1267"/>
                  <a:gd name="T80" fmla="*/ 636 w 980"/>
                  <a:gd name="T81" fmla="*/ 177 h 1267"/>
                  <a:gd name="T82" fmla="*/ 565 w 980"/>
                  <a:gd name="T83" fmla="*/ 117 h 1267"/>
                  <a:gd name="T84" fmla="*/ 490 w 980"/>
                  <a:gd name="T85" fmla="*/ 67 h 1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80" h="1267">
                    <a:moveTo>
                      <a:pt x="490" y="67"/>
                    </a:moveTo>
                    <a:lnTo>
                      <a:pt x="465" y="53"/>
                    </a:lnTo>
                    <a:lnTo>
                      <a:pt x="440" y="41"/>
                    </a:lnTo>
                    <a:lnTo>
                      <a:pt x="416" y="31"/>
                    </a:lnTo>
                    <a:lnTo>
                      <a:pt x="391" y="22"/>
                    </a:lnTo>
                    <a:lnTo>
                      <a:pt x="368" y="15"/>
                    </a:lnTo>
                    <a:lnTo>
                      <a:pt x="345" y="8"/>
                    </a:lnTo>
                    <a:lnTo>
                      <a:pt x="321" y="4"/>
                    </a:lnTo>
                    <a:lnTo>
                      <a:pt x="300" y="1"/>
                    </a:lnTo>
                    <a:lnTo>
                      <a:pt x="278" y="0"/>
                    </a:lnTo>
                    <a:lnTo>
                      <a:pt x="256" y="0"/>
                    </a:lnTo>
                    <a:lnTo>
                      <a:pt x="236" y="2"/>
                    </a:lnTo>
                    <a:lnTo>
                      <a:pt x="217" y="5"/>
                    </a:lnTo>
                    <a:lnTo>
                      <a:pt x="197" y="10"/>
                    </a:lnTo>
                    <a:lnTo>
                      <a:pt x="178" y="17"/>
                    </a:lnTo>
                    <a:lnTo>
                      <a:pt x="161" y="24"/>
                    </a:lnTo>
                    <a:lnTo>
                      <a:pt x="144" y="33"/>
                    </a:lnTo>
                    <a:lnTo>
                      <a:pt x="127" y="43"/>
                    </a:lnTo>
                    <a:lnTo>
                      <a:pt x="112" y="55"/>
                    </a:lnTo>
                    <a:lnTo>
                      <a:pt x="98" y="67"/>
                    </a:lnTo>
                    <a:lnTo>
                      <a:pt x="84" y="82"/>
                    </a:lnTo>
                    <a:lnTo>
                      <a:pt x="72" y="98"/>
                    </a:lnTo>
                    <a:lnTo>
                      <a:pt x="59" y="114"/>
                    </a:lnTo>
                    <a:lnTo>
                      <a:pt x="48" y="132"/>
                    </a:lnTo>
                    <a:lnTo>
                      <a:pt x="39" y="152"/>
                    </a:lnTo>
                    <a:lnTo>
                      <a:pt x="30" y="173"/>
                    </a:lnTo>
                    <a:lnTo>
                      <a:pt x="22" y="194"/>
                    </a:lnTo>
                    <a:lnTo>
                      <a:pt x="16" y="218"/>
                    </a:lnTo>
                    <a:lnTo>
                      <a:pt x="10" y="242"/>
                    </a:lnTo>
                    <a:lnTo>
                      <a:pt x="6" y="267"/>
                    </a:lnTo>
                    <a:lnTo>
                      <a:pt x="2" y="294"/>
                    </a:lnTo>
                    <a:lnTo>
                      <a:pt x="0" y="321"/>
                    </a:lnTo>
                    <a:lnTo>
                      <a:pt x="0" y="350"/>
                    </a:lnTo>
                    <a:lnTo>
                      <a:pt x="0" y="380"/>
                    </a:lnTo>
                    <a:lnTo>
                      <a:pt x="2" y="410"/>
                    </a:lnTo>
                    <a:lnTo>
                      <a:pt x="6" y="440"/>
                    </a:lnTo>
                    <a:lnTo>
                      <a:pt x="10" y="470"/>
                    </a:lnTo>
                    <a:lnTo>
                      <a:pt x="16" y="501"/>
                    </a:lnTo>
                    <a:lnTo>
                      <a:pt x="22" y="531"/>
                    </a:lnTo>
                    <a:lnTo>
                      <a:pt x="30" y="562"/>
                    </a:lnTo>
                    <a:lnTo>
                      <a:pt x="39" y="592"/>
                    </a:lnTo>
                    <a:lnTo>
                      <a:pt x="48" y="624"/>
                    </a:lnTo>
                    <a:lnTo>
                      <a:pt x="59" y="654"/>
                    </a:lnTo>
                    <a:lnTo>
                      <a:pt x="72" y="685"/>
                    </a:lnTo>
                    <a:lnTo>
                      <a:pt x="84" y="715"/>
                    </a:lnTo>
                    <a:lnTo>
                      <a:pt x="98" y="745"/>
                    </a:lnTo>
                    <a:lnTo>
                      <a:pt x="112" y="775"/>
                    </a:lnTo>
                    <a:lnTo>
                      <a:pt x="127" y="805"/>
                    </a:lnTo>
                    <a:lnTo>
                      <a:pt x="144" y="833"/>
                    </a:lnTo>
                    <a:lnTo>
                      <a:pt x="161" y="861"/>
                    </a:lnTo>
                    <a:lnTo>
                      <a:pt x="178" y="890"/>
                    </a:lnTo>
                    <a:lnTo>
                      <a:pt x="197" y="917"/>
                    </a:lnTo>
                    <a:lnTo>
                      <a:pt x="217" y="945"/>
                    </a:lnTo>
                    <a:lnTo>
                      <a:pt x="236" y="970"/>
                    </a:lnTo>
                    <a:lnTo>
                      <a:pt x="256" y="997"/>
                    </a:lnTo>
                    <a:lnTo>
                      <a:pt x="278" y="1021"/>
                    </a:lnTo>
                    <a:lnTo>
                      <a:pt x="300" y="1044"/>
                    </a:lnTo>
                    <a:lnTo>
                      <a:pt x="321" y="1068"/>
                    </a:lnTo>
                    <a:lnTo>
                      <a:pt x="345" y="1090"/>
                    </a:lnTo>
                    <a:lnTo>
                      <a:pt x="368" y="1110"/>
                    </a:lnTo>
                    <a:lnTo>
                      <a:pt x="391" y="1131"/>
                    </a:lnTo>
                    <a:lnTo>
                      <a:pt x="416" y="1150"/>
                    </a:lnTo>
                    <a:lnTo>
                      <a:pt x="440" y="1167"/>
                    </a:lnTo>
                    <a:lnTo>
                      <a:pt x="465" y="1184"/>
                    </a:lnTo>
                    <a:lnTo>
                      <a:pt x="490" y="1200"/>
                    </a:lnTo>
                    <a:lnTo>
                      <a:pt x="515" y="1213"/>
                    </a:lnTo>
                    <a:lnTo>
                      <a:pt x="540" y="1225"/>
                    </a:lnTo>
                    <a:lnTo>
                      <a:pt x="565" y="1236"/>
                    </a:lnTo>
                    <a:lnTo>
                      <a:pt x="589" y="1245"/>
                    </a:lnTo>
                    <a:lnTo>
                      <a:pt x="613" y="1252"/>
                    </a:lnTo>
                    <a:lnTo>
                      <a:pt x="636" y="1259"/>
                    </a:lnTo>
                    <a:lnTo>
                      <a:pt x="658" y="1263"/>
                    </a:lnTo>
                    <a:lnTo>
                      <a:pt x="681" y="1265"/>
                    </a:lnTo>
                    <a:lnTo>
                      <a:pt x="703" y="1267"/>
                    </a:lnTo>
                    <a:lnTo>
                      <a:pt x="724" y="1266"/>
                    </a:lnTo>
                    <a:lnTo>
                      <a:pt x="744" y="1265"/>
                    </a:lnTo>
                    <a:lnTo>
                      <a:pt x="764" y="1261"/>
                    </a:lnTo>
                    <a:lnTo>
                      <a:pt x="783" y="1256"/>
                    </a:lnTo>
                    <a:lnTo>
                      <a:pt x="802" y="1250"/>
                    </a:lnTo>
                    <a:lnTo>
                      <a:pt x="820" y="1242"/>
                    </a:lnTo>
                    <a:lnTo>
                      <a:pt x="837" y="1234"/>
                    </a:lnTo>
                    <a:lnTo>
                      <a:pt x="853" y="1223"/>
                    </a:lnTo>
                    <a:lnTo>
                      <a:pt x="868" y="1212"/>
                    </a:lnTo>
                    <a:lnTo>
                      <a:pt x="883" y="1199"/>
                    </a:lnTo>
                    <a:lnTo>
                      <a:pt x="897" y="1184"/>
                    </a:lnTo>
                    <a:lnTo>
                      <a:pt x="909" y="1169"/>
                    </a:lnTo>
                    <a:lnTo>
                      <a:pt x="921" y="1152"/>
                    </a:lnTo>
                    <a:lnTo>
                      <a:pt x="932" y="1134"/>
                    </a:lnTo>
                    <a:lnTo>
                      <a:pt x="941" y="1114"/>
                    </a:lnTo>
                    <a:lnTo>
                      <a:pt x="951" y="1094"/>
                    </a:lnTo>
                    <a:lnTo>
                      <a:pt x="959" y="1072"/>
                    </a:lnTo>
                    <a:lnTo>
                      <a:pt x="965" y="1049"/>
                    </a:lnTo>
                    <a:lnTo>
                      <a:pt x="970" y="1025"/>
                    </a:lnTo>
                    <a:lnTo>
                      <a:pt x="975" y="1000"/>
                    </a:lnTo>
                    <a:lnTo>
                      <a:pt x="978" y="973"/>
                    </a:lnTo>
                    <a:lnTo>
                      <a:pt x="980" y="945"/>
                    </a:lnTo>
                    <a:lnTo>
                      <a:pt x="980" y="916"/>
                    </a:lnTo>
                    <a:lnTo>
                      <a:pt x="980" y="887"/>
                    </a:lnTo>
                    <a:lnTo>
                      <a:pt x="978" y="857"/>
                    </a:lnTo>
                    <a:lnTo>
                      <a:pt x="975" y="827"/>
                    </a:lnTo>
                    <a:lnTo>
                      <a:pt x="970" y="796"/>
                    </a:lnTo>
                    <a:lnTo>
                      <a:pt x="965" y="766"/>
                    </a:lnTo>
                    <a:lnTo>
                      <a:pt x="959" y="736"/>
                    </a:lnTo>
                    <a:lnTo>
                      <a:pt x="951" y="704"/>
                    </a:lnTo>
                    <a:lnTo>
                      <a:pt x="941" y="674"/>
                    </a:lnTo>
                    <a:lnTo>
                      <a:pt x="932" y="643"/>
                    </a:lnTo>
                    <a:lnTo>
                      <a:pt x="921" y="613"/>
                    </a:lnTo>
                    <a:lnTo>
                      <a:pt x="909" y="582"/>
                    </a:lnTo>
                    <a:lnTo>
                      <a:pt x="897" y="552"/>
                    </a:lnTo>
                    <a:lnTo>
                      <a:pt x="883" y="521"/>
                    </a:lnTo>
                    <a:lnTo>
                      <a:pt x="868" y="492"/>
                    </a:lnTo>
                    <a:lnTo>
                      <a:pt x="853" y="462"/>
                    </a:lnTo>
                    <a:lnTo>
                      <a:pt x="837" y="433"/>
                    </a:lnTo>
                    <a:lnTo>
                      <a:pt x="820" y="404"/>
                    </a:lnTo>
                    <a:lnTo>
                      <a:pt x="802" y="376"/>
                    </a:lnTo>
                    <a:lnTo>
                      <a:pt x="783" y="349"/>
                    </a:lnTo>
                    <a:lnTo>
                      <a:pt x="764" y="322"/>
                    </a:lnTo>
                    <a:lnTo>
                      <a:pt x="744" y="296"/>
                    </a:lnTo>
                    <a:lnTo>
                      <a:pt x="724" y="270"/>
                    </a:lnTo>
                    <a:lnTo>
                      <a:pt x="703" y="246"/>
                    </a:lnTo>
                    <a:lnTo>
                      <a:pt x="681" y="222"/>
                    </a:lnTo>
                    <a:lnTo>
                      <a:pt x="658" y="198"/>
                    </a:lnTo>
                    <a:lnTo>
                      <a:pt x="636" y="177"/>
                    </a:lnTo>
                    <a:lnTo>
                      <a:pt x="613" y="156"/>
                    </a:lnTo>
                    <a:lnTo>
                      <a:pt x="589" y="135"/>
                    </a:lnTo>
                    <a:lnTo>
                      <a:pt x="565" y="117"/>
                    </a:lnTo>
                    <a:lnTo>
                      <a:pt x="540" y="99"/>
                    </a:lnTo>
                    <a:lnTo>
                      <a:pt x="515" y="83"/>
                    </a:lnTo>
                    <a:lnTo>
                      <a:pt x="490" y="67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05" name="Freeform 21"/>
              <p:cNvSpPr/>
              <p:nvPr/>
            </p:nvSpPr>
            <p:spPr bwMode="auto">
              <a:xfrm>
                <a:off x="2609850" y="3602038"/>
                <a:ext cx="128588" cy="168275"/>
              </a:xfrm>
              <a:custGeom>
                <a:avLst/>
                <a:gdLst>
                  <a:gd name="T0" fmla="*/ 439 w 980"/>
                  <a:gd name="T1" fmla="*/ 42 h 1266"/>
                  <a:gd name="T2" fmla="*/ 367 w 980"/>
                  <a:gd name="T3" fmla="*/ 14 h 1266"/>
                  <a:gd name="T4" fmla="*/ 299 w 980"/>
                  <a:gd name="T5" fmla="*/ 2 h 1266"/>
                  <a:gd name="T6" fmla="*/ 235 w 980"/>
                  <a:gd name="T7" fmla="*/ 3 h 1266"/>
                  <a:gd name="T8" fmla="*/ 179 w 980"/>
                  <a:gd name="T9" fmla="*/ 16 h 1266"/>
                  <a:gd name="T10" fmla="*/ 127 w 980"/>
                  <a:gd name="T11" fmla="*/ 44 h 1266"/>
                  <a:gd name="T12" fmla="*/ 83 w 980"/>
                  <a:gd name="T13" fmla="*/ 82 h 1266"/>
                  <a:gd name="T14" fmla="*/ 49 w 980"/>
                  <a:gd name="T15" fmla="*/ 133 h 1266"/>
                  <a:gd name="T16" fmla="*/ 22 w 980"/>
                  <a:gd name="T17" fmla="*/ 195 h 1266"/>
                  <a:gd name="T18" fmla="*/ 5 w 980"/>
                  <a:gd name="T19" fmla="*/ 267 h 1266"/>
                  <a:gd name="T20" fmla="*/ 0 w 980"/>
                  <a:gd name="T21" fmla="*/ 350 h 1266"/>
                  <a:gd name="T22" fmla="*/ 5 w 980"/>
                  <a:gd name="T23" fmla="*/ 440 h 1266"/>
                  <a:gd name="T24" fmla="*/ 22 w 980"/>
                  <a:gd name="T25" fmla="*/ 531 h 1266"/>
                  <a:gd name="T26" fmla="*/ 49 w 980"/>
                  <a:gd name="T27" fmla="*/ 624 h 1266"/>
                  <a:gd name="T28" fmla="*/ 83 w 980"/>
                  <a:gd name="T29" fmla="*/ 715 h 1266"/>
                  <a:gd name="T30" fmla="*/ 127 w 980"/>
                  <a:gd name="T31" fmla="*/ 804 h 1266"/>
                  <a:gd name="T32" fmla="*/ 179 w 980"/>
                  <a:gd name="T33" fmla="*/ 891 h 1266"/>
                  <a:gd name="T34" fmla="*/ 235 w 980"/>
                  <a:gd name="T35" fmla="*/ 971 h 1266"/>
                  <a:gd name="T36" fmla="*/ 299 w 980"/>
                  <a:gd name="T37" fmla="*/ 1045 h 1266"/>
                  <a:gd name="T38" fmla="*/ 367 w 980"/>
                  <a:gd name="T39" fmla="*/ 1111 h 1266"/>
                  <a:gd name="T40" fmla="*/ 439 w 980"/>
                  <a:gd name="T41" fmla="*/ 1168 h 1266"/>
                  <a:gd name="T42" fmla="*/ 516 w 980"/>
                  <a:gd name="T43" fmla="*/ 1214 h 1266"/>
                  <a:gd name="T44" fmla="*/ 589 w 980"/>
                  <a:gd name="T45" fmla="*/ 1245 h 1266"/>
                  <a:gd name="T46" fmla="*/ 659 w 980"/>
                  <a:gd name="T47" fmla="*/ 1262 h 1266"/>
                  <a:gd name="T48" fmla="*/ 724 w 980"/>
                  <a:gd name="T49" fmla="*/ 1266 h 1266"/>
                  <a:gd name="T50" fmla="*/ 784 w 980"/>
                  <a:gd name="T51" fmla="*/ 1256 h 1266"/>
                  <a:gd name="T52" fmla="*/ 836 w 980"/>
                  <a:gd name="T53" fmla="*/ 1234 h 1266"/>
                  <a:gd name="T54" fmla="*/ 883 w 980"/>
                  <a:gd name="T55" fmla="*/ 1199 h 1266"/>
                  <a:gd name="T56" fmla="*/ 921 w 980"/>
                  <a:gd name="T57" fmla="*/ 1153 h 1266"/>
                  <a:gd name="T58" fmla="*/ 950 w 980"/>
                  <a:gd name="T59" fmla="*/ 1094 h 1266"/>
                  <a:gd name="T60" fmla="*/ 970 w 980"/>
                  <a:gd name="T61" fmla="*/ 1025 h 1266"/>
                  <a:gd name="T62" fmla="*/ 980 w 980"/>
                  <a:gd name="T63" fmla="*/ 945 h 1266"/>
                  <a:gd name="T64" fmla="*/ 977 w 980"/>
                  <a:gd name="T65" fmla="*/ 857 h 1266"/>
                  <a:gd name="T66" fmla="*/ 964 w 980"/>
                  <a:gd name="T67" fmla="*/ 766 h 1266"/>
                  <a:gd name="T68" fmla="*/ 942 w 980"/>
                  <a:gd name="T69" fmla="*/ 674 h 1266"/>
                  <a:gd name="T70" fmla="*/ 909 w 980"/>
                  <a:gd name="T71" fmla="*/ 582 h 1266"/>
                  <a:gd name="T72" fmla="*/ 868 w 980"/>
                  <a:gd name="T73" fmla="*/ 492 h 1266"/>
                  <a:gd name="T74" fmla="*/ 819 w 980"/>
                  <a:gd name="T75" fmla="*/ 405 h 1266"/>
                  <a:gd name="T76" fmla="*/ 764 w 980"/>
                  <a:gd name="T77" fmla="*/ 322 h 1266"/>
                  <a:gd name="T78" fmla="*/ 702 w 980"/>
                  <a:gd name="T79" fmla="*/ 246 h 1266"/>
                  <a:gd name="T80" fmla="*/ 635 w 980"/>
                  <a:gd name="T81" fmla="*/ 177 h 1266"/>
                  <a:gd name="T82" fmla="*/ 564 w 980"/>
                  <a:gd name="T83" fmla="*/ 117 h 1266"/>
                  <a:gd name="T84" fmla="*/ 490 w 980"/>
                  <a:gd name="T85" fmla="*/ 67 h 1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80" h="1266">
                    <a:moveTo>
                      <a:pt x="490" y="67"/>
                    </a:moveTo>
                    <a:lnTo>
                      <a:pt x="465" y="54"/>
                    </a:lnTo>
                    <a:lnTo>
                      <a:pt x="439" y="42"/>
                    </a:lnTo>
                    <a:lnTo>
                      <a:pt x="415" y="31"/>
                    </a:lnTo>
                    <a:lnTo>
                      <a:pt x="391" y="22"/>
                    </a:lnTo>
                    <a:lnTo>
                      <a:pt x="367" y="14"/>
                    </a:lnTo>
                    <a:lnTo>
                      <a:pt x="344" y="9"/>
                    </a:lnTo>
                    <a:lnTo>
                      <a:pt x="322" y="4"/>
                    </a:lnTo>
                    <a:lnTo>
                      <a:pt x="299" y="2"/>
                    </a:lnTo>
                    <a:lnTo>
                      <a:pt x="277" y="0"/>
                    </a:lnTo>
                    <a:lnTo>
                      <a:pt x="257" y="1"/>
                    </a:lnTo>
                    <a:lnTo>
                      <a:pt x="235" y="3"/>
                    </a:lnTo>
                    <a:lnTo>
                      <a:pt x="216" y="6"/>
                    </a:lnTo>
                    <a:lnTo>
                      <a:pt x="197" y="10"/>
                    </a:lnTo>
                    <a:lnTo>
                      <a:pt x="179" y="16"/>
                    </a:lnTo>
                    <a:lnTo>
                      <a:pt x="160" y="24"/>
                    </a:lnTo>
                    <a:lnTo>
                      <a:pt x="143" y="34"/>
                    </a:lnTo>
                    <a:lnTo>
                      <a:pt x="127" y="44"/>
                    </a:lnTo>
                    <a:lnTo>
                      <a:pt x="112" y="55"/>
                    </a:lnTo>
                    <a:lnTo>
                      <a:pt x="97" y="68"/>
                    </a:lnTo>
                    <a:lnTo>
                      <a:pt x="83" y="82"/>
                    </a:lnTo>
                    <a:lnTo>
                      <a:pt x="71" y="98"/>
                    </a:lnTo>
                    <a:lnTo>
                      <a:pt x="59" y="115"/>
                    </a:lnTo>
                    <a:lnTo>
                      <a:pt x="49" y="133"/>
                    </a:lnTo>
                    <a:lnTo>
                      <a:pt x="39" y="152"/>
                    </a:lnTo>
                    <a:lnTo>
                      <a:pt x="29" y="173"/>
                    </a:lnTo>
                    <a:lnTo>
                      <a:pt x="22" y="195"/>
                    </a:lnTo>
                    <a:lnTo>
                      <a:pt x="15" y="218"/>
                    </a:lnTo>
                    <a:lnTo>
                      <a:pt x="10" y="242"/>
                    </a:lnTo>
                    <a:lnTo>
                      <a:pt x="5" y="267"/>
                    </a:lnTo>
                    <a:lnTo>
                      <a:pt x="2" y="295"/>
                    </a:lnTo>
                    <a:lnTo>
                      <a:pt x="1" y="322"/>
                    </a:lnTo>
                    <a:lnTo>
                      <a:pt x="0" y="350"/>
                    </a:lnTo>
                    <a:lnTo>
                      <a:pt x="1" y="380"/>
                    </a:lnTo>
                    <a:lnTo>
                      <a:pt x="2" y="410"/>
                    </a:lnTo>
                    <a:lnTo>
                      <a:pt x="5" y="440"/>
                    </a:lnTo>
                    <a:lnTo>
                      <a:pt x="10" y="470"/>
                    </a:lnTo>
                    <a:lnTo>
                      <a:pt x="15" y="501"/>
                    </a:lnTo>
                    <a:lnTo>
                      <a:pt x="22" y="531"/>
                    </a:lnTo>
                    <a:lnTo>
                      <a:pt x="29" y="563"/>
                    </a:lnTo>
                    <a:lnTo>
                      <a:pt x="39" y="593"/>
                    </a:lnTo>
                    <a:lnTo>
                      <a:pt x="49" y="624"/>
                    </a:lnTo>
                    <a:lnTo>
                      <a:pt x="59" y="654"/>
                    </a:lnTo>
                    <a:lnTo>
                      <a:pt x="71" y="686"/>
                    </a:lnTo>
                    <a:lnTo>
                      <a:pt x="83" y="715"/>
                    </a:lnTo>
                    <a:lnTo>
                      <a:pt x="97" y="745"/>
                    </a:lnTo>
                    <a:lnTo>
                      <a:pt x="112" y="775"/>
                    </a:lnTo>
                    <a:lnTo>
                      <a:pt x="127" y="804"/>
                    </a:lnTo>
                    <a:lnTo>
                      <a:pt x="143" y="834"/>
                    </a:lnTo>
                    <a:lnTo>
                      <a:pt x="160" y="862"/>
                    </a:lnTo>
                    <a:lnTo>
                      <a:pt x="179" y="891"/>
                    </a:lnTo>
                    <a:lnTo>
                      <a:pt x="197" y="918"/>
                    </a:lnTo>
                    <a:lnTo>
                      <a:pt x="216" y="944"/>
                    </a:lnTo>
                    <a:lnTo>
                      <a:pt x="235" y="971"/>
                    </a:lnTo>
                    <a:lnTo>
                      <a:pt x="257" y="996"/>
                    </a:lnTo>
                    <a:lnTo>
                      <a:pt x="277" y="1022"/>
                    </a:lnTo>
                    <a:lnTo>
                      <a:pt x="299" y="1045"/>
                    </a:lnTo>
                    <a:lnTo>
                      <a:pt x="322" y="1068"/>
                    </a:lnTo>
                    <a:lnTo>
                      <a:pt x="344" y="1090"/>
                    </a:lnTo>
                    <a:lnTo>
                      <a:pt x="367" y="1111"/>
                    </a:lnTo>
                    <a:lnTo>
                      <a:pt x="391" y="1131"/>
                    </a:lnTo>
                    <a:lnTo>
                      <a:pt x="415" y="1150"/>
                    </a:lnTo>
                    <a:lnTo>
                      <a:pt x="439" y="1168"/>
                    </a:lnTo>
                    <a:lnTo>
                      <a:pt x="465" y="1184"/>
                    </a:lnTo>
                    <a:lnTo>
                      <a:pt x="490" y="1199"/>
                    </a:lnTo>
                    <a:lnTo>
                      <a:pt x="516" y="1214"/>
                    </a:lnTo>
                    <a:lnTo>
                      <a:pt x="540" y="1226"/>
                    </a:lnTo>
                    <a:lnTo>
                      <a:pt x="564" y="1236"/>
                    </a:lnTo>
                    <a:lnTo>
                      <a:pt x="589" y="1245"/>
                    </a:lnTo>
                    <a:lnTo>
                      <a:pt x="612" y="1252"/>
                    </a:lnTo>
                    <a:lnTo>
                      <a:pt x="635" y="1258"/>
                    </a:lnTo>
                    <a:lnTo>
                      <a:pt x="659" y="1262"/>
                    </a:lnTo>
                    <a:lnTo>
                      <a:pt x="681" y="1265"/>
                    </a:lnTo>
                    <a:lnTo>
                      <a:pt x="702" y="1266"/>
                    </a:lnTo>
                    <a:lnTo>
                      <a:pt x="724" y="1266"/>
                    </a:lnTo>
                    <a:lnTo>
                      <a:pt x="744" y="1264"/>
                    </a:lnTo>
                    <a:lnTo>
                      <a:pt x="764" y="1261"/>
                    </a:lnTo>
                    <a:lnTo>
                      <a:pt x="784" y="1256"/>
                    </a:lnTo>
                    <a:lnTo>
                      <a:pt x="802" y="1250"/>
                    </a:lnTo>
                    <a:lnTo>
                      <a:pt x="819" y="1243"/>
                    </a:lnTo>
                    <a:lnTo>
                      <a:pt x="836" y="1234"/>
                    </a:lnTo>
                    <a:lnTo>
                      <a:pt x="853" y="1224"/>
                    </a:lnTo>
                    <a:lnTo>
                      <a:pt x="868" y="1213"/>
                    </a:lnTo>
                    <a:lnTo>
                      <a:pt x="883" y="1199"/>
                    </a:lnTo>
                    <a:lnTo>
                      <a:pt x="896" y="1185"/>
                    </a:lnTo>
                    <a:lnTo>
                      <a:pt x="909" y="1169"/>
                    </a:lnTo>
                    <a:lnTo>
                      <a:pt x="921" y="1153"/>
                    </a:lnTo>
                    <a:lnTo>
                      <a:pt x="932" y="1134"/>
                    </a:lnTo>
                    <a:lnTo>
                      <a:pt x="942" y="1115"/>
                    </a:lnTo>
                    <a:lnTo>
                      <a:pt x="950" y="1094"/>
                    </a:lnTo>
                    <a:lnTo>
                      <a:pt x="958" y="1072"/>
                    </a:lnTo>
                    <a:lnTo>
                      <a:pt x="964" y="1049"/>
                    </a:lnTo>
                    <a:lnTo>
                      <a:pt x="970" y="1025"/>
                    </a:lnTo>
                    <a:lnTo>
                      <a:pt x="974" y="999"/>
                    </a:lnTo>
                    <a:lnTo>
                      <a:pt x="977" y="973"/>
                    </a:lnTo>
                    <a:lnTo>
                      <a:pt x="980" y="945"/>
                    </a:lnTo>
                    <a:lnTo>
                      <a:pt x="980" y="917"/>
                    </a:lnTo>
                    <a:lnTo>
                      <a:pt x="980" y="888"/>
                    </a:lnTo>
                    <a:lnTo>
                      <a:pt x="977" y="857"/>
                    </a:lnTo>
                    <a:lnTo>
                      <a:pt x="974" y="827"/>
                    </a:lnTo>
                    <a:lnTo>
                      <a:pt x="970" y="797"/>
                    </a:lnTo>
                    <a:lnTo>
                      <a:pt x="964" y="766"/>
                    </a:lnTo>
                    <a:lnTo>
                      <a:pt x="958" y="735"/>
                    </a:lnTo>
                    <a:lnTo>
                      <a:pt x="950" y="705"/>
                    </a:lnTo>
                    <a:lnTo>
                      <a:pt x="942" y="674"/>
                    </a:lnTo>
                    <a:lnTo>
                      <a:pt x="932" y="643"/>
                    </a:lnTo>
                    <a:lnTo>
                      <a:pt x="921" y="612"/>
                    </a:lnTo>
                    <a:lnTo>
                      <a:pt x="909" y="582"/>
                    </a:lnTo>
                    <a:lnTo>
                      <a:pt x="896" y="551"/>
                    </a:lnTo>
                    <a:lnTo>
                      <a:pt x="883" y="522"/>
                    </a:lnTo>
                    <a:lnTo>
                      <a:pt x="868" y="492"/>
                    </a:lnTo>
                    <a:lnTo>
                      <a:pt x="853" y="462"/>
                    </a:lnTo>
                    <a:lnTo>
                      <a:pt x="836" y="434"/>
                    </a:lnTo>
                    <a:lnTo>
                      <a:pt x="819" y="405"/>
                    </a:lnTo>
                    <a:lnTo>
                      <a:pt x="802" y="377"/>
                    </a:lnTo>
                    <a:lnTo>
                      <a:pt x="784" y="349"/>
                    </a:lnTo>
                    <a:lnTo>
                      <a:pt x="764" y="322"/>
                    </a:lnTo>
                    <a:lnTo>
                      <a:pt x="744" y="297"/>
                    </a:lnTo>
                    <a:lnTo>
                      <a:pt x="724" y="271"/>
                    </a:lnTo>
                    <a:lnTo>
                      <a:pt x="702" y="246"/>
                    </a:lnTo>
                    <a:lnTo>
                      <a:pt x="681" y="222"/>
                    </a:lnTo>
                    <a:lnTo>
                      <a:pt x="659" y="199"/>
                    </a:lnTo>
                    <a:lnTo>
                      <a:pt x="635" y="177"/>
                    </a:lnTo>
                    <a:lnTo>
                      <a:pt x="612" y="156"/>
                    </a:lnTo>
                    <a:lnTo>
                      <a:pt x="589" y="136"/>
                    </a:lnTo>
                    <a:lnTo>
                      <a:pt x="564" y="117"/>
                    </a:lnTo>
                    <a:lnTo>
                      <a:pt x="540" y="100"/>
                    </a:lnTo>
                    <a:lnTo>
                      <a:pt x="516" y="82"/>
                    </a:lnTo>
                    <a:lnTo>
                      <a:pt x="490" y="67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06" name="Freeform 22"/>
              <p:cNvSpPr/>
              <p:nvPr/>
            </p:nvSpPr>
            <p:spPr bwMode="auto">
              <a:xfrm>
                <a:off x="2203450" y="3403600"/>
                <a:ext cx="130175" cy="166688"/>
              </a:xfrm>
              <a:custGeom>
                <a:avLst/>
                <a:gdLst>
                  <a:gd name="T0" fmla="*/ 440 w 980"/>
                  <a:gd name="T1" fmla="*/ 41 h 1265"/>
                  <a:gd name="T2" fmla="*/ 368 w 980"/>
                  <a:gd name="T3" fmla="*/ 13 h 1265"/>
                  <a:gd name="T4" fmla="*/ 300 w 980"/>
                  <a:gd name="T5" fmla="*/ 1 h 1265"/>
                  <a:gd name="T6" fmla="*/ 236 w 980"/>
                  <a:gd name="T7" fmla="*/ 2 h 1265"/>
                  <a:gd name="T8" fmla="*/ 178 w 980"/>
                  <a:gd name="T9" fmla="*/ 15 h 1265"/>
                  <a:gd name="T10" fmla="*/ 127 w 980"/>
                  <a:gd name="T11" fmla="*/ 43 h 1265"/>
                  <a:gd name="T12" fmla="*/ 84 w 980"/>
                  <a:gd name="T13" fmla="*/ 81 h 1265"/>
                  <a:gd name="T14" fmla="*/ 48 w 980"/>
                  <a:gd name="T15" fmla="*/ 132 h 1265"/>
                  <a:gd name="T16" fmla="*/ 22 w 980"/>
                  <a:gd name="T17" fmla="*/ 194 h 1265"/>
                  <a:gd name="T18" fmla="*/ 6 w 980"/>
                  <a:gd name="T19" fmla="*/ 266 h 1265"/>
                  <a:gd name="T20" fmla="*/ 0 w 980"/>
                  <a:gd name="T21" fmla="*/ 349 h 1265"/>
                  <a:gd name="T22" fmla="*/ 6 w 980"/>
                  <a:gd name="T23" fmla="*/ 439 h 1265"/>
                  <a:gd name="T24" fmla="*/ 22 w 980"/>
                  <a:gd name="T25" fmla="*/ 530 h 1265"/>
                  <a:gd name="T26" fmla="*/ 48 w 980"/>
                  <a:gd name="T27" fmla="*/ 623 h 1265"/>
                  <a:gd name="T28" fmla="*/ 84 w 980"/>
                  <a:gd name="T29" fmla="*/ 714 h 1265"/>
                  <a:gd name="T30" fmla="*/ 127 w 980"/>
                  <a:gd name="T31" fmla="*/ 803 h 1265"/>
                  <a:gd name="T32" fmla="*/ 178 w 980"/>
                  <a:gd name="T33" fmla="*/ 890 h 1265"/>
                  <a:gd name="T34" fmla="*/ 236 w 980"/>
                  <a:gd name="T35" fmla="*/ 970 h 1265"/>
                  <a:gd name="T36" fmla="*/ 300 w 980"/>
                  <a:gd name="T37" fmla="*/ 1044 h 1265"/>
                  <a:gd name="T38" fmla="*/ 368 w 980"/>
                  <a:gd name="T39" fmla="*/ 1110 h 1265"/>
                  <a:gd name="T40" fmla="*/ 440 w 980"/>
                  <a:gd name="T41" fmla="*/ 1167 h 1265"/>
                  <a:gd name="T42" fmla="*/ 515 w 980"/>
                  <a:gd name="T43" fmla="*/ 1213 h 1265"/>
                  <a:gd name="T44" fmla="*/ 589 w 980"/>
                  <a:gd name="T45" fmla="*/ 1244 h 1265"/>
                  <a:gd name="T46" fmla="*/ 658 w 980"/>
                  <a:gd name="T47" fmla="*/ 1261 h 1265"/>
                  <a:gd name="T48" fmla="*/ 724 w 980"/>
                  <a:gd name="T49" fmla="*/ 1265 h 1265"/>
                  <a:gd name="T50" fmla="*/ 783 w 980"/>
                  <a:gd name="T51" fmla="*/ 1255 h 1265"/>
                  <a:gd name="T52" fmla="*/ 837 w 980"/>
                  <a:gd name="T53" fmla="*/ 1233 h 1265"/>
                  <a:gd name="T54" fmla="*/ 883 w 980"/>
                  <a:gd name="T55" fmla="*/ 1198 h 1265"/>
                  <a:gd name="T56" fmla="*/ 921 w 980"/>
                  <a:gd name="T57" fmla="*/ 1152 h 1265"/>
                  <a:gd name="T58" fmla="*/ 951 w 980"/>
                  <a:gd name="T59" fmla="*/ 1093 h 1265"/>
                  <a:gd name="T60" fmla="*/ 970 w 980"/>
                  <a:gd name="T61" fmla="*/ 1024 h 1265"/>
                  <a:gd name="T62" fmla="*/ 980 w 980"/>
                  <a:gd name="T63" fmla="*/ 944 h 1265"/>
                  <a:gd name="T64" fmla="*/ 978 w 980"/>
                  <a:gd name="T65" fmla="*/ 856 h 1265"/>
                  <a:gd name="T66" fmla="*/ 965 w 980"/>
                  <a:gd name="T67" fmla="*/ 766 h 1265"/>
                  <a:gd name="T68" fmla="*/ 941 w 980"/>
                  <a:gd name="T69" fmla="*/ 673 h 1265"/>
                  <a:gd name="T70" fmla="*/ 909 w 980"/>
                  <a:gd name="T71" fmla="*/ 581 h 1265"/>
                  <a:gd name="T72" fmla="*/ 868 w 980"/>
                  <a:gd name="T73" fmla="*/ 491 h 1265"/>
                  <a:gd name="T74" fmla="*/ 820 w 980"/>
                  <a:gd name="T75" fmla="*/ 404 h 1265"/>
                  <a:gd name="T76" fmla="*/ 764 w 980"/>
                  <a:gd name="T77" fmla="*/ 321 h 1265"/>
                  <a:gd name="T78" fmla="*/ 703 w 980"/>
                  <a:gd name="T79" fmla="*/ 245 h 1265"/>
                  <a:gd name="T80" fmla="*/ 636 w 980"/>
                  <a:gd name="T81" fmla="*/ 176 h 1265"/>
                  <a:gd name="T82" fmla="*/ 565 w 980"/>
                  <a:gd name="T83" fmla="*/ 116 h 1265"/>
                  <a:gd name="T84" fmla="*/ 490 w 980"/>
                  <a:gd name="T85" fmla="*/ 66 h 1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80" h="1265">
                    <a:moveTo>
                      <a:pt x="490" y="66"/>
                    </a:moveTo>
                    <a:lnTo>
                      <a:pt x="465" y="53"/>
                    </a:lnTo>
                    <a:lnTo>
                      <a:pt x="440" y="41"/>
                    </a:lnTo>
                    <a:lnTo>
                      <a:pt x="416" y="30"/>
                    </a:lnTo>
                    <a:lnTo>
                      <a:pt x="391" y="21"/>
                    </a:lnTo>
                    <a:lnTo>
                      <a:pt x="368" y="13"/>
                    </a:lnTo>
                    <a:lnTo>
                      <a:pt x="345" y="8"/>
                    </a:lnTo>
                    <a:lnTo>
                      <a:pt x="321" y="3"/>
                    </a:lnTo>
                    <a:lnTo>
                      <a:pt x="300" y="1"/>
                    </a:lnTo>
                    <a:lnTo>
                      <a:pt x="278" y="0"/>
                    </a:lnTo>
                    <a:lnTo>
                      <a:pt x="256" y="0"/>
                    </a:lnTo>
                    <a:lnTo>
                      <a:pt x="236" y="2"/>
                    </a:lnTo>
                    <a:lnTo>
                      <a:pt x="217" y="5"/>
                    </a:lnTo>
                    <a:lnTo>
                      <a:pt x="197" y="9"/>
                    </a:lnTo>
                    <a:lnTo>
                      <a:pt x="178" y="15"/>
                    </a:lnTo>
                    <a:lnTo>
                      <a:pt x="161" y="23"/>
                    </a:lnTo>
                    <a:lnTo>
                      <a:pt x="144" y="33"/>
                    </a:lnTo>
                    <a:lnTo>
                      <a:pt x="127" y="43"/>
                    </a:lnTo>
                    <a:lnTo>
                      <a:pt x="112" y="54"/>
                    </a:lnTo>
                    <a:lnTo>
                      <a:pt x="98" y="67"/>
                    </a:lnTo>
                    <a:lnTo>
                      <a:pt x="84" y="81"/>
                    </a:lnTo>
                    <a:lnTo>
                      <a:pt x="72" y="97"/>
                    </a:lnTo>
                    <a:lnTo>
                      <a:pt x="59" y="114"/>
                    </a:lnTo>
                    <a:lnTo>
                      <a:pt x="48" y="132"/>
                    </a:lnTo>
                    <a:lnTo>
                      <a:pt x="39" y="151"/>
                    </a:lnTo>
                    <a:lnTo>
                      <a:pt x="30" y="172"/>
                    </a:lnTo>
                    <a:lnTo>
                      <a:pt x="22" y="194"/>
                    </a:lnTo>
                    <a:lnTo>
                      <a:pt x="16" y="217"/>
                    </a:lnTo>
                    <a:lnTo>
                      <a:pt x="10" y="241"/>
                    </a:lnTo>
                    <a:lnTo>
                      <a:pt x="6" y="266"/>
                    </a:lnTo>
                    <a:lnTo>
                      <a:pt x="2" y="294"/>
                    </a:lnTo>
                    <a:lnTo>
                      <a:pt x="0" y="321"/>
                    </a:lnTo>
                    <a:lnTo>
                      <a:pt x="0" y="349"/>
                    </a:lnTo>
                    <a:lnTo>
                      <a:pt x="0" y="379"/>
                    </a:lnTo>
                    <a:lnTo>
                      <a:pt x="2" y="409"/>
                    </a:lnTo>
                    <a:lnTo>
                      <a:pt x="6" y="439"/>
                    </a:lnTo>
                    <a:lnTo>
                      <a:pt x="10" y="469"/>
                    </a:lnTo>
                    <a:lnTo>
                      <a:pt x="16" y="500"/>
                    </a:lnTo>
                    <a:lnTo>
                      <a:pt x="22" y="530"/>
                    </a:lnTo>
                    <a:lnTo>
                      <a:pt x="30" y="562"/>
                    </a:lnTo>
                    <a:lnTo>
                      <a:pt x="39" y="592"/>
                    </a:lnTo>
                    <a:lnTo>
                      <a:pt x="48" y="623"/>
                    </a:lnTo>
                    <a:lnTo>
                      <a:pt x="59" y="654"/>
                    </a:lnTo>
                    <a:lnTo>
                      <a:pt x="72" y="685"/>
                    </a:lnTo>
                    <a:lnTo>
                      <a:pt x="84" y="714"/>
                    </a:lnTo>
                    <a:lnTo>
                      <a:pt x="98" y="744"/>
                    </a:lnTo>
                    <a:lnTo>
                      <a:pt x="112" y="774"/>
                    </a:lnTo>
                    <a:lnTo>
                      <a:pt x="127" y="803"/>
                    </a:lnTo>
                    <a:lnTo>
                      <a:pt x="144" y="833"/>
                    </a:lnTo>
                    <a:lnTo>
                      <a:pt x="161" y="861"/>
                    </a:lnTo>
                    <a:lnTo>
                      <a:pt x="178" y="890"/>
                    </a:lnTo>
                    <a:lnTo>
                      <a:pt x="197" y="917"/>
                    </a:lnTo>
                    <a:lnTo>
                      <a:pt x="217" y="943"/>
                    </a:lnTo>
                    <a:lnTo>
                      <a:pt x="236" y="970"/>
                    </a:lnTo>
                    <a:lnTo>
                      <a:pt x="256" y="995"/>
                    </a:lnTo>
                    <a:lnTo>
                      <a:pt x="278" y="1021"/>
                    </a:lnTo>
                    <a:lnTo>
                      <a:pt x="300" y="1044"/>
                    </a:lnTo>
                    <a:lnTo>
                      <a:pt x="321" y="1067"/>
                    </a:lnTo>
                    <a:lnTo>
                      <a:pt x="345" y="1089"/>
                    </a:lnTo>
                    <a:lnTo>
                      <a:pt x="368" y="1110"/>
                    </a:lnTo>
                    <a:lnTo>
                      <a:pt x="391" y="1130"/>
                    </a:lnTo>
                    <a:lnTo>
                      <a:pt x="416" y="1150"/>
                    </a:lnTo>
                    <a:lnTo>
                      <a:pt x="440" y="1167"/>
                    </a:lnTo>
                    <a:lnTo>
                      <a:pt x="465" y="1183"/>
                    </a:lnTo>
                    <a:lnTo>
                      <a:pt x="490" y="1198"/>
                    </a:lnTo>
                    <a:lnTo>
                      <a:pt x="515" y="1213"/>
                    </a:lnTo>
                    <a:lnTo>
                      <a:pt x="540" y="1225"/>
                    </a:lnTo>
                    <a:lnTo>
                      <a:pt x="565" y="1235"/>
                    </a:lnTo>
                    <a:lnTo>
                      <a:pt x="589" y="1244"/>
                    </a:lnTo>
                    <a:lnTo>
                      <a:pt x="613" y="1251"/>
                    </a:lnTo>
                    <a:lnTo>
                      <a:pt x="636" y="1257"/>
                    </a:lnTo>
                    <a:lnTo>
                      <a:pt x="658" y="1261"/>
                    </a:lnTo>
                    <a:lnTo>
                      <a:pt x="681" y="1264"/>
                    </a:lnTo>
                    <a:lnTo>
                      <a:pt x="703" y="1265"/>
                    </a:lnTo>
                    <a:lnTo>
                      <a:pt x="724" y="1265"/>
                    </a:lnTo>
                    <a:lnTo>
                      <a:pt x="744" y="1263"/>
                    </a:lnTo>
                    <a:lnTo>
                      <a:pt x="764" y="1260"/>
                    </a:lnTo>
                    <a:lnTo>
                      <a:pt x="783" y="1255"/>
                    </a:lnTo>
                    <a:lnTo>
                      <a:pt x="802" y="1249"/>
                    </a:lnTo>
                    <a:lnTo>
                      <a:pt x="820" y="1242"/>
                    </a:lnTo>
                    <a:lnTo>
                      <a:pt x="837" y="1233"/>
                    </a:lnTo>
                    <a:lnTo>
                      <a:pt x="853" y="1223"/>
                    </a:lnTo>
                    <a:lnTo>
                      <a:pt x="868" y="1212"/>
                    </a:lnTo>
                    <a:lnTo>
                      <a:pt x="883" y="1198"/>
                    </a:lnTo>
                    <a:lnTo>
                      <a:pt x="897" y="1184"/>
                    </a:lnTo>
                    <a:lnTo>
                      <a:pt x="909" y="1168"/>
                    </a:lnTo>
                    <a:lnTo>
                      <a:pt x="921" y="1152"/>
                    </a:lnTo>
                    <a:lnTo>
                      <a:pt x="932" y="1133"/>
                    </a:lnTo>
                    <a:lnTo>
                      <a:pt x="941" y="1114"/>
                    </a:lnTo>
                    <a:lnTo>
                      <a:pt x="951" y="1093"/>
                    </a:lnTo>
                    <a:lnTo>
                      <a:pt x="959" y="1071"/>
                    </a:lnTo>
                    <a:lnTo>
                      <a:pt x="965" y="1048"/>
                    </a:lnTo>
                    <a:lnTo>
                      <a:pt x="970" y="1024"/>
                    </a:lnTo>
                    <a:lnTo>
                      <a:pt x="975" y="998"/>
                    </a:lnTo>
                    <a:lnTo>
                      <a:pt x="978" y="972"/>
                    </a:lnTo>
                    <a:lnTo>
                      <a:pt x="980" y="944"/>
                    </a:lnTo>
                    <a:lnTo>
                      <a:pt x="980" y="916"/>
                    </a:lnTo>
                    <a:lnTo>
                      <a:pt x="980" y="887"/>
                    </a:lnTo>
                    <a:lnTo>
                      <a:pt x="978" y="856"/>
                    </a:lnTo>
                    <a:lnTo>
                      <a:pt x="975" y="827"/>
                    </a:lnTo>
                    <a:lnTo>
                      <a:pt x="970" y="796"/>
                    </a:lnTo>
                    <a:lnTo>
                      <a:pt x="965" y="766"/>
                    </a:lnTo>
                    <a:lnTo>
                      <a:pt x="959" y="734"/>
                    </a:lnTo>
                    <a:lnTo>
                      <a:pt x="951" y="704"/>
                    </a:lnTo>
                    <a:lnTo>
                      <a:pt x="941" y="673"/>
                    </a:lnTo>
                    <a:lnTo>
                      <a:pt x="932" y="642"/>
                    </a:lnTo>
                    <a:lnTo>
                      <a:pt x="921" y="611"/>
                    </a:lnTo>
                    <a:lnTo>
                      <a:pt x="909" y="581"/>
                    </a:lnTo>
                    <a:lnTo>
                      <a:pt x="897" y="550"/>
                    </a:lnTo>
                    <a:lnTo>
                      <a:pt x="883" y="521"/>
                    </a:lnTo>
                    <a:lnTo>
                      <a:pt x="868" y="491"/>
                    </a:lnTo>
                    <a:lnTo>
                      <a:pt x="853" y="461"/>
                    </a:lnTo>
                    <a:lnTo>
                      <a:pt x="837" y="433"/>
                    </a:lnTo>
                    <a:lnTo>
                      <a:pt x="820" y="404"/>
                    </a:lnTo>
                    <a:lnTo>
                      <a:pt x="802" y="376"/>
                    </a:lnTo>
                    <a:lnTo>
                      <a:pt x="783" y="348"/>
                    </a:lnTo>
                    <a:lnTo>
                      <a:pt x="764" y="321"/>
                    </a:lnTo>
                    <a:lnTo>
                      <a:pt x="744" y="296"/>
                    </a:lnTo>
                    <a:lnTo>
                      <a:pt x="724" y="270"/>
                    </a:lnTo>
                    <a:lnTo>
                      <a:pt x="703" y="245"/>
                    </a:lnTo>
                    <a:lnTo>
                      <a:pt x="681" y="221"/>
                    </a:lnTo>
                    <a:lnTo>
                      <a:pt x="658" y="198"/>
                    </a:lnTo>
                    <a:lnTo>
                      <a:pt x="636" y="176"/>
                    </a:lnTo>
                    <a:lnTo>
                      <a:pt x="613" y="155"/>
                    </a:lnTo>
                    <a:lnTo>
                      <a:pt x="589" y="135"/>
                    </a:lnTo>
                    <a:lnTo>
                      <a:pt x="565" y="116"/>
                    </a:lnTo>
                    <a:lnTo>
                      <a:pt x="540" y="99"/>
                    </a:lnTo>
                    <a:lnTo>
                      <a:pt x="515" y="81"/>
                    </a:lnTo>
                    <a:lnTo>
                      <a:pt x="490" y="6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  <p:grpSp>
          <p:nvGrpSpPr>
            <p:cNvPr id="107" name="Group 106"/>
            <p:cNvGrpSpPr/>
            <p:nvPr/>
          </p:nvGrpSpPr>
          <p:grpSpPr>
            <a:xfrm>
              <a:off x="3209004" y="3488090"/>
              <a:ext cx="779462" cy="900920"/>
              <a:chOff x="2008188" y="2019300"/>
              <a:chExt cx="1854200" cy="2143126"/>
            </a:xfrm>
            <a:effectLst>
              <a:outerShdw blurRad="787400" dist="266700" dir="13500000" sy="23000" kx="1200000" algn="br" rotWithShape="0">
                <a:prstClr val="black">
                  <a:alpha val="33000"/>
                </a:prstClr>
              </a:outerShdw>
            </a:effectLst>
          </p:grpSpPr>
          <p:sp>
            <p:nvSpPr>
              <p:cNvPr id="108" name="Freeform 5"/>
              <p:cNvSpPr/>
              <p:nvPr/>
            </p:nvSpPr>
            <p:spPr bwMode="auto">
              <a:xfrm>
                <a:off x="2935288" y="2554288"/>
                <a:ext cx="927100" cy="1608138"/>
              </a:xfrm>
              <a:custGeom>
                <a:avLst/>
                <a:gdLst>
                  <a:gd name="T0" fmla="*/ 0 w 7014"/>
                  <a:gd name="T1" fmla="*/ 4051 h 12152"/>
                  <a:gd name="T2" fmla="*/ 7014 w 7014"/>
                  <a:gd name="T3" fmla="*/ 0 h 12152"/>
                  <a:gd name="T4" fmla="*/ 7014 w 7014"/>
                  <a:gd name="T5" fmla="*/ 8102 h 12152"/>
                  <a:gd name="T6" fmla="*/ 0 w 7014"/>
                  <a:gd name="T7" fmla="*/ 12152 h 12152"/>
                  <a:gd name="T8" fmla="*/ 0 w 7014"/>
                  <a:gd name="T9" fmla="*/ 4051 h 12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14" h="12152">
                    <a:moveTo>
                      <a:pt x="0" y="4051"/>
                    </a:moveTo>
                    <a:lnTo>
                      <a:pt x="7014" y="0"/>
                    </a:lnTo>
                    <a:lnTo>
                      <a:pt x="7014" y="8102"/>
                    </a:lnTo>
                    <a:lnTo>
                      <a:pt x="0" y="12152"/>
                    </a:lnTo>
                    <a:lnTo>
                      <a:pt x="0" y="405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09" name="Freeform 6"/>
              <p:cNvSpPr/>
              <p:nvPr/>
            </p:nvSpPr>
            <p:spPr bwMode="auto">
              <a:xfrm>
                <a:off x="2008188" y="2019300"/>
                <a:ext cx="1854200" cy="1071563"/>
              </a:xfrm>
              <a:custGeom>
                <a:avLst/>
                <a:gdLst>
                  <a:gd name="T0" fmla="*/ 0 w 14026"/>
                  <a:gd name="T1" fmla="*/ 4051 h 8102"/>
                  <a:gd name="T2" fmla="*/ 7012 w 14026"/>
                  <a:gd name="T3" fmla="*/ 0 h 8102"/>
                  <a:gd name="T4" fmla="*/ 14026 w 14026"/>
                  <a:gd name="T5" fmla="*/ 4051 h 8102"/>
                  <a:gd name="T6" fmla="*/ 7014 w 14026"/>
                  <a:gd name="T7" fmla="*/ 8102 h 8102"/>
                  <a:gd name="T8" fmla="*/ 0 w 14026"/>
                  <a:gd name="T9" fmla="*/ 4051 h 8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026" h="8102">
                    <a:moveTo>
                      <a:pt x="0" y="4051"/>
                    </a:moveTo>
                    <a:lnTo>
                      <a:pt x="7012" y="0"/>
                    </a:lnTo>
                    <a:lnTo>
                      <a:pt x="14026" y="4051"/>
                    </a:lnTo>
                    <a:lnTo>
                      <a:pt x="7014" y="8102"/>
                    </a:lnTo>
                    <a:lnTo>
                      <a:pt x="0" y="4051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10" name="Freeform 7"/>
              <p:cNvSpPr/>
              <p:nvPr/>
            </p:nvSpPr>
            <p:spPr bwMode="auto">
              <a:xfrm>
                <a:off x="2008188" y="2554288"/>
                <a:ext cx="927100" cy="1608138"/>
              </a:xfrm>
              <a:custGeom>
                <a:avLst/>
                <a:gdLst>
                  <a:gd name="T0" fmla="*/ 0 w 7012"/>
                  <a:gd name="T1" fmla="*/ 8102 h 12152"/>
                  <a:gd name="T2" fmla="*/ 0 w 7012"/>
                  <a:gd name="T3" fmla="*/ 0 h 12152"/>
                  <a:gd name="T4" fmla="*/ 7012 w 7012"/>
                  <a:gd name="T5" fmla="*/ 4051 h 12152"/>
                  <a:gd name="T6" fmla="*/ 7012 w 7012"/>
                  <a:gd name="T7" fmla="*/ 12152 h 12152"/>
                  <a:gd name="T8" fmla="*/ 0 w 7012"/>
                  <a:gd name="T9" fmla="*/ 8102 h 12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12" h="12152">
                    <a:moveTo>
                      <a:pt x="0" y="8102"/>
                    </a:moveTo>
                    <a:lnTo>
                      <a:pt x="0" y="0"/>
                    </a:lnTo>
                    <a:lnTo>
                      <a:pt x="7012" y="4051"/>
                    </a:lnTo>
                    <a:lnTo>
                      <a:pt x="7012" y="12152"/>
                    </a:lnTo>
                    <a:lnTo>
                      <a:pt x="0" y="8102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11" name="Freeform 8"/>
              <p:cNvSpPr/>
              <p:nvPr/>
            </p:nvSpPr>
            <p:spPr bwMode="auto">
              <a:xfrm>
                <a:off x="2470150" y="2527300"/>
                <a:ext cx="176213" cy="101600"/>
              </a:xfrm>
              <a:custGeom>
                <a:avLst/>
                <a:gdLst>
                  <a:gd name="T0" fmla="*/ 246 w 1334"/>
                  <a:gd name="T1" fmla="*/ 683 h 770"/>
                  <a:gd name="T2" fmla="*/ 328 w 1334"/>
                  <a:gd name="T3" fmla="*/ 717 h 770"/>
                  <a:gd name="T4" fmla="*/ 416 w 1334"/>
                  <a:gd name="T5" fmla="*/ 741 h 770"/>
                  <a:gd name="T6" fmla="*/ 509 w 1334"/>
                  <a:gd name="T7" fmla="*/ 759 h 770"/>
                  <a:gd name="T8" fmla="*/ 603 w 1334"/>
                  <a:gd name="T9" fmla="*/ 768 h 770"/>
                  <a:gd name="T10" fmla="*/ 699 w 1334"/>
                  <a:gd name="T11" fmla="*/ 770 h 770"/>
                  <a:gd name="T12" fmla="*/ 794 w 1334"/>
                  <a:gd name="T13" fmla="*/ 763 h 770"/>
                  <a:gd name="T14" fmla="*/ 887 w 1334"/>
                  <a:gd name="T15" fmla="*/ 748 h 770"/>
                  <a:gd name="T16" fmla="*/ 977 w 1334"/>
                  <a:gd name="T17" fmla="*/ 726 h 770"/>
                  <a:gd name="T18" fmla="*/ 1061 w 1334"/>
                  <a:gd name="T19" fmla="*/ 696 h 770"/>
                  <a:gd name="T20" fmla="*/ 1138 w 1334"/>
                  <a:gd name="T21" fmla="*/ 657 h 770"/>
                  <a:gd name="T22" fmla="*/ 1205 w 1334"/>
                  <a:gd name="T23" fmla="*/ 612 h 770"/>
                  <a:gd name="T24" fmla="*/ 1258 w 1334"/>
                  <a:gd name="T25" fmla="*/ 564 h 770"/>
                  <a:gd name="T26" fmla="*/ 1297 w 1334"/>
                  <a:gd name="T27" fmla="*/ 512 h 770"/>
                  <a:gd name="T28" fmla="*/ 1322 w 1334"/>
                  <a:gd name="T29" fmla="*/ 458 h 770"/>
                  <a:gd name="T30" fmla="*/ 1333 w 1334"/>
                  <a:gd name="T31" fmla="*/ 403 h 770"/>
                  <a:gd name="T32" fmla="*/ 1331 w 1334"/>
                  <a:gd name="T33" fmla="*/ 347 h 770"/>
                  <a:gd name="T34" fmla="*/ 1315 w 1334"/>
                  <a:gd name="T35" fmla="*/ 293 h 770"/>
                  <a:gd name="T36" fmla="*/ 1285 w 1334"/>
                  <a:gd name="T37" fmla="*/ 240 h 770"/>
                  <a:gd name="T38" fmla="*/ 1242 w 1334"/>
                  <a:gd name="T39" fmla="*/ 189 h 770"/>
                  <a:gd name="T40" fmla="*/ 1185 w 1334"/>
                  <a:gd name="T41" fmla="*/ 141 h 770"/>
                  <a:gd name="T42" fmla="*/ 1114 w 1334"/>
                  <a:gd name="T43" fmla="*/ 98 h 770"/>
                  <a:gd name="T44" fmla="*/ 1034 w 1334"/>
                  <a:gd name="T45" fmla="*/ 63 h 770"/>
                  <a:gd name="T46" fmla="*/ 948 w 1334"/>
                  <a:gd name="T47" fmla="*/ 36 h 770"/>
                  <a:gd name="T48" fmla="*/ 857 w 1334"/>
                  <a:gd name="T49" fmla="*/ 15 h 770"/>
                  <a:gd name="T50" fmla="*/ 763 w 1334"/>
                  <a:gd name="T51" fmla="*/ 3 h 770"/>
                  <a:gd name="T52" fmla="*/ 667 w 1334"/>
                  <a:gd name="T53" fmla="*/ 0 h 770"/>
                  <a:gd name="T54" fmla="*/ 572 w 1334"/>
                  <a:gd name="T55" fmla="*/ 3 h 770"/>
                  <a:gd name="T56" fmla="*/ 477 w 1334"/>
                  <a:gd name="T57" fmla="*/ 15 h 770"/>
                  <a:gd name="T58" fmla="*/ 386 w 1334"/>
                  <a:gd name="T59" fmla="*/ 36 h 770"/>
                  <a:gd name="T60" fmla="*/ 300 w 1334"/>
                  <a:gd name="T61" fmla="*/ 63 h 770"/>
                  <a:gd name="T62" fmla="*/ 221 w 1334"/>
                  <a:gd name="T63" fmla="*/ 98 h 770"/>
                  <a:gd name="T64" fmla="*/ 149 w 1334"/>
                  <a:gd name="T65" fmla="*/ 141 h 770"/>
                  <a:gd name="T66" fmla="*/ 93 w 1334"/>
                  <a:gd name="T67" fmla="*/ 189 h 770"/>
                  <a:gd name="T68" fmla="*/ 49 w 1334"/>
                  <a:gd name="T69" fmla="*/ 240 h 770"/>
                  <a:gd name="T70" fmla="*/ 20 w 1334"/>
                  <a:gd name="T71" fmla="*/ 293 h 770"/>
                  <a:gd name="T72" fmla="*/ 3 w 1334"/>
                  <a:gd name="T73" fmla="*/ 347 h 770"/>
                  <a:gd name="T74" fmla="*/ 1 w 1334"/>
                  <a:gd name="T75" fmla="*/ 403 h 770"/>
                  <a:gd name="T76" fmla="*/ 12 w 1334"/>
                  <a:gd name="T77" fmla="*/ 458 h 770"/>
                  <a:gd name="T78" fmla="*/ 38 w 1334"/>
                  <a:gd name="T79" fmla="*/ 512 h 770"/>
                  <a:gd name="T80" fmla="*/ 76 w 1334"/>
                  <a:gd name="T81" fmla="*/ 564 h 770"/>
                  <a:gd name="T82" fmla="*/ 129 w 1334"/>
                  <a:gd name="T83" fmla="*/ 612 h 770"/>
                  <a:gd name="T84" fmla="*/ 195 w 1334"/>
                  <a:gd name="T85" fmla="*/ 657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34" h="770">
                    <a:moveTo>
                      <a:pt x="195" y="657"/>
                    </a:moveTo>
                    <a:lnTo>
                      <a:pt x="221" y="671"/>
                    </a:lnTo>
                    <a:lnTo>
                      <a:pt x="246" y="683"/>
                    </a:lnTo>
                    <a:lnTo>
                      <a:pt x="272" y="696"/>
                    </a:lnTo>
                    <a:lnTo>
                      <a:pt x="300" y="707"/>
                    </a:lnTo>
                    <a:lnTo>
                      <a:pt x="328" y="717"/>
                    </a:lnTo>
                    <a:lnTo>
                      <a:pt x="357" y="726"/>
                    </a:lnTo>
                    <a:lnTo>
                      <a:pt x="386" y="734"/>
                    </a:lnTo>
                    <a:lnTo>
                      <a:pt x="416" y="741"/>
                    </a:lnTo>
                    <a:lnTo>
                      <a:pt x="447" y="748"/>
                    </a:lnTo>
                    <a:lnTo>
                      <a:pt x="477" y="755"/>
                    </a:lnTo>
                    <a:lnTo>
                      <a:pt x="509" y="759"/>
                    </a:lnTo>
                    <a:lnTo>
                      <a:pt x="539" y="763"/>
                    </a:lnTo>
                    <a:lnTo>
                      <a:pt x="572" y="766"/>
                    </a:lnTo>
                    <a:lnTo>
                      <a:pt x="603" y="768"/>
                    </a:lnTo>
                    <a:lnTo>
                      <a:pt x="635" y="770"/>
                    </a:lnTo>
                    <a:lnTo>
                      <a:pt x="667" y="770"/>
                    </a:lnTo>
                    <a:lnTo>
                      <a:pt x="699" y="770"/>
                    </a:lnTo>
                    <a:lnTo>
                      <a:pt x="731" y="768"/>
                    </a:lnTo>
                    <a:lnTo>
                      <a:pt x="763" y="766"/>
                    </a:lnTo>
                    <a:lnTo>
                      <a:pt x="794" y="763"/>
                    </a:lnTo>
                    <a:lnTo>
                      <a:pt x="826" y="759"/>
                    </a:lnTo>
                    <a:lnTo>
                      <a:pt x="857" y="755"/>
                    </a:lnTo>
                    <a:lnTo>
                      <a:pt x="887" y="748"/>
                    </a:lnTo>
                    <a:lnTo>
                      <a:pt x="918" y="741"/>
                    </a:lnTo>
                    <a:lnTo>
                      <a:pt x="948" y="734"/>
                    </a:lnTo>
                    <a:lnTo>
                      <a:pt x="977" y="726"/>
                    </a:lnTo>
                    <a:lnTo>
                      <a:pt x="1006" y="717"/>
                    </a:lnTo>
                    <a:lnTo>
                      <a:pt x="1034" y="707"/>
                    </a:lnTo>
                    <a:lnTo>
                      <a:pt x="1061" y="696"/>
                    </a:lnTo>
                    <a:lnTo>
                      <a:pt x="1088" y="683"/>
                    </a:lnTo>
                    <a:lnTo>
                      <a:pt x="1114" y="671"/>
                    </a:lnTo>
                    <a:lnTo>
                      <a:pt x="1138" y="657"/>
                    </a:lnTo>
                    <a:lnTo>
                      <a:pt x="1163" y="643"/>
                    </a:lnTo>
                    <a:lnTo>
                      <a:pt x="1185" y="628"/>
                    </a:lnTo>
                    <a:lnTo>
                      <a:pt x="1205" y="612"/>
                    </a:lnTo>
                    <a:lnTo>
                      <a:pt x="1224" y="597"/>
                    </a:lnTo>
                    <a:lnTo>
                      <a:pt x="1242" y="581"/>
                    </a:lnTo>
                    <a:lnTo>
                      <a:pt x="1258" y="564"/>
                    </a:lnTo>
                    <a:lnTo>
                      <a:pt x="1272" y="547"/>
                    </a:lnTo>
                    <a:lnTo>
                      <a:pt x="1285" y="530"/>
                    </a:lnTo>
                    <a:lnTo>
                      <a:pt x="1297" y="512"/>
                    </a:lnTo>
                    <a:lnTo>
                      <a:pt x="1307" y="495"/>
                    </a:lnTo>
                    <a:lnTo>
                      <a:pt x="1315" y="476"/>
                    </a:lnTo>
                    <a:lnTo>
                      <a:pt x="1322" y="458"/>
                    </a:lnTo>
                    <a:lnTo>
                      <a:pt x="1327" y="440"/>
                    </a:lnTo>
                    <a:lnTo>
                      <a:pt x="1331" y="421"/>
                    </a:lnTo>
                    <a:lnTo>
                      <a:pt x="1333" y="403"/>
                    </a:lnTo>
                    <a:lnTo>
                      <a:pt x="1334" y="385"/>
                    </a:lnTo>
                    <a:lnTo>
                      <a:pt x="1333" y="367"/>
                    </a:lnTo>
                    <a:lnTo>
                      <a:pt x="1331" y="347"/>
                    </a:lnTo>
                    <a:lnTo>
                      <a:pt x="1327" y="329"/>
                    </a:lnTo>
                    <a:lnTo>
                      <a:pt x="1322" y="311"/>
                    </a:lnTo>
                    <a:lnTo>
                      <a:pt x="1315" y="293"/>
                    </a:lnTo>
                    <a:lnTo>
                      <a:pt x="1307" y="275"/>
                    </a:lnTo>
                    <a:lnTo>
                      <a:pt x="1297" y="257"/>
                    </a:lnTo>
                    <a:lnTo>
                      <a:pt x="1285" y="240"/>
                    </a:lnTo>
                    <a:lnTo>
                      <a:pt x="1272" y="222"/>
                    </a:lnTo>
                    <a:lnTo>
                      <a:pt x="1258" y="205"/>
                    </a:lnTo>
                    <a:lnTo>
                      <a:pt x="1242" y="189"/>
                    </a:lnTo>
                    <a:lnTo>
                      <a:pt x="1224" y="173"/>
                    </a:lnTo>
                    <a:lnTo>
                      <a:pt x="1205" y="157"/>
                    </a:lnTo>
                    <a:lnTo>
                      <a:pt x="1185" y="141"/>
                    </a:lnTo>
                    <a:lnTo>
                      <a:pt x="1163" y="127"/>
                    </a:lnTo>
                    <a:lnTo>
                      <a:pt x="1138" y="113"/>
                    </a:lnTo>
                    <a:lnTo>
                      <a:pt x="1114" y="98"/>
                    </a:lnTo>
                    <a:lnTo>
                      <a:pt x="1088" y="86"/>
                    </a:lnTo>
                    <a:lnTo>
                      <a:pt x="1061" y="74"/>
                    </a:lnTo>
                    <a:lnTo>
                      <a:pt x="1034" y="63"/>
                    </a:lnTo>
                    <a:lnTo>
                      <a:pt x="1006" y="53"/>
                    </a:lnTo>
                    <a:lnTo>
                      <a:pt x="977" y="44"/>
                    </a:lnTo>
                    <a:lnTo>
                      <a:pt x="948" y="36"/>
                    </a:lnTo>
                    <a:lnTo>
                      <a:pt x="918" y="27"/>
                    </a:lnTo>
                    <a:lnTo>
                      <a:pt x="887" y="21"/>
                    </a:lnTo>
                    <a:lnTo>
                      <a:pt x="857" y="15"/>
                    </a:lnTo>
                    <a:lnTo>
                      <a:pt x="826" y="10"/>
                    </a:lnTo>
                    <a:lnTo>
                      <a:pt x="794" y="6"/>
                    </a:lnTo>
                    <a:lnTo>
                      <a:pt x="763" y="3"/>
                    </a:lnTo>
                    <a:lnTo>
                      <a:pt x="731" y="1"/>
                    </a:lnTo>
                    <a:lnTo>
                      <a:pt x="699" y="0"/>
                    </a:lnTo>
                    <a:lnTo>
                      <a:pt x="667" y="0"/>
                    </a:lnTo>
                    <a:lnTo>
                      <a:pt x="635" y="0"/>
                    </a:lnTo>
                    <a:lnTo>
                      <a:pt x="603" y="1"/>
                    </a:lnTo>
                    <a:lnTo>
                      <a:pt x="572" y="3"/>
                    </a:lnTo>
                    <a:lnTo>
                      <a:pt x="539" y="6"/>
                    </a:lnTo>
                    <a:lnTo>
                      <a:pt x="508" y="10"/>
                    </a:lnTo>
                    <a:lnTo>
                      <a:pt x="477" y="15"/>
                    </a:lnTo>
                    <a:lnTo>
                      <a:pt x="447" y="21"/>
                    </a:lnTo>
                    <a:lnTo>
                      <a:pt x="416" y="27"/>
                    </a:lnTo>
                    <a:lnTo>
                      <a:pt x="386" y="36"/>
                    </a:lnTo>
                    <a:lnTo>
                      <a:pt x="357" y="44"/>
                    </a:lnTo>
                    <a:lnTo>
                      <a:pt x="328" y="53"/>
                    </a:lnTo>
                    <a:lnTo>
                      <a:pt x="300" y="63"/>
                    </a:lnTo>
                    <a:lnTo>
                      <a:pt x="272" y="74"/>
                    </a:lnTo>
                    <a:lnTo>
                      <a:pt x="246" y="86"/>
                    </a:lnTo>
                    <a:lnTo>
                      <a:pt x="221" y="98"/>
                    </a:lnTo>
                    <a:lnTo>
                      <a:pt x="195" y="113"/>
                    </a:lnTo>
                    <a:lnTo>
                      <a:pt x="172" y="127"/>
                    </a:lnTo>
                    <a:lnTo>
                      <a:pt x="149" y="141"/>
                    </a:lnTo>
                    <a:lnTo>
                      <a:pt x="129" y="157"/>
                    </a:lnTo>
                    <a:lnTo>
                      <a:pt x="110" y="173"/>
                    </a:lnTo>
                    <a:lnTo>
                      <a:pt x="93" y="189"/>
                    </a:lnTo>
                    <a:lnTo>
                      <a:pt x="76" y="205"/>
                    </a:lnTo>
                    <a:lnTo>
                      <a:pt x="62" y="222"/>
                    </a:lnTo>
                    <a:lnTo>
                      <a:pt x="49" y="240"/>
                    </a:lnTo>
                    <a:lnTo>
                      <a:pt x="38" y="257"/>
                    </a:lnTo>
                    <a:lnTo>
                      <a:pt x="28" y="275"/>
                    </a:lnTo>
                    <a:lnTo>
                      <a:pt x="20" y="293"/>
                    </a:lnTo>
                    <a:lnTo>
                      <a:pt x="12" y="311"/>
                    </a:lnTo>
                    <a:lnTo>
                      <a:pt x="7" y="329"/>
                    </a:lnTo>
                    <a:lnTo>
                      <a:pt x="3" y="347"/>
                    </a:lnTo>
                    <a:lnTo>
                      <a:pt x="1" y="367"/>
                    </a:lnTo>
                    <a:lnTo>
                      <a:pt x="0" y="385"/>
                    </a:lnTo>
                    <a:lnTo>
                      <a:pt x="1" y="403"/>
                    </a:lnTo>
                    <a:lnTo>
                      <a:pt x="3" y="421"/>
                    </a:lnTo>
                    <a:lnTo>
                      <a:pt x="7" y="440"/>
                    </a:lnTo>
                    <a:lnTo>
                      <a:pt x="12" y="458"/>
                    </a:lnTo>
                    <a:lnTo>
                      <a:pt x="20" y="476"/>
                    </a:lnTo>
                    <a:lnTo>
                      <a:pt x="28" y="495"/>
                    </a:lnTo>
                    <a:lnTo>
                      <a:pt x="38" y="512"/>
                    </a:lnTo>
                    <a:lnTo>
                      <a:pt x="49" y="530"/>
                    </a:lnTo>
                    <a:lnTo>
                      <a:pt x="62" y="547"/>
                    </a:lnTo>
                    <a:lnTo>
                      <a:pt x="76" y="564"/>
                    </a:lnTo>
                    <a:lnTo>
                      <a:pt x="93" y="581"/>
                    </a:lnTo>
                    <a:lnTo>
                      <a:pt x="110" y="597"/>
                    </a:lnTo>
                    <a:lnTo>
                      <a:pt x="129" y="612"/>
                    </a:lnTo>
                    <a:lnTo>
                      <a:pt x="149" y="628"/>
                    </a:lnTo>
                    <a:lnTo>
                      <a:pt x="172" y="643"/>
                    </a:lnTo>
                    <a:lnTo>
                      <a:pt x="195" y="657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12" name="Freeform 9"/>
              <p:cNvSpPr/>
              <p:nvPr/>
            </p:nvSpPr>
            <p:spPr bwMode="auto">
              <a:xfrm>
                <a:off x="2687638" y="2400300"/>
                <a:ext cx="176213" cy="101600"/>
              </a:xfrm>
              <a:custGeom>
                <a:avLst/>
                <a:gdLst>
                  <a:gd name="T0" fmla="*/ 245 w 1333"/>
                  <a:gd name="T1" fmla="*/ 684 h 770"/>
                  <a:gd name="T2" fmla="*/ 328 w 1333"/>
                  <a:gd name="T3" fmla="*/ 717 h 770"/>
                  <a:gd name="T4" fmla="*/ 415 w 1333"/>
                  <a:gd name="T5" fmla="*/ 743 h 770"/>
                  <a:gd name="T6" fmla="*/ 507 w 1333"/>
                  <a:gd name="T7" fmla="*/ 760 h 770"/>
                  <a:gd name="T8" fmla="*/ 603 w 1333"/>
                  <a:gd name="T9" fmla="*/ 769 h 770"/>
                  <a:gd name="T10" fmla="*/ 698 w 1333"/>
                  <a:gd name="T11" fmla="*/ 770 h 770"/>
                  <a:gd name="T12" fmla="*/ 793 w 1333"/>
                  <a:gd name="T13" fmla="*/ 764 h 770"/>
                  <a:gd name="T14" fmla="*/ 887 w 1333"/>
                  <a:gd name="T15" fmla="*/ 749 h 770"/>
                  <a:gd name="T16" fmla="*/ 976 w 1333"/>
                  <a:gd name="T17" fmla="*/ 726 h 770"/>
                  <a:gd name="T18" fmla="*/ 1060 w 1333"/>
                  <a:gd name="T19" fmla="*/ 696 h 770"/>
                  <a:gd name="T20" fmla="*/ 1138 w 1333"/>
                  <a:gd name="T21" fmla="*/ 657 h 770"/>
                  <a:gd name="T22" fmla="*/ 1205 w 1333"/>
                  <a:gd name="T23" fmla="*/ 613 h 770"/>
                  <a:gd name="T24" fmla="*/ 1257 w 1333"/>
                  <a:gd name="T25" fmla="*/ 565 h 770"/>
                  <a:gd name="T26" fmla="*/ 1296 w 1333"/>
                  <a:gd name="T27" fmla="*/ 513 h 770"/>
                  <a:gd name="T28" fmla="*/ 1321 w 1333"/>
                  <a:gd name="T29" fmla="*/ 459 h 770"/>
                  <a:gd name="T30" fmla="*/ 1332 w 1333"/>
                  <a:gd name="T31" fmla="*/ 404 h 770"/>
                  <a:gd name="T32" fmla="*/ 1330 w 1333"/>
                  <a:gd name="T33" fmla="*/ 349 h 770"/>
                  <a:gd name="T34" fmla="*/ 1314 w 1333"/>
                  <a:gd name="T35" fmla="*/ 294 h 770"/>
                  <a:gd name="T36" fmla="*/ 1285 w 1333"/>
                  <a:gd name="T37" fmla="*/ 240 h 770"/>
                  <a:gd name="T38" fmla="*/ 1241 w 1333"/>
                  <a:gd name="T39" fmla="*/ 189 h 770"/>
                  <a:gd name="T40" fmla="*/ 1183 w 1333"/>
                  <a:gd name="T41" fmla="*/ 143 h 770"/>
                  <a:gd name="T42" fmla="*/ 1113 w 1333"/>
                  <a:gd name="T43" fmla="*/ 99 h 770"/>
                  <a:gd name="T44" fmla="*/ 1033 w 1333"/>
                  <a:gd name="T45" fmla="*/ 63 h 770"/>
                  <a:gd name="T46" fmla="*/ 947 w 1333"/>
                  <a:gd name="T47" fmla="*/ 36 h 770"/>
                  <a:gd name="T48" fmla="*/ 856 w 1333"/>
                  <a:gd name="T49" fmla="*/ 16 h 770"/>
                  <a:gd name="T50" fmla="*/ 762 w 1333"/>
                  <a:gd name="T51" fmla="*/ 4 h 770"/>
                  <a:gd name="T52" fmla="*/ 667 w 1333"/>
                  <a:gd name="T53" fmla="*/ 0 h 770"/>
                  <a:gd name="T54" fmla="*/ 570 w 1333"/>
                  <a:gd name="T55" fmla="*/ 4 h 770"/>
                  <a:gd name="T56" fmla="*/ 477 w 1333"/>
                  <a:gd name="T57" fmla="*/ 16 h 770"/>
                  <a:gd name="T58" fmla="*/ 385 w 1333"/>
                  <a:gd name="T59" fmla="*/ 36 h 770"/>
                  <a:gd name="T60" fmla="*/ 299 w 1333"/>
                  <a:gd name="T61" fmla="*/ 63 h 770"/>
                  <a:gd name="T62" fmla="*/ 220 w 1333"/>
                  <a:gd name="T63" fmla="*/ 99 h 770"/>
                  <a:gd name="T64" fmla="*/ 149 w 1333"/>
                  <a:gd name="T65" fmla="*/ 143 h 770"/>
                  <a:gd name="T66" fmla="*/ 92 w 1333"/>
                  <a:gd name="T67" fmla="*/ 189 h 770"/>
                  <a:gd name="T68" fmla="*/ 48 w 1333"/>
                  <a:gd name="T69" fmla="*/ 240 h 770"/>
                  <a:gd name="T70" fmla="*/ 18 w 1333"/>
                  <a:gd name="T71" fmla="*/ 294 h 770"/>
                  <a:gd name="T72" fmla="*/ 3 w 1333"/>
                  <a:gd name="T73" fmla="*/ 349 h 770"/>
                  <a:gd name="T74" fmla="*/ 0 w 1333"/>
                  <a:gd name="T75" fmla="*/ 404 h 770"/>
                  <a:gd name="T76" fmla="*/ 12 w 1333"/>
                  <a:gd name="T77" fmla="*/ 459 h 770"/>
                  <a:gd name="T78" fmla="*/ 37 w 1333"/>
                  <a:gd name="T79" fmla="*/ 513 h 770"/>
                  <a:gd name="T80" fmla="*/ 76 w 1333"/>
                  <a:gd name="T81" fmla="*/ 565 h 770"/>
                  <a:gd name="T82" fmla="*/ 129 w 1333"/>
                  <a:gd name="T83" fmla="*/ 613 h 770"/>
                  <a:gd name="T84" fmla="*/ 195 w 1333"/>
                  <a:gd name="T85" fmla="*/ 657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33" h="770">
                    <a:moveTo>
                      <a:pt x="195" y="657"/>
                    </a:moveTo>
                    <a:lnTo>
                      <a:pt x="220" y="672"/>
                    </a:lnTo>
                    <a:lnTo>
                      <a:pt x="245" y="684"/>
                    </a:lnTo>
                    <a:lnTo>
                      <a:pt x="272" y="696"/>
                    </a:lnTo>
                    <a:lnTo>
                      <a:pt x="299" y="707"/>
                    </a:lnTo>
                    <a:lnTo>
                      <a:pt x="328" y="717"/>
                    </a:lnTo>
                    <a:lnTo>
                      <a:pt x="356" y="726"/>
                    </a:lnTo>
                    <a:lnTo>
                      <a:pt x="385" y="735"/>
                    </a:lnTo>
                    <a:lnTo>
                      <a:pt x="415" y="743"/>
                    </a:lnTo>
                    <a:lnTo>
                      <a:pt x="445" y="749"/>
                    </a:lnTo>
                    <a:lnTo>
                      <a:pt x="477" y="755"/>
                    </a:lnTo>
                    <a:lnTo>
                      <a:pt x="507" y="760"/>
                    </a:lnTo>
                    <a:lnTo>
                      <a:pt x="539" y="764"/>
                    </a:lnTo>
                    <a:lnTo>
                      <a:pt x="570" y="767"/>
                    </a:lnTo>
                    <a:lnTo>
                      <a:pt x="603" y="769"/>
                    </a:lnTo>
                    <a:lnTo>
                      <a:pt x="634" y="770"/>
                    </a:lnTo>
                    <a:lnTo>
                      <a:pt x="667" y="770"/>
                    </a:lnTo>
                    <a:lnTo>
                      <a:pt x="698" y="770"/>
                    </a:lnTo>
                    <a:lnTo>
                      <a:pt x="731" y="769"/>
                    </a:lnTo>
                    <a:lnTo>
                      <a:pt x="762" y="767"/>
                    </a:lnTo>
                    <a:lnTo>
                      <a:pt x="793" y="764"/>
                    </a:lnTo>
                    <a:lnTo>
                      <a:pt x="825" y="760"/>
                    </a:lnTo>
                    <a:lnTo>
                      <a:pt x="856" y="755"/>
                    </a:lnTo>
                    <a:lnTo>
                      <a:pt x="887" y="749"/>
                    </a:lnTo>
                    <a:lnTo>
                      <a:pt x="917" y="743"/>
                    </a:lnTo>
                    <a:lnTo>
                      <a:pt x="947" y="735"/>
                    </a:lnTo>
                    <a:lnTo>
                      <a:pt x="976" y="726"/>
                    </a:lnTo>
                    <a:lnTo>
                      <a:pt x="1006" y="717"/>
                    </a:lnTo>
                    <a:lnTo>
                      <a:pt x="1033" y="707"/>
                    </a:lnTo>
                    <a:lnTo>
                      <a:pt x="1060" y="696"/>
                    </a:lnTo>
                    <a:lnTo>
                      <a:pt x="1087" y="684"/>
                    </a:lnTo>
                    <a:lnTo>
                      <a:pt x="1113" y="672"/>
                    </a:lnTo>
                    <a:lnTo>
                      <a:pt x="1138" y="657"/>
                    </a:lnTo>
                    <a:lnTo>
                      <a:pt x="1162" y="643"/>
                    </a:lnTo>
                    <a:lnTo>
                      <a:pt x="1183" y="629"/>
                    </a:lnTo>
                    <a:lnTo>
                      <a:pt x="1205" y="613"/>
                    </a:lnTo>
                    <a:lnTo>
                      <a:pt x="1223" y="597"/>
                    </a:lnTo>
                    <a:lnTo>
                      <a:pt x="1241" y="581"/>
                    </a:lnTo>
                    <a:lnTo>
                      <a:pt x="1257" y="565"/>
                    </a:lnTo>
                    <a:lnTo>
                      <a:pt x="1272" y="548"/>
                    </a:lnTo>
                    <a:lnTo>
                      <a:pt x="1285" y="530"/>
                    </a:lnTo>
                    <a:lnTo>
                      <a:pt x="1296" y="513"/>
                    </a:lnTo>
                    <a:lnTo>
                      <a:pt x="1306" y="495"/>
                    </a:lnTo>
                    <a:lnTo>
                      <a:pt x="1314" y="477"/>
                    </a:lnTo>
                    <a:lnTo>
                      <a:pt x="1321" y="459"/>
                    </a:lnTo>
                    <a:lnTo>
                      <a:pt x="1326" y="441"/>
                    </a:lnTo>
                    <a:lnTo>
                      <a:pt x="1330" y="423"/>
                    </a:lnTo>
                    <a:lnTo>
                      <a:pt x="1332" y="404"/>
                    </a:lnTo>
                    <a:lnTo>
                      <a:pt x="1333" y="385"/>
                    </a:lnTo>
                    <a:lnTo>
                      <a:pt x="1332" y="367"/>
                    </a:lnTo>
                    <a:lnTo>
                      <a:pt x="1330" y="349"/>
                    </a:lnTo>
                    <a:lnTo>
                      <a:pt x="1326" y="330"/>
                    </a:lnTo>
                    <a:lnTo>
                      <a:pt x="1321" y="312"/>
                    </a:lnTo>
                    <a:lnTo>
                      <a:pt x="1314" y="294"/>
                    </a:lnTo>
                    <a:lnTo>
                      <a:pt x="1306" y="276"/>
                    </a:lnTo>
                    <a:lnTo>
                      <a:pt x="1296" y="258"/>
                    </a:lnTo>
                    <a:lnTo>
                      <a:pt x="1285" y="240"/>
                    </a:lnTo>
                    <a:lnTo>
                      <a:pt x="1272" y="223"/>
                    </a:lnTo>
                    <a:lnTo>
                      <a:pt x="1257" y="207"/>
                    </a:lnTo>
                    <a:lnTo>
                      <a:pt x="1241" y="189"/>
                    </a:lnTo>
                    <a:lnTo>
                      <a:pt x="1223" y="173"/>
                    </a:lnTo>
                    <a:lnTo>
                      <a:pt x="1205" y="158"/>
                    </a:lnTo>
                    <a:lnTo>
                      <a:pt x="1183" y="143"/>
                    </a:lnTo>
                    <a:lnTo>
                      <a:pt x="1162" y="127"/>
                    </a:lnTo>
                    <a:lnTo>
                      <a:pt x="1138" y="113"/>
                    </a:lnTo>
                    <a:lnTo>
                      <a:pt x="1113" y="99"/>
                    </a:lnTo>
                    <a:lnTo>
                      <a:pt x="1087" y="87"/>
                    </a:lnTo>
                    <a:lnTo>
                      <a:pt x="1060" y="75"/>
                    </a:lnTo>
                    <a:lnTo>
                      <a:pt x="1033" y="63"/>
                    </a:lnTo>
                    <a:lnTo>
                      <a:pt x="1006" y="53"/>
                    </a:lnTo>
                    <a:lnTo>
                      <a:pt x="976" y="44"/>
                    </a:lnTo>
                    <a:lnTo>
                      <a:pt x="947" y="36"/>
                    </a:lnTo>
                    <a:lnTo>
                      <a:pt x="917" y="29"/>
                    </a:lnTo>
                    <a:lnTo>
                      <a:pt x="887" y="22"/>
                    </a:lnTo>
                    <a:lnTo>
                      <a:pt x="856" y="16"/>
                    </a:lnTo>
                    <a:lnTo>
                      <a:pt x="825" y="12"/>
                    </a:lnTo>
                    <a:lnTo>
                      <a:pt x="793" y="7"/>
                    </a:lnTo>
                    <a:lnTo>
                      <a:pt x="762" y="4"/>
                    </a:lnTo>
                    <a:lnTo>
                      <a:pt x="731" y="2"/>
                    </a:lnTo>
                    <a:lnTo>
                      <a:pt x="698" y="0"/>
                    </a:lnTo>
                    <a:lnTo>
                      <a:pt x="667" y="0"/>
                    </a:lnTo>
                    <a:lnTo>
                      <a:pt x="634" y="0"/>
                    </a:lnTo>
                    <a:lnTo>
                      <a:pt x="603" y="2"/>
                    </a:lnTo>
                    <a:lnTo>
                      <a:pt x="570" y="4"/>
                    </a:lnTo>
                    <a:lnTo>
                      <a:pt x="539" y="7"/>
                    </a:lnTo>
                    <a:lnTo>
                      <a:pt x="507" y="12"/>
                    </a:lnTo>
                    <a:lnTo>
                      <a:pt x="477" y="16"/>
                    </a:lnTo>
                    <a:lnTo>
                      <a:pt x="445" y="22"/>
                    </a:lnTo>
                    <a:lnTo>
                      <a:pt x="415" y="29"/>
                    </a:lnTo>
                    <a:lnTo>
                      <a:pt x="385" y="36"/>
                    </a:lnTo>
                    <a:lnTo>
                      <a:pt x="356" y="44"/>
                    </a:lnTo>
                    <a:lnTo>
                      <a:pt x="328" y="53"/>
                    </a:lnTo>
                    <a:lnTo>
                      <a:pt x="299" y="63"/>
                    </a:lnTo>
                    <a:lnTo>
                      <a:pt x="272" y="75"/>
                    </a:lnTo>
                    <a:lnTo>
                      <a:pt x="245" y="87"/>
                    </a:lnTo>
                    <a:lnTo>
                      <a:pt x="220" y="99"/>
                    </a:lnTo>
                    <a:lnTo>
                      <a:pt x="195" y="113"/>
                    </a:lnTo>
                    <a:lnTo>
                      <a:pt x="171" y="127"/>
                    </a:lnTo>
                    <a:lnTo>
                      <a:pt x="149" y="143"/>
                    </a:lnTo>
                    <a:lnTo>
                      <a:pt x="129" y="158"/>
                    </a:lnTo>
                    <a:lnTo>
                      <a:pt x="109" y="173"/>
                    </a:lnTo>
                    <a:lnTo>
                      <a:pt x="92" y="189"/>
                    </a:lnTo>
                    <a:lnTo>
                      <a:pt x="76" y="207"/>
                    </a:lnTo>
                    <a:lnTo>
                      <a:pt x="62" y="223"/>
                    </a:lnTo>
                    <a:lnTo>
                      <a:pt x="48" y="240"/>
                    </a:lnTo>
                    <a:lnTo>
                      <a:pt x="37" y="258"/>
                    </a:lnTo>
                    <a:lnTo>
                      <a:pt x="27" y="276"/>
                    </a:lnTo>
                    <a:lnTo>
                      <a:pt x="18" y="294"/>
                    </a:lnTo>
                    <a:lnTo>
                      <a:pt x="12" y="312"/>
                    </a:lnTo>
                    <a:lnTo>
                      <a:pt x="6" y="330"/>
                    </a:lnTo>
                    <a:lnTo>
                      <a:pt x="3" y="349"/>
                    </a:lnTo>
                    <a:lnTo>
                      <a:pt x="0" y="367"/>
                    </a:lnTo>
                    <a:lnTo>
                      <a:pt x="0" y="385"/>
                    </a:lnTo>
                    <a:lnTo>
                      <a:pt x="0" y="404"/>
                    </a:lnTo>
                    <a:lnTo>
                      <a:pt x="3" y="423"/>
                    </a:lnTo>
                    <a:lnTo>
                      <a:pt x="6" y="441"/>
                    </a:lnTo>
                    <a:lnTo>
                      <a:pt x="12" y="459"/>
                    </a:lnTo>
                    <a:lnTo>
                      <a:pt x="19" y="477"/>
                    </a:lnTo>
                    <a:lnTo>
                      <a:pt x="27" y="495"/>
                    </a:lnTo>
                    <a:lnTo>
                      <a:pt x="37" y="513"/>
                    </a:lnTo>
                    <a:lnTo>
                      <a:pt x="48" y="530"/>
                    </a:lnTo>
                    <a:lnTo>
                      <a:pt x="62" y="548"/>
                    </a:lnTo>
                    <a:lnTo>
                      <a:pt x="76" y="565"/>
                    </a:lnTo>
                    <a:lnTo>
                      <a:pt x="92" y="581"/>
                    </a:lnTo>
                    <a:lnTo>
                      <a:pt x="109" y="597"/>
                    </a:lnTo>
                    <a:lnTo>
                      <a:pt x="129" y="613"/>
                    </a:lnTo>
                    <a:lnTo>
                      <a:pt x="149" y="629"/>
                    </a:lnTo>
                    <a:lnTo>
                      <a:pt x="171" y="643"/>
                    </a:lnTo>
                    <a:lnTo>
                      <a:pt x="195" y="657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13" name="Freeform 10"/>
              <p:cNvSpPr/>
              <p:nvPr/>
            </p:nvSpPr>
            <p:spPr bwMode="auto">
              <a:xfrm>
                <a:off x="2897188" y="2274888"/>
                <a:ext cx="176213" cy="103188"/>
              </a:xfrm>
              <a:custGeom>
                <a:avLst/>
                <a:gdLst>
                  <a:gd name="T0" fmla="*/ 246 w 1334"/>
                  <a:gd name="T1" fmla="*/ 683 h 770"/>
                  <a:gd name="T2" fmla="*/ 328 w 1334"/>
                  <a:gd name="T3" fmla="*/ 717 h 770"/>
                  <a:gd name="T4" fmla="*/ 416 w 1334"/>
                  <a:gd name="T5" fmla="*/ 742 h 770"/>
                  <a:gd name="T6" fmla="*/ 509 w 1334"/>
                  <a:gd name="T7" fmla="*/ 760 h 770"/>
                  <a:gd name="T8" fmla="*/ 603 w 1334"/>
                  <a:gd name="T9" fmla="*/ 769 h 770"/>
                  <a:gd name="T10" fmla="*/ 700 w 1334"/>
                  <a:gd name="T11" fmla="*/ 770 h 770"/>
                  <a:gd name="T12" fmla="*/ 795 w 1334"/>
                  <a:gd name="T13" fmla="*/ 763 h 770"/>
                  <a:gd name="T14" fmla="*/ 887 w 1334"/>
                  <a:gd name="T15" fmla="*/ 748 h 770"/>
                  <a:gd name="T16" fmla="*/ 978 w 1334"/>
                  <a:gd name="T17" fmla="*/ 726 h 770"/>
                  <a:gd name="T18" fmla="*/ 1062 w 1334"/>
                  <a:gd name="T19" fmla="*/ 696 h 770"/>
                  <a:gd name="T20" fmla="*/ 1139 w 1334"/>
                  <a:gd name="T21" fmla="*/ 657 h 770"/>
                  <a:gd name="T22" fmla="*/ 1205 w 1334"/>
                  <a:gd name="T23" fmla="*/ 612 h 770"/>
                  <a:gd name="T24" fmla="*/ 1258 w 1334"/>
                  <a:gd name="T25" fmla="*/ 564 h 770"/>
                  <a:gd name="T26" fmla="*/ 1296 w 1334"/>
                  <a:gd name="T27" fmla="*/ 513 h 770"/>
                  <a:gd name="T28" fmla="*/ 1322 w 1334"/>
                  <a:gd name="T29" fmla="*/ 458 h 770"/>
                  <a:gd name="T30" fmla="*/ 1333 w 1334"/>
                  <a:gd name="T31" fmla="*/ 403 h 770"/>
                  <a:gd name="T32" fmla="*/ 1331 w 1334"/>
                  <a:gd name="T33" fmla="*/ 348 h 770"/>
                  <a:gd name="T34" fmla="*/ 1315 w 1334"/>
                  <a:gd name="T35" fmla="*/ 293 h 770"/>
                  <a:gd name="T36" fmla="*/ 1285 w 1334"/>
                  <a:gd name="T37" fmla="*/ 240 h 770"/>
                  <a:gd name="T38" fmla="*/ 1242 w 1334"/>
                  <a:gd name="T39" fmla="*/ 189 h 770"/>
                  <a:gd name="T40" fmla="*/ 1185 w 1334"/>
                  <a:gd name="T41" fmla="*/ 142 h 770"/>
                  <a:gd name="T42" fmla="*/ 1114 w 1334"/>
                  <a:gd name="T43" fmla="*/ 98 h 770"/>
                  <a:gd name="T44" fmla="*/ 1035 w 1334"/>
                  <a:gd name="T45" fmla="*/ 63 h 770"/>
                  <a:gd name="T46" fmla="*/ 948 w 1334"/>
                  <a:gd name="T47" fmla="*/ 35 h 770"/>
                  <a:gd name="T48" fmla="*/ 857 w 1334"/>
                  <a:gd name="T49" fmla="*/ 15 h 770"/>
                  <a:gd name="T50" fmla="*/ 763 w 1334"/>
                  <a:gd name="T51" fmla="*/ 4 h 770"/>
                  <a:gd name="T52" fmla="*/ 667 w 1334"/>
                  <a:gd name="T53" fmla="*/ 0 h 770"/>
                  <a:gd name="T54" fmla="*/ 572 w 1334"/>
                  <a:gd name="T55" fmla="*/ 4 h 770"/>
                  <a:gd name="T56" fmla="*/ 477 w 1334"/>
                  <a:gd name="T57" fmla="*/ 15 h 770"/>
                  <a:gd name="T58" fmla="*/ 386 w 1334"/>
                  <a:gd name="T59" fmla="*/ 35 h 770"/>
                  <a:gd name="T60" fmla="*/ 301 w 1334"/>
                  <a:gd name="T61" fmla="*/ 63 h 770"/>
                  <a:gd name="T62" fmla="*/ 220 w 1334"/>
                  <a:gd name="T63" fmla="*/ 98 h 770"/>
                  <a:gd name="T64" fmla="*/ 149 w 1334"/>
                  <a:gd name="T65" fmla="*/ 142 h 770"/>
                  <a:gd name="T66" fmla="*/ 93 w 1334"/>
                  <a:gd name="T67" fmla="*/ 189 h 770"/>
                  <a:gd name="T68" fmla="*/ 49 w 1334"/>
                  <a:gd name="T69" fmla="*/ 240 h 770"/>
                  <a:gd name="T70" fmla="*/ 20 w 1334"/>
                  <a:gd name="T71" fmla="*/ 293 h 770"/>
                  <a:gd name="T72" fmla="*/ 3 w 1334"/>
                  <a:gd name="T73" fmla="*/ 348 h 770"/>
                  <a:gd name="T74" fmla="*/ 1 w 1334"/>
                  <a:gd name="T75" fmla="*/ 403 h 770"/>
                  <a:gd name="T76" fmla="*/ 12 w 1334"/>
                  <a:gd name="T77" fmla="*/ 458 h 770"/>
                  <a:gd name="T78" fmla="*/ 38 w 1334"/>
                  <a:gd name="T79" fmla="*/ 513 h 770"/>
                  <a:gd name="T80" fmla="*/ 76 w 1334"/>
                  <a:gd name="T81" fmla="*/ 564 h 770"/>
                  <a:gd name="T82" fmla="*/ 129 w 1334"/>
                  <a:gd name="T83" fmla="*/ 612 h 770"/>
                  <a:gd name="T84" fmla="*/ 196 w 1334"/>
                  <a:gd name="T85" fmla="*/ 657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34" h="770">
                    <a:moveTo>
                      <a:pt x="196" y="657"/>
                    </a:moveTo>
                    <a:lnTo>
                      <a:pt x="220" y="671"/>
                    </a:lnTo>
                    <a:lnTo>
                      <a:pt x="246" y="683"/>
                    </a:lnTo>
                    <a:lnTo>
                      <a:pt x="273" y="696"/>
                    </a:lnTo>
                    <a:lnTo>
                      <a:pt x="301" y="707"/>
                    </a:lnTo>
                    <a:lnTo>
                      <a:pt x="328" y="717"/>
                    </a:lnTo>
                    <a:lnTo>
                      <a:pt x="358" y="726"/>
                    </a:lnTo>
                    <a:lnTo>
                      <a:pt x="386" y="734"/>
                    </a:lnTo>
                    <a:lnTo>
                      <a:pt x="416" y="742"/>
                    </a:lnTo>
                    <a:lnTo>
                      <a:pt x="447" y="748"/>
                    </a:lnTo>
                    <a:lnTo>
                      <a:pt x="477" y="754"/>
                    </a:lnTo>
                    <a:lnTo>
                      <a:pt x="509" y="760"/>
                    </a:lnTo>
                    <a:lnTo>
                      <a:pt x="540" y="763"/>
                    </a:lnTo>
                    <a:lnTo>
                      <a:pt x="572" y="766"/>
                    </a:lnTo>
                    <a:lnTo>
                      <a:pt x="603" y="769"/>
                    </a:lnTo>
                    <a:lnTo>
                      <a:pt x="636" y="770"/>
                    </a:lnTo>
                    <a:lnTo>
                      <a:pt x="667" y="770"/>
                    </a:lnTo>
                    <a:lnTo>
                      <a:pt x="700" y="770"/>
                    </a:lnTo>
                    <a:lnTo>
                      <a:pt x="731" y="769"/>
                    </a:lnTo>
                    <a:lnTo>
                      <a:pt x="763" y="766"/>
                    </a:lnTo>
                    <a:lnTo>
                      <a:pt x="795" y="763"/>
                    </a:lnTo>
                    <a:lnTo>
                      <a:pt x="825" y="760"/>
                    </a:lnTo>
                    <a:lnTo>
                      <a:pt x="857" y="754"/>
                    </a:lnTo>
                    <a:lnTo>
                      <a:pt x="887" y="748"/>
                    </a:lnTo>
                    <a:lnTo>
                      <a:pt x="918" y="742"/>
                    </a:lnTo>
                    <a:lnTo>
                      <a:pt x="948" y="734"/>
                    </a:lnTo>
                    <a:lnTo>
                      <a:pt x="978" y="726"/>
                    </a:lnTo>
                    <a:lnTo>
                      <a:pt x="1006" y="717"/>
                    </a:lnTo>
                    <a:lnTo>
                      <a:pt x="1035" y="707"/>
                    </a:lnTo>
                    <a:lnTo>
                      <a:pt x="1062" y="696"/>
                    </a:lnTo>
                    <a:lnTo>
                      <a:pt x="1088" y="683"/>
                    </a:lnTo>
                    <a:lnTo>
                      <a:pt x="1114" y="671"/>
                    </a:lnTo>
                    <a:lnTo>
                      <a:pt x="1139" y="657"/>
                    </a:lnTo>
                    <a:lnTo>
                      <a:pt x="1162" y="643"/>
                    </a:lnTo>
                    <a:lnTo>
                      <a:pt x="1185" y="628"/>
                    </a:lnTo>
                    <a:lnTo>
                      <a:pt x="1205" y="612"/>
                    </a:lnTo>
                    <a:lnTo>
                      <a:pt x="1224" y="597"/>
                    </a:lnTo>
                    <a:lnTo>
                      <a:pt x="1242" y="581"/>
                    </a:lnTo>
                    <a:lnTo>
                      <a:pt x="1258" y="564"/>
                    </a:lnTo>
                    <a:lnTo>
                      <a:pt x="1272" y="547"/>
                    </a:lnTo>
                    <a:lnTo>
                      <a:pt x="1285" y="530"/>
                    </a:lnTo>
                    <a:lnTo>
                      <a:pt x="1296" y="513"/>
                    </a:lnTo>
                    <a:lnTo>
                      <a:pt x="1307" y="494"/>
                    </a:lnTo>
                    <a:lnTo>
                      <a:pt x="1315" y="476"/>
                    </a:lnTo>
                    <a:lnTo>
                      <a:pt x="1322" y="458"/>
                    </a:lnTo>
                    <a:lnTo>
                      <a:pt x="1327" y="440"/>
                    </a:lnTo>
                    <a:lnTo>
                      <a:pt x="1331" y="421"/>
                    </a:lnTo>
                    <a:lnTo>
                      <a:pt x="1333" y="403"/>
                    </a:lnTo>
                    <a:lnTo>
                      <a:pt x="1334" y="385"/>
                    </a:lnTo>
                    <a:lnTo>
                      <a:pt x="1333" y="367"/>
                    </a:lnTo>
                    <a:lnTo>
                      <a:pt x="1331" y="348"/>
                    </a:lnTo>
                    <a:lnTo>
                      <a:pt x="1327" y="330"/>
                    </a:lnTo>
                    <a:lnTo>
                      <a:pt x="1322" y="312"/>
                    </a:lnTo>
                    <a:lnTo>
                      <a:pt x="1315" y="293"/>
                    </a:lnTo>
                    <a:lnTo>
                      <a:pt x="1307" y="275"/>
                    </a:lnTo>
                    <a:lnTo>
                      <a:pt x="1296" y="258"/>
                    </a:lnTo>
                    <a:lnTo>
                      <a:pt x="1285" y="240"/>
                    </a:lnTo>
                    <a:lnTo>
                      <a:pt x="1272" y="222"/>
                    </a:lnTo>
                    <a:lnTo>
                      <a:pt x="1258" y="206"/>
                    </a:lnTo>
                    <a:lnTo>
                      <a:pt x="1242" y="189"/>
                    </a:lnTo>
                    <a:lnTo>
                      <a:pt x="1224" y="173"/>
                    </a:lnTo>
                    <a:lnTo>
                      <a:pt x="1205" y="157"/>
                    </a:lnTo>
                    <a:lnTo>
                      <a:pt x="1185" y="142"/>
                    </a:lnTo>
                    <a:lnTo>
                      <a:pt x="1162" y="127"/>
                    </a:lnTo>
                    <a:lnTo>
                      <a:pt x="1139" y="113"/>
                    </a:lnTo>
                    <a:lnTo>
                      <a:pt x="1114" y="98"/>
                    </a:lnTo>
                    <a:lnTo>
                      <a:pt x="1088" y="86"/>
                    </a:lnTo>
                    <a:lnTo>
                      <a:pt x="1062" y="74"/>
                    </a:lnTo>
                    <a:lnTo>
                      <a:pt x="1035" y="63"/>
                    </a:lnTo>
                    <a:lnTo>
                      <a:pt x="1006" y="53"/>
                    </a:lnTo>
                    <a:lnTo>
                      <a:pt x="978" y="44"/>
                    </a:lnTo>
                    <a:lnTo>
                      <a:pt x="948" y="35"/>
                    </a:lnTo>
                    <a:lnTo>
                      <a:pt x="918" y="27"/>
                    </a:lnTo>
                    <a:lnTo>
                      <a:pt x="887" y="21"/>
                    </a:lnTo>
                    <a:lnTo>
                      <a:pt x="857" y="15"/>
                    </a:lnTo>
                    <a:lnTo>
                      <a:pt x="825" y="11"/>
                    </a:lnTo>
                    <a:lnTo>
                      <a:pt x="795" y="7"/>
                    </a:lnTo>
                    <a:lnTo>
                      <a:pt x="763" y="4"/>
                    </a:lnTo>
                    <a:lnTo>
                      <a:pt x="731" y="1"/>
                    </a:lnTo>
                    <a:lnTo>
                      <a:pt x="700" y="0"/>
                    </a:lnTo>
                    <a:lnTo>
                      <a:pt x="667" y="0"/>
                    </a:lnTo>
                    <a:lnTo>
                      <a:pt x="636" y="0"/>
                    </a:lnTo>
                    <a:lnTo>
                      <a:pt x="603" y="1"/>
                    </a:lnTo>
                    <a:lnTo>
                      <a:pt x="572" y="4"/>
                    </a:lnTo>
                    <a:lnTo>
                      <a:pt x="540" y="7"/>
                    </a:lnTo>
                    <a:lnTo>
                      <a:pt x="509" y="11"/>
                    </a:lnTo>
                    <a:lnTo>
                      <a:pt x="477" y="15"/>
                    </a:lnTo>
                    <a:lnTo>
                      <a:pt x="447" y="21"/>
                    </a:lnTo>
                    <a:lnTo>
                      <a:pt x="416" y="27"/>
                    </a:lnTo>
                    <a:lnTo>
                      <a:pt x="386" y="35"/>
                    </a:lnTo>
                    <a:lnTo>
                      <a:pt x="358" y="44"/>
                    </a:lnTo>
                    <a:lnTo>
                      <a:pt x="328" y="53"/>
                    </a:lnTo>
                    <a:lnTo>
                      <a:pt x="301" y="63"/>
                    </a:lnTo>
                    <a:lnTo>
                      <a:pt x="273" y="74"/>
                    </a:lnTo>
                    <a:lnTo>
                      <a:pt x="246" y="86"/>
                    </a:lnTo>
                    <a:lnTo>
                      <a:pt x="220" y="98"/>
                    </a:lnTo>
                    <a:lnTo>
                      <a:pt x="195" y="113"/>
                    </a:lnTo>
                    <a:lnTo>
                      <a:pt x="172" y="127"/>
                    </a:lnTo>
                    <a:lnTo>
                      <a:pt x="149" y="142"/>
                    </a:lnTo>
                    <a:lnTo>
                      <a:pt x="129" y="157"/>
                    </a:lnTo>
                    <a:lnTo>
                      <a:pt x="110" y="173"/>
                    </a:lnTo>
                    <a:lnTo>
                      <a:pt x="93" y="189"/>
                    </a:lnTo>
                    <a:lnTo>
                      <a:pt x="76" y="206"/>
                    </a:lnTo>
                    <a:lnTo>
                      <a:pt x="62" y="222"/>
                    </a:lnTo>
                    <a:lnTo>
                      <a:pt x="49" y="240"/>
                    </a:lnTo>
                    <a:lnTo>
                      <a:pt x="38" y="258"/>
                    </a:lnTo>
                    <a:lnTo>
                      <a:pt x="28" y="275"/>
                    </a:lnTo>
                    <a:lnTo>
                      <a:pt x="20" y="293"/>
                    </a:lnTo>
                    <a:lnTo>
                      <a:pt x="12" y="312"/>
                    </a:lnTo>
                    <a:lnTo>
                      <a:pt x="7" y="330"/>
                    </a:lnTo>
                    <a:lnTo>
                      <a:pt x="3" y="348"/>
                    </a:lnTo>
                    <a:lnTo>
                      <a:pt x="1" y="367"/>
                    </a:lnTo>
                    <a:lnTo>
                      <a:pt x="0" y="385"/>
                    </a:lnTo>
                    <a:lnTo>
                      <a:pt x="1" y="403"/>
                    </a:lnTo>
                    <a:lnTo>
                      <a:pt x="3" y="421"/>
                    </a:lnTo>
                    <a:lnTo>
                      <a:pt x="7" y="440"/>
                    </a:lnTo>
                    <a:lnTo>
                      <a:pt x="12" y="458"/>
                    </a:lnTo>
                    <a:lnTo>
                      <a:pt x="20" y="476"/>
                    </a:lnTo>
                    <a:lnTo>
                      <a:pt x="28" y="494"/>
                    </a:lnTo>
                    <a:lnTo>
                      <a:pt x="38" y="513"/>
                    </a:lnTo>
                    <a:lnTo>
                      <a:pt x="49" y="530"/>
                    </a:lnTo>
                    <a:lnTo>
                      <a:pt x="62" y="547"/>
                    </a:lnTo>
                    <a:lnTo>
                      <a:pt x="76" y="564"/>
                    </a:lnTo>
                    <a:lnTo>
                      <a:pt x="93" y="581"/>
                    </a:lnTo>
                    <a:lnTo>
                      <a:pt x="110" y="597"/>
                    </a:lnTo>
                    <a:lnTo>
                      <a:pt x="129" y="612"/>
                    </a:lnTo>
                    <a:lnTo>
                      <a:pt x="149" y="628"/>
                    </a:lnTo>
                    <a:lnTo>
                      <a:pt x="172" y="643"/>
                    </a:lnTo>
                    <a:lnTo>
                      <a:pt x="196" y="657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14" name="Freeform 11"/>
              <p:cNvSpPr/>
              <p:nvPr/>
            </p:nvSpPr>
            <p:spPr bwMode="auto">
              <a:xfrm>
                <a:off x="2797175" y="2730500"/>
                <a:ext cx="176213" cy="103188"/>
              </a:xfrm>
              <a:custGeom>
                <a:avLst/>
                <a:gdLst>
                  <a:gd name="T0" fmla="*/ 246 w 1334"/>
                  <a:gd name="T1" fmla="*/ 684 h 770"/>
                  <a:gd name="T2" fmla="*/ 328 w 1334"/>
                  <a:gd name="T3" fmla="*/ 716 h 770"/>
                  <a:gd name="T4" fmla="*/ 416 w 1334"/>
                  <a:gd name="T5" fmla="*/ 742 h 770"/>
                  <a:gd name="T6" fmla="*/ 509 w 1334"/>
                  <a:gd name="T7" fmla="*/ 759 h 770"/>
                  <a:gd name="T8" fmla="*/ 603 w 1334"/>
                  <a:gd name="T9" fmla="*/ 768 h 770"/>
                  <a:gd name="T10" fmla="*/ 698 w 1334"/>
                  <a:gd name="T11" fmla="*/ 769 h 770"/>
                  <a:gd name="T12" fmla="*/ 794 w 1334"/>
                  <a:gd name="T13" fmla="*/ 763 h 770"/>
                  <a:gd name="T14" fmla="*/ 887 w 1334"/>
                  <a:gd name="T15" fmla="*/ 748 h 770"/>
                  <a:gd name="T16" fmla="*/ 976 w 1334"/>
                  <a:gd name="T17" fmla="*/ 726 h 770"/>
                  <a:gd name="T18" fmla="*/ 1061 w 1334"/>
                  <a:gd name="T19" fmla="*/ 695 h 770"/>
                  <a:gd name="T20" fmla="*/ 1138 w 1334"/>
                  <a:gd name="T21" fmla="*/ 657 h 770"/>
                  <a:gd name="T22" fmla="*/ 1205 w 1334"/>
                  <a:gd name="T23" fmla="*/ 613 h 770"/>
                  <a:gd name="T24" fmla="*/ 1258 w 1334"/>
                  <a:gd name="T25" fmla="*/ 564 h 770"/>
                  <a:gd name="T26" fmla="*/ 1296 w 1334"/>
                  <a:gd name="T27" fmla="*/ 512 h 770"/>
                  <a:gd name="T28" fmla="*/ 1322 w 1334"/>
                  <a:gd name="T29" fmla="*/ 459 h 770"/>
                  <a:gd name="T30" fmla="*/ 1333 w 1334"/>
                  <a:gd name="T31" fmla="*/ 403 h 770"/>
                  <a:gd name="T32" fmla="*/ 1331 w 1334"/>
                  <a:gd name="T33" fmla="*/ 348 h 770"/>
                  <a:gd name="T34" fmla="*/ 1314 w 1334"/>
                  <a:gd name="T35" fmla="*/ 293 h 770"/>
                  <a:gd name="T36" fmla="*/ 1285 w 1334"/>
                  <a:gd name="T37" fmla="*/ 240 h 770"/>
                  <a:gd name="T38" fmla="*/ 1241 w 1334"/>
                  <a:gd name="T39" fmla="*/ 189 h 770"/>
                  <a:gd name="T40" fmla="*/ 1185 w 1334"/>
                  <a:gd name="T41" fmla="*/ 142 h 770"/>
                  <a:gd name="T42" fmla="*/ 1114 w 1334"/>
                  <a:gd name="T43" fmla="*/ 99 h 770"/>
                  <a:gd name="T44" fmla="*/ 1033 w 1334"/>
                  <a:gd name="T45" fmla="*/ 62 h 770"/>
                  <a:gd name="T46" fmla="*/ 948 w 1334"/>
                  <a:gd name="T47" fmla="*/ 35 h 770"/>
                  <a:gd name="T48" fmla="*/ 857 w 1334"/>
                  <a:gd name="T49" fmla="*/ 16 h 770"/>
                  <a:gd name="T50" fmla="*/ 762 w 1334"/>
                  <a:gd name="T51" fmla="*/ 4 h 770"/>
                  <a:gd name="T52" fmla="*/ 667 w 1334"/>
                  <a:gd name="T53" fmla="*/ 0 h 770"/>
                  <a:gd name="T54" fmla="*/ 571 w 1334"/>
                  <a:gd name="T55" fmla="*/ 4 h 770"/>
                  <a:gd name="T56" fmla="*/ 477 w 1334"/>
                  <a:gd name="T57" fmla="*/ 16 h 770"/>
                  <a:gd name="T58" fmla="*/ 386 w 1334"/>
                  <a:gd name="T59" fmla="*/ 35 h 770"/>
                  <a:gd name="T60" fmla="*/ 299 w 1334"/>
                  <a:gd name="T61" fmla="*/ 62 h 770"/>
                  <a:gd name="T62" fmla="*/ 220 w 1334"/>
                  <a:gd name="T63" fmla="*/ 99 h 770"/>
                  <a:gd name="T64" fmla="*/ 149 w 1334"/>
                  <a:gd name="T65" fmla="*/ 142 h 770"/>
                  <a:gd name="T66" fmla="*/ 92 w 1334"/>
                  <a:gd name="T67" fmla="*/ 189 h 770"/>
                  <a:gd name="T68" fmla="*/ 49 w 1334"/>
                  <a:gd name="T69" fmla="*/ 240 h 770"/>
                  <a:gd name="T70" fmla="*/ 19 w 1334"/>
                  <a:gd name="T71" fmla="*/ 293 h 770"/>
                  <a:gd name="T72" fmla="*/ 3 w 1334"/>
                  <a:gd name="T73" fmla="*/ 348 h 770"/>
                  <a:gd name="T74" fmla="*/ 1 w 1334"/>
                  <a:gd name="T75" fmla="*/ 403 h 770"/>
                  <a:gd name="T76" fmla="*/ 12 w 1334"/>
                  <a:gd name="T77" fmla="*/ 459 h 770"/>
                  <a:gd name="T78" fmla="*/ 38 w 1334"/>
                  <a:gd name="T79" fmla="*/ 512 h 770"/>
                  <a:gd name="T80" fmla="*/ 76 w 1334"/>
                  <a:gd name="T81" fmla="*/ 564 h 770"/>
                  <a:gd name="T82" fmla="*/ 129 w 1334"/>
                  <a:gd name="T83" fmla="*/ 613 h 770"/>
                  <a:gd name="T84" fmla="*/ 195 w 1334"/>
                  <a:gd name="T85" fmla="*/ 657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34" h="770">
                    <a:moveTo>
                      <a:pt x="195" y="657"/>
                    </a:moveTo>
                    <a:lnTo>
                      <a:pt x="220" y="671"/>
                    </a:lnTo>
                    <a:lnTo>
                      <a:pt x="246" y="684"/>
                    </a:lnTo>
                    <a:lnTo>
                      <a:pt x="272" y="695"/>
                    </a:lnTo>
                    <a:lnTo>
                      <a:pt x="299" y="706"/>
                    </a:lnTo>
                    <a:lnTo>
                      <a:pt x="328" y="716"/>
                    </a:lnTo>
                    <a:lnTo>
                      <a:pt x="356" y="726"/>
                    </a:lnTo>
                    <a:lnTo>
                      <a:pt x="386" y="734"/>
                    </a:lnTo>
                    <a:lnTo>
                      <a:pt x="416" y="742"/>
                    </a:lnTo>
                    <a:lnTo>
                      <a:pt x="447" y="748"/>
                    </a:lnTo>
                    <a:lnTo>
                      <a:pt x="477" y="754"/>
                    </a:lnTo>
                    <a:lnTo>
                      <a:pt x="509" y="759"/>
                    </a:lnTo>
                    <a:lnTo>
                      <a:pt x="539" y="763"/>
                    </a:lnTo>
                    <a:lnTo>
                      <a:pt x="571" y="766"/>
                    </a:lnTo>
                    <a:lnTo>
                      <a:pt x="603" y="768"/>
                    </a:lnTo>
                    <a:lnTo>
                      <a:pt x="634" y="769"/>
                    </a:lnTo>
                    <a:lnTo>
                      <a:pt x="667" y="770"/>
                    </a:lnTo>
                    <a:lnTo>
                      <a:pt x="698" y="769"/>
                    </a:lnTo>
                    <a:lnTo>
                      <a:pt x="731" y="768"/>
                    </a:lnTo>
                    <a:lnTo>
                      <a:pt x="762" y="766"/>
                    </a:lnTo>
                    <a:lnTo>
                      <a:pt x="794" y="763"/>
                    </a:lnTo>
                    <a:lnTo>
                      <a:pt x="825" y="759"/>
                    </a:lnTo>
                    <a:lnTo>
                      <a:pt x="857" y="754"/>
                    </a:lnTo>
                    <a:lnTo>
                      <a:pt x="887" y="748"/>
                    </a:lnTo>
                    <a:lnTo>
                      <a:pt x="918" y="742"/>
                    </a:lnTo>
                    <a:lnTo>
                      <a:pt x="948" y="734"/>
                    </a:lnTo>
                    <a:lnTo>
                      <a:pt x="976" y="726"/>
                    </a:lnTo>
                    <a:lnTo>
                      <a:pt x="1006" y="716"/>
                    </a:lnTo>
                    <a:lnTo>
                      <a:pt x="1033" y="706"/>
                    </a:lnTo>
                    <a:lnTo>
                      <a:pt x="1061" y="695"/>
                    </a:lnTo>
                    <a:lnTo>
                      <a:pt x="1088" y="684"/>
                    </a:lnTo>
                    <a:lnTo>
                      <a:pt x="1114" y="671"/>
                    </a:lnTo>
                    <a:lnTo>
                      <a:pt x="1138" y="657"/>
                    </a:lnTo>
                    <a:lnTo>
                      <a:pt x="1162" y="642"/>
                    </a:lnTo>
                    <a:lnTo>
                      <a:pt x="1185" y="628"/>
                    </a:lnTo>
                    <a:lnTo>
                      <a:pt x="1205" y="613"/>
                    </a:lnTo>
                    <a:lnTo>
                      <a:pt x="1224" y="597"/>
                    </a:lnTo>
                    <a:lnTo>
                      <a:pt x="1241" y="580"/>
                    </a:lnTo>
                    <a:lnTo>
                      <a:pt x="1258" y="564"/>
                    </a:lnTo>
                    <a:lnTo>
                      <a:pt x="1272" y="547"/>
                    </a:lnTo>
                    <a:lnTo>
                      <a:pt x="1285" y="530"/>
                    </a:lnTo>
                    <a:lnTo>
                      <a:pt x="1296" y="512"/>
                    </a:lnTo>
                    <a:lnTo>
                      <a:pt x="1306" y="494"/>
                    </a:lnTo>
                    <a:lnTo>
                      <a:pt x="1314" y="477"/>
                    </a:lnTo>
                    <a:lnTo>
                      <a:pt x="1322" y="459"/>
                    </a:lnTo>
                    <a:lnTo>
                      <a:pt x="1327" y="440"/>
                    </a:lnTo>
                    <a:lnTo>
                      <a:pt x="1331" y="422"/>
                    </a:lnTo>
                    <a:lnTo>
                      <a:pt x="1333" y="403"/>
                    </a:lnTo>
                    <a:lnTo>
                      <a:pt x="1334" y="384"/>
                    </a:lnTo>
                    <a:lnTo>
                      <a:pt x="1333" y="366"/>
                    </a:lnTo>
                    <a:lnTo>
                      <a:pt x="1331" y="348"/>
                    </a:lnTo>
                    <a:lnTo>
                      <a:pt x="1327" y="330"/>
                    </a:lnTo>
                    <a:lnTo>
                      <a:pt x="1322" y="311"/>
                    </a:lnTo>
                    <a:lnTo>
                      <a:pt x="1314" y="293"/>
                    </a:lnTo>
                    <a:lnTo>
                      <a:pt x="1306" y="275"/>
                    </a:lnTo>
                    <a:lnTo>
                      <a:pt x="1296" y="257"/>
                    </a:lnTo>
                    <a:lnTo>
                      <a:pt x="1285" y="240"/>
                    </a:lnTo>
                    <a:lnTo>
                      <a:pt x="1272" y="223"/>
                    </a:lnTo>
                    <a:lnTo>
                      <a:pt x="1258" y="206"/>
                    </a:lnTo>
                    <a:lnTo>
                      <a:pt x="1241" y="189"/>
                    </a:lnTo>
                    <a:lnTo>
                      <a:pt x="1224" y="173"/>
                    </a:lnTo>
                    <a:lnTo>
                      <a:pt x="1205" y="157"/>
                    </a:lnTo>
                    <a:lnTo>
                      <a:pt x="1185" y="142"/>
                    </a:lnTo>
                    <a:lnTo>
                      <a:pt x="1162" y="126"/>
                    </a:lnTo>
                    <a:lnTo>
                      <a:pt x="1138" y="112"/>
                    </a:lnTo>
                    <a:lnTo>
                      <a:pt x="1114" y="99"/>
                    </a:lnTo>
                    <a:lnTo>
                      <a:pt x="1088" y="86"/>
                    </a:lnTo>
                    <a:lnTo>
                      <a:pt x="1061" y="74"/>
                    </a:lnTo>
                    <a:lnTo>
                      <a:pt x="1033" y="62"/>
                    </a:lnTo>
                    <a:lnTo>
                      <a:pt x="1006" y="52"/>
                    </a:lnTo>
                    <a:lnTo>
                      <a:pt x="976" y="43"/>
                    </a:lnTo>
                    <a:lnTo>
                      <a:pt x="948" y="35"/>
                    </a:lnTo>
                    <a:lnTo>
                      <a:pt x="918" y="28"/>
                    </a:lnTo>
                    <a:lnTo>
                      <a:pt x="887" y="21"/>
                    </a:lnTo>
                    <a:lnTo>
                      <a:pt x="857" y="16"/>
                    </a:lnTo>
                    <a:lnTo>
                      <a:pt x="825" y="11"/>
                    </a:lnTo>
                    <a:lnTo>
                      <a:pt x="794" y="7"/>
                    </a:lnTo>
                    <a:lnTo>
                      <a:pt x="762" y="4"/>
                    </a:lnTo>
                    <a:lnTo>
                      <a:pt x="731" y="2"/>
                    </a:lnTo>
                    <a:lnTo>
                      <a:pt x="698" y="0"/>
                    </a:lnTo>
                    <a:lnTo>
                      <a:pt x="667" y="0"/>
                    </a:lnTo>
                    <a:lnTo>
                      <a:pt x="634" y="0"/>
                    </a:lnTo>
                    <a:lnTo>
                      <a:pt x="603" y="2"/>
                    </a:lnTo>
                    <a:lnTo>
                      <a:pt x="571" y="4"/>
                    </a:lnTo>
                    <a:lnTo>
                      <a:pt x="539" y="7"/>
                    </a:lnTo>
                    <a:lnTo>
                      <a:pt x="508" y="11"/>
                    </a:lnTo>
                    <a:lnTo>
                      <a:pt x="477" y="16"/>
                    </a:lnTo>
                    <a:lnTo>
                      <a:pt x="447" y="21"/>
                    </a:lnTo>
                    <a:lnTo>
                      <a:pt x="416" y="28"/>
                    </a:lnTo>
                    <a:lnTo>
                      <a:pt x="386" y="35"/>
                    </a:lnTo>
                    <a:lnTo>
                      <a:pt x="356" y="43"/>
                    </a:lnTo>
                    <a:lnTo>
                      <a:pt x="328" y="52"/>
                    </a:lnTo>
                    <a:lnTo>
                      <a:pt x="299" y="62"/>
                    </a:lnTo>
                    <a:lnTo>
                      <a:pt x="272" y="74"/>
                    </a:lnTo>
                    <a:lnTo>
                      <a:pt x="246" y="86"/>
                    </a:lnTo>
                    <a:lnTo>
                      <a:pt x="220" y="99"/>
                    </a:lnTo>
                    <a:lnTo>
                      <a:pt x="195" y="112"/>
                    </a:lnTo>
                    <a:lnTo>
                      <a:pt x="172" y="126"/>
                    </a:lnTo>
                    <a:lnTo>
                      <a:pt x="149" y="142"/>
                    </a:lnTo>
                    <a:lnTo>
                      <a:pt x="129" y="157"/>
                    </a:lnTo>
                    <a:lnTo>
                      <a:pt x="110" y="173"/>
                    </a:lnTo>
                    <a:lnTo>
                      <a:pt x="92" y="189"/>
                    </a:lnTo>
                    <a:lnTo>
                      <a:pt x="76" y="206"/>
                    </a:lnTo>
                    <a:lnTo>
                      <a:pt x="62" y="223"/>
                    </a:lnTo>
                    <a:lnTo>
                      <a:pt x="49" y="240"/>
                    </a:lnTo>
                    <a:lnTo>
                      <a:pt x="38" y="257"/>
                    </a:lnTo>
                    <a:lnTo>
                      <a:pt x="27" y="275"/>
                    </a:lnTo>
                    <a:lnTo>
                      <a:pt x="19" y="293"/>
                    </a:lnTo>
                    <a:lnTo>
                      <a:pt x="12" y="311"/>
                    </a:lnTo>
                    <a:lnTo>
                      <a:pt x="7" y="330"/>
                    </a:lnTo>
                    <a:lnTo>
                      <a:pt x="3" y="348"/>
                    </a:lnTo>
                    <a:lnTo>
                      <a:pt x="1" y="366"/>
                    </a:lnTo>
                    <a:lnTo>
                      <a:pt x="0" y="384"/>
                    </a:lnTo>
                    <a:lnTo>
                      <a:pt x="1" y="403"/>
                    </a:lnTo>
                    <a:lnTo>
                      <a:pt x="3" y="422"/>
                    </a:lnTo>
                    <a:lnTo>
                      <a:pt x="7" y="440"/>
                    </a:lnTo>
                    <a:lnTo>
                      <a:pt x="12" y="459"/>
                    </a:lnTo>
                    <a:lnTo>
                      <a:pt x="19" y="477"/>
                    </a:lnTo>
                    <a:lnTo>
                      <a:pt x="27" y="494"/>
                    </a:lnTo>
                    <a:lnTo>
                      <a:pt x="38" y="512"/>
                    </a:lnTo>
                    <a:lnTo>
                      <a:pt x="49" y="530"/>
                    </a:lnTo>
                    <a:lnTo>
                      <a:pt x="62" y="547"/>
                    </a:lnTo>
                    <a:lnTo>
                      <a:pt x="76" y="564"/>
                    </a:lnTo>
                    <a:lnTo>
                      <a:pt x="92" y="580"/>
                    </a:lnTo>
                    <a:lnTo>
                      <a:pt x="110" y="597"/>
                    </a:lnTo>
                    <a:lnTo>
                      <a:pt x="129" y="613"/>
                    </a:lnTo>
                    <a:lnTo>
                      <a:pt x="149" y="628"/>
                    </a:lnTo>
                    <a:lnTo>
                      <a:pt x="172" y="642"/>
                    </a:lnTo>
                    <a:lnTo>
                      <a:pt x="195" y="657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15" name="Freeform 12"/>
              <p:cNvSpPr/>
              <p:nvPr/>
            </p:nvSpPr>
            <p:spPr bwMode="auto">
              <a:xfrm>
                <a:off x="3014663" y="2605088"/>
                <a:ext cx="176213" cy="101600"/>
              </a:xfrm>
              <a:custGeom>
                <a:avLst/>
                <a:gdLst>
                  <a:gd name="T0" fmla="*/ 246 w 1334"/>
                  <a:gd name="T1" fmla="*/ 684 h 771"/>
                  <a:gd name="T2" fmla="*/ 328 w 1334"/>
                  <a:gd name="T3" fmla="*/ 717 h 771"/>
                  <a:gd name="T4" fmla="*/ 416 w 1334"/>
                  <a:gd name="T5" fmla="*/ 742 h 771"/>
                  <a:gd name="T6" fmla="*/ 508 w 1334"/>
                  <a:gd name="T7" fmla="*/ 759 h 771"/>
                  <a:gd name="T8" fmla="*/ 603 w 1334"/>
                  <a:gd name="T9" fmla="*/ 769 h 771"/>
                  <a:gd name="T10" fmla="*/ 699 w 1334"/>
                  <a:gd name="T11" fmla="*/ 770 h 771"/>
                  <a:gd name="T12" fmla="*/ 794 w 1334"/>
                  <a:gd name="T13" fmla="*/ 764 h 771"/>
                  <a:gd name="T14" fmla="*/ 888 w 1334"/>
                  <a:gd name="T15" fmla="*/ 749 h 771"/>
                  <a:gd name="T16" fmla="*/ 977 w 1334"/>
                  <a:gd name="T17" fmla="*/ 726 h 771"/>
                  <a:gd name="T18" fmla="*/ 1061 w 1334"/>
                  <a:gd name="T19" fmla="*/ 697 h 771"/>
                  <a:gd name="T20" fmla="*/ 1138 w 1334"/>
                  <a:gd name="T21" fmla="*/ 658 h 771"/>
                  <a:gd name="T22" fmla="*/ 1205 w 1334"/>
                  <a:gd name="T23" fmla="*/ 613 h 771"/>
                  <a:gd name="T24" fmla="*/ 1258 w 1334"/>
                  <a:gd name="T25" fmla="*/ 565 h 771"/>
                  <a:gd name="T26" fmla="*/ 1297 w 1334"/>
                  <a:gd name="T27" fmla="*/ 513 h 771"/>
                  <a:gd name="T28" fmla="*/ 1322 w 1334"/>
                  <a:gd name="T29" fmla="*/ 459 h 771"/>
                  <a:gd name="T30" fmla="*/ 1333 w 1334"/>
                  <a:gd name="T31" fmla="*/ 404 h 771"/>
                  <a:gd name="T32" fmla="*/ 1331 w 1334"/>
                  <a:gd name="T33" fmla="*/ 348 h 771"/>
                  <a:gd name="T34" fmla="*/ 1315 w 1334"/>
                  <a:gd name="T35" fmla="*/ 293 h 771"/>
                  <a:gd name="T36" fmla="*/ 1285 w 1334"/>
                  <a:gd name="T37" fmla="*/ 241 h 771"/>
                  <a:gd name="T38" fmla="*/ 1242 w 1334"/>
                  <a:gd name="T39" fmla="*/ 190 h 771"/>
                  <a:gd name="T40" fmla="*/ 1184 w 1334"/>
                  <a:gd name="T41" fmla="*/ 142 h 771"/>
                  <a:gd name="T42" fmla="*/ 1114 w 1334"/>
                  <a:gd name="T43" fmla="*/ 99 h 771"/>
                  <a:gd name="T44" fmla="*/ 1034 w 1334"/>
                  <a:gd name="T45" fmla="*/ 64 h 771"/>
                  <a:gd name="T46" fmla="*/ 947 w 1334"/>
                  <a:gd name="T47" fmla="*/ 35 h 771"/>
                  <a:gd name="T48" fmla="*/ 857 w 1334"/>
                  <a:gd name="T49" fmla="*/ 16 h 771"/>
                  <a:gd name="T50" fmla="*/ 763 w 1334"/>
                  <a:gd name="T51" fmla="*/ 4 h 771"/>
                  <a:gd name="T52" fmla="*/ 667 w 1334"/>
                  <a:gd name="T53" fmla="*/ 0 h 771"/>
                  <a:gd name="T54" fmla="*/ 571 w 1334"/>
                  <a:gd name="T55" fmla="*/ 4 h 771"/>
                  <a:gd name="T56" fmla="*/ 477 w 1334"/>
                  <a:gd name="T57" fmla="*/ 16 h 771"/>
                  <a:gd name="T58" fmla="*/ 386 w 1334"/>
                  <a:gd name="T59" fmla="*/ 35 h 771"/>
                  <a:gd name="T60" fmla="*/ 300 w 1334"/>
                  <a:gd name="T61" fmla="*/ 64 h 771"/>
                  <a:gd name="T62" fmla="*/ 221 w 1334"/>
                  <a:gd name="T63" fmla="*/ 99 h 771"/>
                  <a:gd name="T64" fmla="*/ 150 w 1334"/>
                  <a:gd name="T65" fmla="*/ 142 h 771"/>
                  <a:gd name="T66" fmla="*/ 93 w 1334"/>
                  <a:gd name="T67" fmla="*/ 190 h 771"/>
                  <a:gd name="T68" fmla="*/ 49 w 1334"/>
                  <a:gd name="T69" fmla="*/ 241 h 771"/>
                  <a:gd name="T70" fmla="*/ 19 w 1334"/>
                  <a:gd name="T71" fmla="*/ 293 h 771"/>
                  <a:gd name="T72" fmla="*/ 3 w 1334"/>
                  <a:gd name="T73" fmla="*/ 348 h 771"/>
                  <a:gd name="T74" fmla="*/ 0 w 1334"/>
                  <a:gd name="T75" fmla="*/ 404 h 771"/>
                  <a:gd name="T76" fmla="*/ 13 w 1334"/>
                  <a:gd name="T77" fmla="*/ 459 h 771"/>
                  <a:gd name="T78" fmla="*/ 38 w 1334"/>
                  <a:gd name="T79" fmla="*/ 513 h 771"/>
                  <a:gd name="T80" fmla="*/ 77 w 1334"/>
                  <a:gd name="T81" fmla="*/ 565 h 771"/>
                  <a:gd name="T82" fmla="*/ 129 w 1334"/>
                  <a:gd name="T83" fmla="*/ 613 h 771"/>
                  <a:gd name="T84" fmla="*/ 195 w 1334"/>
                  <a:gd name="T85" fmla="*/ 658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34" h="771">
                    <a:moveTo>
                      <a:pt x="195" y="658"/>
                    </a:moveTo>
                    <a:lnTo>
                      <a:pt x="221" y="671"/>
                    </a:lnTo>
                    <a:lnTo>
                      <a:pt x="246" y="684"/>
                    </a:lnTo>
                    <a:lnTo>
                      <a:pt x="272" y="697"/>
                    </a:lnTo>
                    <a:lnTo>
                      <a:pt x="300" y="707"/>
                    </a:lnTo>
                    <a:lnTo>
                      <a:pt x="328" y="717"/>
                    </a:lnTo>
                    <a:lnTo>
                      <a:pt x="357" y="726"/>
                    </a:lnTo>
                    <a:lnTo>
                      <a:pt x="386" y="735"/>
                    </a:lnTo>
                    <a:lnTo>
                      <a:pt x="416" y="742"/>
                    </a:lnTo>
                    <a:lnTo>
                      <a:pt x="446" y="749"/>
                    </a:lnTo>
                    <a:lnTo>
                      <a:pt x="477" y="754"/>
                    </a:lnTo>
                    <a:lnTo>
                      <a:pt x="508" y="759"/>
                    </a:lnTo>
                    <a:lnTo>
                      <a:pt x="539" y="764"/>
                    </a:lnTo>
                    <a:lnTo>
                      <a:pt x="571" y="767"/>
                    </a:lnTo>
                    <a:lnTo>
                      <a:pt x="603" y="769"/>
                    </a:lnTo>
                    <a:lnTo>
                      <a:pt x="635" y="770"/>
                    </a:lnTo>
                    <a:lnTo>
                      <a:pt x="667" y="771"/>
                    </a:lnTo>
                    <a:lnTo>
                      <a:pt x="699" y="770"/>
                    </a:lnTo>
                    <a:lnTo>
                      <a:pt x="731" y="769"/>
                    </a:lnTo>
                    <a:lnTo>
                      <a:pt x="763" y="767"/>
                    </a:lnTo>
                    <a:lnTo>
                      <a:pt x="794" y="764"/>
                    </a:lnTo>
                    <a:lnTo>
                      <a:pt x="826" y="759"/>
                    </a:lnTo>
                    <a:lnTo>
                      <a:pt x="857" y="754"/>
                    </a:lnTo>
                    <a:lnTo>
                      <a:pt x="888" y="749"/>
                    </a:lnTo>
                    <a:lnTo>
                      <a:pt x="918" y="742"/>
                    </a:lnTo>
                    <a:lnTo>
                      <a:pt x="947" y="735"/>
                    </a:lnTo>
                    <a:lnTo>
                      <a:pt x="977" y="726"/>
                    </a:lnTo>
                    <a:lnTo>
                      <a:pt x="1006" y="717"/>
                    </a:lnTo>
                    <a:lnTo>
                      <a:pt x="1034" y="707"/>
                    </a:lnTo>
                    <a:lnTo>
                      <a:pt x="1061" y="697"/>
                    </a:lnTo>
                    <a:lnTo>
                      <a:pt x="1088" y="684"/>
                    </a:lnTo>
                    <a:lnTo>
                      <a:pt x="1114" y="671"/>
                    </a:lnTo>
                    <a:lnTo>
                      <a:pt x="1138" y="658"/>
                    </a:lnTo>
                    <a:lnTo>
                      <a:pt x="1163" y="644"/>
                    </a:lnTo>
                    <a:lnTo>
                      <a:pt x="1184" y="628"/>
                    </a:lnTo>
                    <a:lnTo>
                      <a:pt x="1205" y="613"/>
                    </a:lnTo>
                    <a:lnTo>
                      <a:pt x="1224" y="597"/>
                    </a:lnTo>
                    <a:lnTo>
                      <a:pt x="1242" y="581"/>
                    </a:lnTo>
                    <a:lnTo>
                      <a:pt x="1258" y="565"/>
                    </a:lnTo>
                    <a:lnTo>
                      <a:pt x="1272" y="547"/>
                    </a:lnTo>
                    <a:lnTo>
                      <a:pt x="1285" y="530"/>
                    </a:lnTo>
                    <a:lnTo>
                      <a:pt x="1297" y="513"/>
                    </a:lnTo>
                    <a:lnTo>
                      <a:pt x="1307" y="495"/>
                    </a:lnTo>
                    <a:lnTo>
                      <a:pt x="1315" y="477"/>
                    </a:lnTo>
                    <a:lnTo>
                      <a:pt x="1322" y="459"/>
                    </a:lnTo>
                    <a:lnTo>
                      <a:pt x="1327" y="441"/>
                    </a:lnTo>
                    <a:lnTo>
                      <a:pt x="1331" y="422"/>
                    </a:lnTo>
                    <a:lnTo>
                      <a:pt x="1333" y="404"/>
                    </a:lnTo>
                    <a:lnTo>
                      <a:pt x="1334" y="386"/>
                    </a:lnTo>
                    <a:lnTo>
                      <a:pt x="1333" y="366"/>
                    </a:lnTo>
                    <a:lnTo>
                      <a:pt x="1331" y="348"/>
                    </a:lnTo>
                    <a:lnTo>
                      <a:pt x="1327" y="330"/>
                    </a:lnTo>
                    <a:lnTo>
                      <a:pt x="1322" y="312"/>
                    </a:lnTo>
                    <a:lnTo>
                      <a:pt x="1315" y="293"/>
                    </a:lnTo>
                    <a:lnTo>
                      <a:pt x="1307" y="276"/>
                    </a:lnTo>
                    <a:lnTo>
                      <a:pt x="1297" y="258"/>
                    </a:lnTo>
                    <a:lnTo>
                      <a:pt x="1285" y="241"/>
                    </a:lnTo>
                    <a:lnTo>
                      <a:pt x="1272" y="223"/>
                    </a:lnTo>
                    <a:lnTo>
                      <a:pt x="1258" y="206"/>
                    </a:lnTo>
                    <a:lnTo>
                      <a:pt x="1242" y="190"/>
                    </a:lnTo>
                    <a:lnTo>
                      <a:pt x="1224" y="174"/>
                    </a:lnTo>
                    <a:lnTo>
                      <a:pt x="1205" y="157"/>
                    </a:lnTo>
                    <a:lnTo>
                      <a:pt x="1184" y="142"/>
                    </a:lnTo>
                    <a:lnTo>
                      <a:pt x="1163" y="127"/>
                    </a:lnTo>
                    <a:lnTo>
                      <a:pt x="1138" y="113"/>
                    </a:lnTo>
                    <a:lnTo>
                      <a:pt x="1114" y="99"/>
                    </a:lnTo>
                    <a:lnTo>
                      <a:pt x="1088" y="86"/>
                    </a:lnTo>
                    <a:lnTo>
                      <a:pt x="1061" y="75"/>
                    </a:lnTo>
                    <a:lnTo>
                      <a:pt x="1034" y="64"/>
                    </a:lnTo>
                    <a:lnTo>
                      <a:pt x="1006" y="54"/>
                    </a:lnTo>
                    <a:lnTo>
                      <a:pt x="977" y="45"/>
                    </a:lnTo>
                    <a:lnTo>
                      <a:pt x="947" y="35"/>
                    </a:lnTo>
                    <a:lnTo>
                      <a:pt x="918" y="28"/>
                    </a:lnTo>
                    <a:lnTo>
                      <a:pt x="888" y="21"/>
                    </a:lnTo>
                    <a:lnTo>
                      <a:pt x="857" y="16"/>
                    </a:lnTo>
                    <a:lnTo>
                      <a:pt x="826" y="11"/>
                    </a:lnTo>
                    <a:lnTo>
                      <a:pt x="794" y="7"/>
                    </a:lnTo>
                    <a:lnTo>
                      <a:pt x="763" y="4"/>
                    </a:lnTo>
                    <a:lnTo>
                      <a:pt x="731" y="2"/>
                    </a:lnTo>
                    <a:lnTo>
                      <a:pt x="699" y="1"/>
                    </a:lnTo>
                    <a:lnTo>
                      <a:pt x="667" y="0"/>
                    </a:lnTo>
                    <a:lnTo>
                      <a:pt x="635" y="1"/>
                    </a:lnTo>
                    <a:lnTo>
                      <a:pt x="603" y="2"/>
                    </a:lnTo>
                    <a:lnTo>
                      <a:pt x="571" y="4"/>
                    </a:lnTo>
                    <a:lnTo>
                      <a:pt x="539" y="7"/>
                    </a:lnTo>
                    <a:lnTo>
                      <a:pt x="508" y="11"/>
                    </a:lnTo>
                    <a:lnTo>
                      <a:pt x="477" y="16"/>
                    </a:lnTo>
                    <a:lnTo>
                      <a:pt x="446" y="21"/>
                    </a:lnTo>
                    <a:lnTo>
                      <a:pt x="416" y="28"/>
                    </a:lnTo>
                    <a:lnTo>
                      <a:pt x="386" y="35"/>
                    </a:lnTo>
                    <a:lnTo>
                      <a:pt x="357" y="45"/>
                    </a:lnTo>
                    <a:lnTo>
                      <a:pt x="328" y="54"/>
                    </a:lnTo>
                    <a:lnTo>
                      <a:pt x="300" y="64"/>
                    </a:lnTo>
                    <a:lnTo>
                      <a:pt x="272" y="75"/>
                    </a:lnTo>
                    <a:lnTo>
                      <a:pt x="246" y="86"/>
                    </a:lnTo>
                    <a:lnTo>
                      <a:pt x="221" y="99"/>
                    </a:lnTo>
                    <a:lnTo>
                      <a:pt x="195" y="113"/>
                    </a:lnTo>
                    <a:lnTo>
                      <a:pt x="172" y="127"/>
                    </a:lnTo>
                    <a:lnTo>
                      <a:pt x="150" y="142"/>
                    </a:lnTo>
                    <a:lnTo>
                      <a:pt x="129" y="157"/>
                    </a:lnTo>
                    <a:lnTo>
                      <a:pt x="110" y="174"/>
                    </a:lnTo>
                    <a:lnTo>
                      <a:pt x="93" y="190"/>
                    </a:lnTo>
                    <a:lnTo>
                      <a:pt x="77" y="206"/>
                    </a:lnTo>
                    <a:lnTo>
                      <a:pt x="62" y="223"/>
                    </a:lnTo>
                    <a:lnTo>
                      <a:pt x="49" y="241"/>
                    </a:lnTo>
                    <a:lnTo>
                      <a:pt x="38" y="258"/>
                    </a:lnTo>
                    <a:lnTo>
                      <a:pt x="28" y="276"/>
                    </a:lnTo>
                    <a:lnTo>
                      <a:pt x="19" y="293"/>
                    </a:lnTo>
                    <a:lnTo>
                      <a:pt x="13" y="312"/>
                    </a:lnTo>
                    <a:lnTo>
                      <a:pt x="6" y="330"/>
                    </a:lnTo>
                    <a:lnTo>
                      <a:pt x="3" y="348"/>
                    </a:lnTo>
                    <a:lnTo>
                      <a:pt x="0" y="366"/>
                    </a:lnTo>
                    <a:lnTo>
                      <a:pt x="0" y="386"/>
                    </a:lnTo>
                    <a:lnTo>
                      <a:pt x="0" y="404"/>
                    </a:lnTo>
                    <a:lnTo>
                      <a:pt x="3" y="422"/>
                    </a:lnTo>
                    <a:lnTo>
                      <a:pt x="6" y="441"/>
                    </a:lnTo>
                    <a:lnTo>
                      <a:pt x="13" y="459"/>
                    </a:lnTo>
                    <a:lnTo>
                      <a:pt x="20" y="477"/>
                    </a:lnTo>
                    <a:lnTo>
                      <a:pt x="28" y="495"/>
                    </a:lnTo>
                    <a:lnTo>
                      <a:pt x="38" y="513"/>
                    </a:lnTo>
                    <a:lnTo>
                      <a:pt x="49" y="530"/>
                    </a:lnTo>
                    <a:lnTo>
                      <a:pt x="62" y="547"/>
                    </a:lnTo>
                    <a:lnTo>
                      <a:pt x="77" y="565"/>
                    </a:lnTo>
                    <a:lnTo>
                      <a:pt x="93" y="581"/>
                    </a:lnTo>
                    <a:lnTo>
                      <a:pt x="110" y="597"/>
                    </a:lnTo>
                    <a:lnTo>
                      <a:pt x="129" y="613"/>
                    </a:lnTo>
                    <a:lnTo>
                      <a:pt x="150" y="628"/>
                    </a:lnTo>
                    <a:lnTo>
                      <a:pt x="172" y="644"/>
                    </a:lnTo>
                    <a:lnTo>
                      <a:pt x="195" y="658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16" name="Freeform 13"/>
              <p:cNvSpPr/>
              <p:nvPr/>
            </p:nvSpPr>
            <p:spPr bwMode="auto">
              <a:xfrm>
                <a:off x="3224213" y="2479675"/>
                <a:ext cx="176213" cy="101600"/>
              </a:xfrm>
              <a:custGeom>
                <a:avLst/>
                <a:gdLst>
                  <a:gd name="T0" fmla="*/ 246 w 1334"/>
                  <a:gd name="T1" fmla="*/ 685 h 771"/>
                  <a:gd name="T2" fmla="*/ 328 w 1334"/>
                  <a:gd name="T3" fmla="*/ 717 h 771"/>
                  <a:gd name="T4" fmla="*/ 416 w 1334"/>
                  <a:gd name="T5" fmla="*/ 743 h 771"/>
                  <a:gd name="T6" fmla="*/ 508 w 1334"/>
                  <a:gd name="T7" fmla="*/ 760 h 771"/>
                  <a:gd name="T8" fmla="*/ 603 w 1334"/>
                  <a:gd name="T9" fmla="*/ 769 h 771"/>
                  <a:gd name="T10" fmla="*/ 699 w 1334"/>
                  <a:gd name="T11" fmla="*/ 770 h 771"/>
                  <a:gd name="T12" fmla="*/ 795 w 1334"/>
                  <a:gd name="T13" fmla="*/ 764 h 771"/>
                  <a:gd name="T14" fmla="*/ 887 w 1334"/>
                  <a:gd name="T15" fmla="*/ 750 h 771"/>
                  <a:gd name="T16" fmla="*/ 977 w 1334"/>
                  <a:gd name="T17" fmla="*/ 727 h 771"/>
                  <a:gd name="T18" fmla="*/ 1062 w 1334"/>
                  <a:gd name="T19" fmla="*/ 696 h 771"/>
                  <a:gd name="T20" fmla="*/ 1139 w 1334"/>
                  <a:gd name="T21" fmla="*/ 659 h 771"/>
                  <a:gd name="T22" fmla="*/ 1205 w 1334"/>
                  <a:gd name="T23" fmla="*/ 614 h 771"/>
                  <a:gd name="T24" fmla="*/ 1258 w 1334"/>
                  <a:gd name="T25" fmla="*/ 565 h 771"/>
                  <a:gd name="T26" fmla="*/ 1296 w 1334"/>
                  <a:gd name="T27" fmla="*/ 513 h 771"/>
                  <a:gd name="T28" fmla="*/ 1322 w 1334"/>
                  <a:gd name="T29" fmla="*/ 459 h 771"/>
                  <a:gd name="T30" fmla="*/ 1333 w 1334"/>
                  <a:gd name="T31" fmla="*/ 405 h 771"/>
                  <a:gd name="T32" fmla="*/ 1331 w 1334"/>
                  <a:gd name="T33" fmla="*/ 349 h 771"/>
                  <a:gd name="T34" fmla="*/ 1314 w 1334"/>
                  <a:gd name="T35" fmla="*/ 294 h 771"/>
                  <a:gd name="T36" fmla="*/ 1285 w 1334"/>
                  <a:gd name="T37" fmla="*/ 241 h 771"/>
                  <a:gd name="T38" fmla="*/ 1241 w 1334"/>
                  <a:gd name="T39" fmla="*/ 190 h 771"/>
                  <a:gd name="T40" fmla="*/ 1185 w 1334"/>
                  <a:gd name="T41" fmla="*/ 143 h 771"/>
                  <a:gd name="T42" fmla="*/ 1113 w 1334"/>
                  <a:gd name="T43" fmla="*/ 100 h 771"/>
                  <a:gd name="T44" fmla="*/ 1034 w 1334"/>
                  <a:gd name="T45" fmla="*/ 64 h 771"/>
                  <a:gd name="T46" fmla="*/ 948 w 1334"/>
                  <a:gd name="T47" fmla="*/ 36 h 771"/>
                  <a:gd name="T48" fmla="*/ 857 w 1334"/>
                  <a:gd name="T49" fmla="*/ 17 h 771"/>
                  <a:gd name="T50" fmla="*/ 762 w 1334"/>
                  <a:gd name="T51" fmla="*/ 5 h 771"/>
                  <a:gd name="T52" fmla="*/ 667 w 1334"/>
                  <a:gd name="T53" fmla="*/ 0 h 771"/>
                  <a:gd name="T54" fmla="*/ 571 w 1334"/>
                  <a:gd name="T55" fmla="*/ 5 h 771"/>
                  <a:gd name="T56" fmla="*/ 477 w 1334"/>
                  <a:gd name="T57" fmla="*/ 17 h 771"/>
                  <a:gd name="T58" fmla="*/ 386 w 1334"/>
                  <a:gd name="T59" fmla="*/ 36 h 771"/>
                  <a:gd name="T60" fmla="*/ 300 w 1334"/>
                  <a:gd name="T61" fmla="*/ 64 h 771"/>
                  <a:gd name="T62" fmla="*/ 220 w 1334"/>
                  <a:gd name="T63" fmla="*/ 100 h 771"/>
                  <a:gd name="T64" fmla="*/ 149 w 1334"/>
                  <a:gd name="T65" fmla="*/ 143 h 771"/>
                  <a:gd name="T66" fmla="*/ 92 w 1334"/>
                  <a:gd name="T67" fmla="*/ 190 h 771"/>
                  <a:gd name="T68" fmla="*/ 49 w 1334"/>
                  <a:gd name="T69" fmla="*/ 241 h 771"/>
                  <a:gd name="T70" fmla="*/ 19 w 1334"/>
                  <a:gd name="T71" fmla="*/ 294 h 771"/>
                  <a:gd name="T72" fmla="*/ 3 w 1334"/>
                  <a:gd name="T73" fmla="*/ 349 h 771"/>
                  <a:gd name="T74" fmla="*/ 1 w 1334"/>
                  <a:gd name="T75" fmla="*/ 405 h 771"/>
                  <a:gd name="T76" fmla="*/ 12 w 1334"/>
                  <a:gd name="T77" fmla="*/ 459 h 771"/>
                  <a:gd name="T78" fmla="*/ 37 w 1334"/>
                  <a:gd name="T79" fmla="*/ 513 h 771"/>
                  <a:gd name="T80" fmla="*/ 76 w 1334"/>
                  <a:gd name="T81" fmla="*/ 565 h 771"/>
                  <a:gd name="T82" fmla="*/ 129 w 1334"/>
                  <a:gd name="T83" fmla="*/ 614 h 771"/>
                  <a:gd name="T84" fmla="*/ 196 w 1334"/>
                  <a:gd name="T85" fmla="*/ 659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34" h="771">
                    <a:moveTo>
                      <a:pt x="196" y="659"/>
                    </a:moveTo>
                    <a:lnTo>
                      <a:pt x="220" y="672"/>
                    </a:lnTo>
                    <a:lnTo>
                      <a:pt x="246" y="685"/>
                    </a:lnTo>
                    <a:lnTo>
                      <a:pt x="273" y="696"/>
                    </a:lnTo>
                    <a:lnTo>
                      <a:pt x="300" y="707"/>
                    </a:lnTo>
                    <a:lnTo>
                      <a:pt x="328" y="717"/>
                    </a:lnTo>
                    <a:lnTo>
                      <a:pt x="357" y="727"/>
                    </a:lnTo>
                    <a:lnTo>
                      <a:pt x="386" y="736"/>
                    </a:lnTo>
                    <a:lnTo>
                      <a:pt x="416" y="743"/>
                    </a:lnTo>
                    <a:lnTo>
                      <a:pt x="447" y="750"/>
                    </a:lnTo>
                    <a:lnTo>
                      <a:pt x="477" y="755"/>
                    </a:lnTo>
                    <a:lnTo>
                      <a:pt x="508" y="760"/>
                    </a:lnTo>
                    <a:lnTo>
                      <a:pt x="540" y="764"/>
                    </a:lnTo>
                    <a:lnTo>
                      <a:pt x="571" y="767"/>
                    </a:lnTo>
                    <a:lnTo>
                      <a:pt x="603" y="769"/>
                    </a:lnTo>
                    <a:lnTo>
                      <a:pt x="635" y="770"/>
                    </a:lnTo>
                    <a:lnTo>
                      <a:pt x="667" y="771"/>
                    </a:lnTo>
                    <a:lnTo>
                      <a:pt x="699" y="770"/>
                    </a:lnTo>
                    <a:lnTo>
                      <a:pt x="731" y="769"/>
                    </a:lnTo>
                    <a:lnTo>
                      <a:pt x="762" y="767"/>
                    </a:lnTo>
                    <a:lnTo>
                      <a:pt x="795" y="764"/>
                    </a:lnTo>
                    <a:lnTo>
                      <a:pt x="825" y="760"/>
                    </a:lnTo>
                    <a:lnTo>
                      <a:pt x="857" y="755"/>
                    </a:lnTo>
                    <a:lnTo>
                      <a:pt x="887" y="750"/>
                    </a:lnTo>
                    <a:lnTo>
                      <a:pt x="918" y="743"/>
                    </a:lnTo>
                    <a:lnTo>
                      <a:pt x="948" y="736"/>
                    </a:lnTo>
                    <a:lnTo>
                      <a:pt x="977" y="727"/>
                    </a:lnTo>
                    <a:lnTo>
                      <a:pt x="1006" y="717"/>
                    </a:lnTo>
                    <a:lnTo>
                      <a:pt x="1034" y="707"/>
                    </a:lnTo>
                    <a:lnTo>
                      <a:pt x="1062" y="696"/>
                    </a:lnTo>
                    <a:lnTo>
                      <a:pt x="1088" y="685"/>
                    </a:lnTo>
                    <a:lnTo>
                      <a:pt x="1113" y="672"/>
                    </a:lnTo>
                    <a:lnTo>
                      <a:pt x="1139" y="659"/>
                    </a:lnTo>
                    <a:lnTo>
                      <a:pt x="1162" y="644"/>
                    </a:lnTo>
                    <a:lnTo>
                      <a:pt x="1185" y="629"/>
                    </a:lnTo>
                    <a:lnTo>
                      <a:pt x="1205" y="614"/>
                    </a:lnTo>
                    <a:lnTo>
                      <a:pt x="1224" y="598"/>
                    </a:lnTo>
                    <a:lnTo>
                      <a:pt x="1241" y="581"/>
                    </a:lnTo>
                    <a:lnTo>
                      <a:pt x="1258" y="565"/>
                    </a:lnTo>
                    <a:lnTo>
                      <a:pt x="1272" y="548"/>
                    </a:lnTo>
                    <a:lnTo>
                      <a:pt x="1285" y="531"/>
                    </a:lnTo>
                    <a:lnTo>
                      <a:pt x="1296" y="513"/>
                    </a:lnTo>
                    <a:lnTo>
                      <a:pt x="1306" y="495"/>
                    </a:lnTo>
                    <a:lnTo>
                      <a:pt x="1314" y="478"/>
                    </a:lnTo>
                    <a:lnTo>
                      <a:pt x="1322" y="459"/>
                    </a:lnTo>
                    <a:lnTo>
                      <a:pt x="1327" y="441"/>
                    </a:lnTo>
                    <a:lnTo>
                      <a:pt x="1331" y="423"/>
                    </a:lnTo>
                    <a:lnTo>
                      <a:pt x="1333" y="405"/>
                    </a:lnTo>
                    <a:lnTo>
                      <a:pt x="1334" y="385"/>
                    </a:lnTo>
                    <a:lnTo>
                      <a:pt x="1333" y="367"/>
                    </a:lnTo>
                    <a:lnTo>
                      <a:pt x="1331" y="349"/>
                    </a:lnTo>
                    <a:lnTo>
                      <a:pt x="1327" y="330"/>
                    </a:lnTo>
                    <a:lnTo>
                      <a:pt x="1322" y="312"/>
                    </a:lnTo>
                    <a:lnTo>
                      <a:pt x="1314" y="294"/>
                    </a:lnTo>
                    <a:lnTo>
                      <a:pt x="1306" y="276"/>
                    </a:lnTo>
                    <a:lnTo>
                      <a:pt x="1296" y="258"/>
                    </a:lnTo>
                    <a:lnTo>
                      <a:pt x="1285" y="241"/>
                    </a:lnTo>
                    <a:lnTo>
                      <a:pt x="1272" y="224"/>
                    </a:lnTo>
                    <a:lnTo>
                      <a:pt x="1258" y="207"/>
                    </a:lnTo>
                    <a:lnTo>
                      <a:pt x="1241" y="190"/>
                    </a:lnTo>
                    <a:lnTo>
                      <a:pt x="1224" y="174"/>
                    </a:lnTo>
                    <a:lnTo>
                      <a:pt x="1205" y="158"/>
                    </a:lnTo>
                    <a:lnTo>
                      <a:pt x="1185" y="143"/>
                    </a:lnTo>
                    <a:lnTo>
                      <a:pt x="1162" y="127"/>
                    </a:lnTo>
                    <a:lnTo>
                      <a:pt x="1139" y="113"/>
                    </a:lnTo>
                    <a:lnTo>
                      <a:pt x="1113" y="100"/>
                    </a:lnTo>
                    <a:lnTo>
                      <a:pt x="1088" y="87"/>
                    </a:lnTo>
                    <a:lnTo>
                      <a:pt x="1062" y="75"/>
                    </a:lnTo>
                    <a:lnTo>
                      <a:pt x="1034" y="64"/>
                    </a:lnTo>
                    <a:lnTo>
                      <a:pt x="1006" y="54"/>
                    </a:lnTo>
                    <a:lnTo>
                      <a:pt x="977" y="45"/>
                    </a:lnTo>
                    <a:lnTo>
                      <a:pt x="948" y="36"/>
                    </a:lnTo>
                    <a:lnTo>
                      <a:pt x="918" y="29"/>
                    </a:lnTo>
                    <a:lnTo>
                      <a:pt x="887" y="22"/>
                    </a:lnTo>
                    <a:lnTo>
                      <a:pt x="857" y="17"/>
                    </a:lnTo>
                    <a:lnTo>
                      <a:pt x="825" y="12"/>
                    </a:lnTo>
                    <a:lnTo>
                      <a:pt x="795" y="8"/>
                    </a:lnTo>
                    <a:lnTo>
                      <a:pt x="762" y="5"/>
                    </a:lnTo>
                    <a:lnTo>
                      <a:pt x="731" y="2"/>
                    </a:lnTo>
                    <a:lnTo>
                      <a:pt x="699" y="1"/>
                    </a:lnTo>
                    <a:lnTo>
                      <a:pt x="667" y="0"/>
                    </a:lnTo>
                    <a:lnTo>
                      <a:pt x="635" y="1"/>
                    </a:lnTo>
                    <a:lnTo>
                      <a:pt x="603" y="2"/>
                    </a:lnTo>
                    <a:lnTo>
                      <a:pt x="571" y="5"/>
                    </a:lnTo>
                    <a:lnTo>
                      <a:pt x="540" y="8"/>
                    </a:lnTo>
                    <a:lnTo>
                      <a:pt x="508" y="12"/>
                    </a:lnTo>
                    <a:lnTo>
                      <a:pt x="477" y="17"/>
                    </a:lnTo>
                    <a:lnTo>
                      <a:pt x="447" y="22"/>
                    </a:lnTo>
                    <a:lnTo>
                      <a:pt x="416" y="29"/>
                    </a:lnTo>
                    <a:lnTo>
                      <a:pt x="386" y="36"/>
                    </a:lnTo>
                    <a:lnTo>
                      <a:pt x="357" y="45"/>
                    </a:lnTo>
                    <a:lnTo>
                      <a:pt x="328" y="54"/>
                    </a:lnTo>
                    <a:lnTo>
                      <a:pt x="300" y="64"/>
                    </a:lnTo>
                    <a:lnTo>
                      <a:pt x="273" y="75"/>
                    </a:lnTo>
                    <a:lnTo>
                      <a:pt x="246" y="87"/>
                    </a:lnTo>
                    <a:lnTo>
                      <a:pt x="220" y="100"/>
                    </a:lnTo>
                    <a:lnTo>
                      <a:pt x="195" y="113"/>
                    </a:lnTo>
                    <a:lnTo>
                      <a:pt x="171" y="127"/>
                    </a:lnTo>
                    <a:lnTo>
                      <a:pt x="149" y="143"/>
                    </a:lnTo>
                    <a:lnTo>
                      <a:pt x="129" y="158"/>
                    </a:lnTo>
                    <a:lnTo>
                      <a:pt x="110" y="174"/>
                    </a:lnTo>
                    <a:lnTo>
                      <a:pt x="92" y="190"/>
                    </a:lnTo>
                    <a:lnTo>
                      <a:pt x="76" y="207"/>
                    </a:lnTo>
                    <a:lnTo>
                      <a:pt x="62" y="224"/>
                    </a:lnTo>
                    <a:lnTo>
                      <a:pt x="49" y="241"/>
                    </a:lnTo>
                    <a:lnTo>
                      <a:pt x="37" y="258"/>
                    </a:lnTo>
                    <a:lnTo>
                      <a:pt x="27" y="276"/>
                    </a:lnTo>
                    <a:lnTo>
                      <a:pt x="19" y="294"/>
                    </a:lnTo>
                    <a:lnTo>
                      <a:pt x="12" y="312"/>
                    </a:lnTo>
                    <a:lnTo>
                      <a:pt x="7" y="330"/>
                    </a:lnTo>
                    <a:lnTo>
                      <a:pt x="3" y="349"/>
                    </a:lnTo>
                    <a:lnTo>
                      <a:pt x="1" y="367"/>
                    </a:lnTo>
                    <a:lnTo>
                      <a:pt x="0" y="385"/>
                    </a:lnTo>
                    <a:lnTo>
                      <a:pt x="1" y="405"/>
                    </a:lnTo>
                    <a:lnTo>
                      <a:pt x="3" y="423"/>
                    </a:lnTo>
                    <a:lnTo>
                      <a:pt x="7" y="441"/>
                    </a:lnTo>
                    <a:lnTo>
                      <a:pt x="12" y="459"/>
                    </a:lnTo>
                    <a:lnTo>
                      <a:pt x="19" y="478"/>
                    </a:lnTo>
                    <a:lnTo>
                      <a:pt x="27" y="495"/>
                    </a:lnTo>
                    <a:lnTo>
                      <a:pt x="37" y="513"/>
                    </a:lnTo>
                    <a:lnTo>
                      <a:pt x="49" y="531"/>
                    </a:lnTo>
                    <a:lnTo>
                      <a:pt x="62" y="548"/>
                    </a:lnTo>
                    <a:lnTo>
                      <a:pt x="76" y="565"/>
                    </a:lnTo>
                    <a:lnTo>
                      <a:pt x="92" y="581"/>
                    </a:lnTo>
                    <a:lnTo>
                      <a:pt x="110" y="598"/>
                    </a:lnTo>
                    <a:lnTo>
                      <a:pt x="129" y="614"/>
                    </a:lnTo>
                    <a:lnTo>
                      <a:pt x="149" y="629"/>
                    </a:lnTo>
                    <a:lnTo>
                      <a:pt x="171" y="644"/>
                    </a:lnTo>
                    <a:lnTo>
                      <a:pt x="196" y="659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17" name="Freeform 14"/>
              <p:cNvSpPr/>
              <p:nvPr/>
            </p:nvSpPr>
            <p:spPr bwMode="auto">
              <a:xfrm>
                <a:off x="3132138" y="3144838"/>
                <a:ext cx="128588" cy="168275"/>
              </a:xfrm>
              <a:custGeom>
                <a:avLst/>
                <a:gdLst>
                  <a:gd name="T0" fmla="*/ 541 w 980"/>
                  <a:gd name="T1" fmla="*/ 41 h 1267"/>
                  <a:gd name="T2" fmla="*/ 613 w 980"/>
                  <a:gd name="T3" fmla="*/ 15 h 1267"/>
                  <a:gd name="T4" fmla="*/ 681 w 980"/>
                  <a:gd name="T5" fmla="*/ 1 h 1267"/>
                  <a:gd name="T6" fmla="*/ 745 w 980"/>
                  <a:gd name="T7" fmla="*/ 2 h 1267"/>
                  <a:gd name="T8" fmla="*/ 801 w 980"/>
                  <a:gd name="T9" fmla="*/ 17 h 1267"/>
                  <a:gd name="T10" fmla="*/ 853 w 980"/>
                  <a:gd name="T11" fmla="*/ 43 h 1267"/>
                  <a:gd name="T12" fmla="*/ 897 w 980"/>
                  <a:gd name="T13" fmla="*/ 82 h 1267"/>
                  <a:gd name="T14" fmla="*/ 931 w 980"/>
                  <a:gd name="T15" fmla="*/ 132 h 1267"/>
                  <a:gd name="T16" fmla="*/ 958 w 980"/>
                  <a:gd name="T17" fmla="*/ 194 h 1267"/>
                  <a:gd name="T18" fmla="*/ 975 w 980"/>
                  <a:gd name="T19" fmla="*/ 267 h 1267"/>
                  <a:gd name="T20" fmla="*/ 980 w 980"/>
                  <a:gd name="T21" fmla="*/ 350 h 1267"/>
                  <a:gd name="T22" fmla="*/ 975 w 980"/>
                  <a:gd name="T23" fmla="*/ 440 h 1267"/>
                  <a:gd name="T24" fmla="*/ 958 w 980"/>
                  <a:gd name="T25" fmla="*/ 531 h 1267"/>
                  <a:gd name="T26" fmla="*/ 931 w 980"/>
                  <a:gd name="T27" fmla="*/ 624 h 1267"/>
                  <a:gd name="T28" fmla="*/ 897 w 980"/>
                  <a:gd name="T29" fmla="*/ 715 h 1267"/>
                  <a:gd name="T30" fmla="*/ 853 w 980"/>
                  <a:gd name="T31" fmla="*/ 805 h 1267"/>
                  <a:gd name="T32" fmla="*/ 801 w 980"/>
                  <a:gd name="T33" fmla="*/ 890 h 1267"/>
                  <a:gd name="T34" fmla="*/ 745 w 980"/>
                  <a:gd name="T35" fmla="*/ 970 h 1267"/>
                  <a:gd name="T36" fmla="*/ 681 w 980"/>
                  <a:gd name="T37" fmla="*/ 1044 h 1267"/>
                  <a:gd name="T38" fmla="*/ 613 w 980"/>
                  <a:gd name="T39" fmla="*/ 1110 h 1267"/>
                  <a:gd name="T40" fmla="*/ 541 w 980"/>
                  <a:gd name="T41" fmla="*/ 1167 h 1267"/>
                  <a:gd name="T42" fmla="*/ 464 w 980"/>
                  <a:gd name="T43" fmla="*/ 1213 h 1267"/>
                  <a:gd name="T44" fmla="*/ 391 w 980"/>
                  <a:gd name="T45" fmla="*/ 1245 h 1267"/>
                  <a:gd name="T46" fmla="*/ 321 w 980"/>
                  <a:gd name="T47" fmla="*/ 1263 h 1267"/>
                  <a:gd name="T48" fmla="*/ 256 w 980"/>
                  <a:gd name="T49" fmla="*/ 1266 h 1267"/>
                  <a:gd name="T50" fmla="*/ 196 w 980"/>
                  <a:gd name="T51" fmla="*/ 1256 h 1267"/>
                  <a:gd name="T52" fmla="*/ 144 w 980"/>
                  <a:gd name="T53" fmla="*/ 1233 h 1267"/>
                  <a:gd name="T54" fmla="*/ 97 w 980"/>
                  <a:gd name="T55" fmla="*/ 1199 h 1267"/>
                  <a:gd name="T56" fmla="*/ 59 w 980"/>
                  <a:gd name="T57" fmla="*/ 1152 h 1267"/>
                  <a:gd name="T58" fmla="*/ 30 w 980"/>
                  <a:gd name="T59" fmla="*/ 1094 h 1267"/>
                  <a:gd name="T60" fmla="*/ 10 w 980"/>
                  <a:gd name="T61" fmla="*/ 1025 h 1267"/>
                  <a:gd name="T62" fmla="*/ 0 w 980"/>
                  <a:gd name="T63" fmla="*/ 945 h 1267"/>
                  <a:gd name="T64" fmla="*/ 3 w 980"/>
                  <a:gd name="T65" fmla="*/ 856 h 1267"/>
                  <a:gd name="T66" fmla="*/ 16 w 980"/>
                  <a:gd name="T67" fmla="*/ 766 h 1267"/>
                  <a:gd name="T68" fmla="*/ 38 w 980"/>
                  <a:gd name="T69" fmla="*/ 674 h 1267"/>
                  <a:gd name="T70" fmla="*/ 71 w 980"/>
                  <a:gd name="T71" fmla="*/ 582 h 1267"/>
                  <a:gd name="T72" fmla="*/ 112 w 980"/>
                  <a:gd name="T73" fmla="*/ 492 h 1267"/>
                  <a:gd name="T74" fmla="*/ 161 w 980"/>
                  <a:gd name="T75" fmla="*/ 404 h 1267"/>
                  <a:gd name="T76" fmla="*/ 216 w 980"/>
                  <a:gd name="T77" fmla="*/ 322 h 1267"/>
                  <a:gd name="T78" fmla="*/ 278 w 980"/>
                  <a:gd name="T79" fmla="*/ 246 h 1267"/>
                  <a:gd name="T80" fmla="*/ 345 w 980"/>
                  <a:gd name="T81" fmla="*/ 177 h 1267"/>
                  <a:gd name="T82" fmla="*/ 416 w 980"/>
                  <a:gd name="T83" fmla="*/ 117 h 1267"/>
                  <a:gd name="T84" fmla="*/ 490 w 980"/>
                  <a:gd name="T85" fmla="*/ 67 h 1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80" h="1267">
                    <a:moveTo>
                      <a:pt x="490" y="67"/>
                    </a:moveTo>
                    <a:lnTo>
                      <a:pt x="515" y="53"/>
                    </a:lnTo>
                    <a:lnTo>
                      <a:pt x="541" y="41"/>
                    </a:lnTo>
                    <a:lnTo>
                      <a:pt x="565" y="31"/>
                    </a:lnTo>
                    <a:lnTo>
                      <a:pt x="589" y="22"/>
                    </a:lnTo>
                    <a:lnTo>
                      <a:pt x="613" y="15"/>
                    </a:lnTo>
                    <a:lnTo>
                      <a:pt x="636" y="8"/>
                    </a:lnTo>
                    <a:lnTo>
                      <a:pt x="658" y="4"/>
                    </a:lnTo>
                    <a:lnTo>
                      <a:pt x="681" y="1"/>
                    </a:lnTo>
                    <a:lnTo>
                      <a:pt x="703" y="0"/>
                    </a:lnTo>
                    <a:lnTo>
                      <a:pt x="723" y="0"/>
                    </a:lnTo>
                    <a:lnTo>
                      <a:pt x="745" y="2"/>
                    </a:lnTo>
                    <a:lnTo>
                      <a:pt x="764" y="5"/>
                    </a:lnTo>
                    <a:lnTo>
                      <a:pt x="783" y="10"/>
                    </a:lnTo>
                    <a:lnTo>
                      <a:pt x="801" y="17"/>
                    </a:lnTo>
                    <a:lnTo>
                      <a:pt x="820" y="24"/>
                    </a:lnTo>
                    <a:lnTo>
                      <a:pt x="837" y="33"/>
                    </a:lnTo>
                    <a:lnTo>
                      <a:pt x="853" y="43"/>
                    </a:lnTo>
                    <a:lnTo>
                      <a:pt x="868" y="54"/>
                    </a:lnTo>
                    <a:lnTo>
                      <a:pt x="883" y="67"/>
                    </a:lnTo>
                    <a:lnTo>
                      <a:pt x="897" y="82"/>
                    </a:lnTo>
                    <a:lnTo>
                      <a:pt x="909" y="98"/>
                    </a:lnTo>
                    <a:lnTo>
                      <a:pt x="921" y="114"/>
                    </a:lnTo>
                    <a:lnTo>
                      <a:pt x="931" y="132"/>
                    </a:lnTo>
                    <a:lnTo>
                      <a:pt x="941" y="152"/>
                    </a:lnTo>
                    <a:lnTo>
                      <a:pt x="951" y="173"/>
                    </a:lnTo>
                    <a:lnTo>
                      <a:pt x="958" y="194"/>
                    </a:lnTo>
                    <a:lnTo>
                      <a:pt x="965" y="218"/>
                    </a:lnTo>
                    <a:lnTo>
                      <a:pt x="970" y="242"/>
                    </a:lnTo>
                    <a:lnTo>
                      <a:pt x="975" y="267"/>
                    </a:lnTo>
                    <a:lnTo>
                      <a:pt x="978" y="294"/>
                    </a:lnTo>
                    <a:lnTo>
                      <a:pt x="979" y="321"/>
                    </a:lnTo>
                    <a:lnTo>
                      <a:pt x="980" y="350"/>
                    </a:lnTo>
                    <a:lnTo>
                      <a:pt x="979" y="379"/>
                    </a:lnTo>
                    <a:lnTo>
                      <a:pt x="978" y="410"/>
                    </a:lnTo>
                    <a:lnTo>
                      <a:pt x="975" y="440"/>
                    </a:lnTo>
                    <a:lnTo>
                      <a:pt x="970" y="469"/>
                    </a:lnTo>
                    <a:lnTo>
                      <a:pt x="965" y="501"/>
                    </a:lnTo>
                    <a:lnTo>
                      <a:pt x="958" y="531"/>
                    </a:lnTo>
                    <a:lnTo>
                      <a:pt x="951" y="562"/>
                    </a:lnTo>
                    <a:lnTo>
                      <a:pt x="941" y="592"/>
                    </a:lnTo>
                    <a:lnTo>
                      <a:pt x="931" y="624"/>
                    </a:lnTo>
                    <a:lnTo>
                      <a:pt x="921" y="654"/>
                    </a:lnTo>
                    <a:lnTo>
                      <a:pt x="909" y="685"/>
                    </a:lnTo>
                    <a:lnTo>
                      <a:pt x="897" y="715"/>
                    </a:lnTo>
                    <a:lnTo>
                      <a:pt x="883" y="745"/>
                    </a:lnTo>
                    <a:lnTo>
                      <a:pt x="868" y="775"/>
                    </a:lnTo>
                    <a:lnTo>
                      <a:pt x="853" y="805"/>
                    </a:lnTo>
                    <a:lnTo>
                      <a:pt x="837" y="833"/>
                    </a:lnTo>
                    <a:lnTo>
                      <a:pt x="820" y="861"/>
                    </a:lnTo>
                    <a:lnTo>
                      <a:pt x="801" y="890"/>
                    </a:lnTo>
                    <a:lnTo>
                      <a:pt x="783" y="917"/>
                    </a:lnTo>
                    <a:lnTo>
                      <a:pt x="764" y="945"/>
                    </a:lnTo>
                    <a:lnTo>
                      <a:pt x="745" y="970"/>
                    </a:lnTo>
                    <a:lnTo>
                      <a:pt x="723" y="997"/>
                    </a:lnTo>
                    <a:lnTo>
                      <a:pt x="703" y="1021"/>
                    </a:lnTo>
                    <a:lnTo>
                      <a:pt x="681" y="1044"/>
                    </a:lnTo>
                    <a:lnTo>
                      <a:pt x="658" y="1068"/>
                    </a:lnTo>
                    <a:lnTo>
                      <a:pt x="636" y="1090"/>
                    </a:lnTo>
                    <a:lnTo>
                      <a:pt x="613" y="1110"/>
                    </a:lnTo>
                    <a:lnTo>
                      <a:pt x="589" y="1131"/>
                    </a:lnTo>
                    <a:lnTo>
                      <a:pt x="565" y="1150"/>
                    </a:lnTo>
                    <a:lnTo>
                      <a:pt x="541" y="1167"/>
                    </a:lnTo>
                    <a:lnTo>
                      <a:pt x="515" y="1184"/>
                    </a:lnTo>
                    <a:lnTo>
                      <a:pt x="490" y="1200"/>
                    </a:lnTo>
                    <a:lnTo>
                      <a:pt x="464" y="1213"/>
                    </a:lnTo>
                    <a:lnTo>
                      <a:pt x="440" y="1225"/>
                    </a:lnTo>
                    <a:lnTo>
                      <a:pt x="416" y="1236"/>
                    </a:lnTo>
                    <a:lnTo>
                      <a:pt x="391" y="1245"/>
                    </a:lnTo>
                    <a:lnTo>
                      <a:pt x="368" y="1252"/>
                    </a:lnTo>
                    <a:lnTo>
                      <a:pt x="345" y="1257"/>
                    </a:lnTo>
                    <a:lnTo>
                      <a:pt x="321" y="1263"/>
                    </a:lnTo>
                    <a:lnTo>
                      <a:pt x="299" y="1265"/>
                    </a:lnTo>
                    <a:lnTo>
                      <a:pt x="278" y="1267"/>
                    </a:lnTo>
                    <a:lnTo>
                      <a:pt x="256" y="1266"/>
                    </a:lnTo>
                    <a:lnTo>
                      <a:pt x="236" y="1264"/>
                    </a:lnTo>
                    <a:lnTo>
                      <a:pt x="216" y="1261"/>
                    </a:lnTo>
                    <a:lnTo>
                      <a:pt x="196" y="1256"/>
                    </a:lnTo>
                    <a:lnTo>
                      <a:pt x="178" y="1250"/>
                    </a:lnTo>
                    <a:lnTo>
                      <a:pt x="161" y="1242"/>
                    </a:lnTo>
                    <a:lnTo>
                      <a:pt x="144" y="1233"/>
                    </a:lnTo>
                    <a:lnTo>
                      <a:pt x="127" y="1223"/>
                    </a:lnTo>
                    <a:lnTo>
                      <a:pt x="112" y="1212"/>
                    </a:lnTo>
                    <a:lnTo>
                      <a:pt x="97" y="1199"/>
                    </a:lnTo>
                    <a:lnTo>
                      <a:pt x="84" y="1184"/>
                    </a:lnTo>
                    <a:lnTo>
                      <a:pt x="71" y="1169"/>
                    </a:lnTo>
                    <a:lnTo>
                      <a:pt x="59" y="1152"/>
                    </a:lnTo>
                    <a:lnTo>
                      <a:pt x="48" y="1134"/>
                    </a:lnTo>
                    <a:lnTo>
                      <a:pt x="38" y="1114"/>
                    </a:lnTo>
                    <a:lnTo>
                      <a:pt x="30" y="1094"/>
                    </a:lnTo>
                    <a:lnTo>
                      <a:pt x="22" y="1072"/>
                    </a:lnTo>
                    <a:lnTo>
                      <a:pt x="16" y="1048"/>
                    </a:lnTo>
                    <a:lnTo>
                      <a:pt x="10" y="1025"/>
                    </a:lnTo>
                    <a:lnTo>
                      <a:pt x="6" y="1000"/>
                    </a:lnTo>
                    <a:lnTo>
                      <a:pt x="3" y="972"/>
                    </a:lnTo>
                    <a:lnTo>
                      <a:pt x="0" y="945"/>
                    </a:lnTo>
                    <a:lnTo>
                      <a:pt x="0" y="916"/>
                    </a:lnTo>
                    <a:lnTo>
                      <a:pt x="0" y="887"/>
                    </a:lnTo>
                    <a:lnTo>
                      <a:pt x="3" y="856"/>
                    </a:lnTo>
                    <a:lnTo>
                      <a:pt x="6" y="827"/>
                    </a:lnTo>
                    <a:lnTo>
                      <a:pt x="10" y="796"/>
                    </a:lnTo>
                    <a:lnTo>
                      <a:pt x="16" y="766"/>
                    </a:lnTo>
                    <a:lnTo>
                      <a:pt x="22" y="736"/>
                    </a:lnTo>
                    <a:lnTo>
                      <a:pt x="30" y="704"/>
                    </a:lnTo>
                    <a:lnTo>
                      <a:pt x="38" y="674"/>
                    </a:lnTo>
                    <a:lnTo>
                      <a:pt x="48" y="643"/>
                    </a:lnTo>
                    <a:lnTo>
                      <a:pt x="59" y="613"/>
                    </a:lnTo>
                    <a:lnTo>
                      <a:pt x="71" y="582"/>
                    </a:lnTo>
                    <a:lnTo>
                      <a:pt x="84" y="552"/>
                    </a:lnTo>
                    <a:lnTo>
                      <a:pt x="97" y="521"/>
                    </a:lnTo>
                    <a:lnTo>
                      <a:pt x="112" y="492"/>
                    </a:lnTo>
                    <a:lnTo>
                      <a:pt x="127" y="462"/>
                    </a:lnTo>
                    <a:lnTo>
                      <a:pt x="144" y="433"/>
                    </a:lnTo>
                    <a:lnTo>
                      <a:pt x="161" y="404"/>
                    </a:lnTo>
                    <a:lnTo>
                      <a:pt x="178" y="376"/>
                    </a:lnTo>
                    <a:lnTo>
                      <a:pt x="196" y="349"/>
                    </a:lnTo>
                    <a:lnTo>
                      <a:pt x="216" y="322"/>
                    </a:lnTo>
                    <a:lnTo>
                      <a:pt x="236" y="296"/>
                    </a:lnTo>
                    <a:lnTo>
                      <a:pt x="256" y="270"/>
                    </a:lnTo>
                    <a:lnTo>
                      <a:pt x="278" y="246"/>
                    </a:lnTo>
                    <a:lnTo>
                      <a:pt x="299" y="222"/>
                    </a:lnTo>
                    <a:lnTo>
                      <a:pt x="321" y="198"/>
                    </a:lnTo>
                    <a:lnTo>
                      <a:pt x="345" y="177"/>
                    </a:lnTo>
                    <a:lnTo>
                      <a:pt x="368" y="156"/>
                    </a:lnTo>
                    <a:lnTo>
                      <a:pt x="391" y="135"/>
                    </a:lnTo>
                    <a:lnTo>
                      <a:pt x="416" y="117"/>
                    </a:lnTo>
                    <a:lnTo>
                      <a:pt x="440" y="99"/>
                    </a:lnTo>
                    <a:lnTo>
                      <a:pt x="464" y="83"/>
                    </a:lnTo>
                    <a:lnTo>
                      <a:pt x="490" y="67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18" name="Freeform 15"/>
              <p:cNvSpPr/>
              <p:nvPr/>
            </p:nvSpPr>
            <p:spPr bwMode="auto">
              <a:xfrm>
                <a:off x="3536950" y="2946400"/>
                <a:ext cx="130175" cy="166688"/>
              </a:xfrm>
              <a:custGeom>
                <a:avLst/>
                <a:gdLst>
                  <a:gd name="T0" fmla="*/ 540 w 980"/>
                  <a:gd name="T1" fmla="*/ 41 h 1267"/>
                  <a:gd name="T2" fmla="*/ 612 w 980"/>
                  <a:gd name="T3" fmla="*/ 15 h 1267"/>
                  <a:gd name="T4" fmla="*/ 680 w 980"/>
                  <a:gd name="T5" fmla="*/ 1 h 1267"/>
                  <a:gd name="T6" fmla="*/ 744 w 980"/>
                  <a:gd name="T7" fmla="*/ 2 h 1267"/>
                  <a:gd name="T8" fmla="*/ 802 w 980"/>
                  <a:gd name="T9" fmla="*/ 17 h 1267"/>
                  <a:gd name="T10" fmla="*/ 853 w 980"/>
                  <a:gd name="T11" fmla="*/ 43 h 1267"/>
                  <a:gd name="T12" fmla="*/ 896 w 980"/>
                  <a:gd name="T13" fmla="*/ 82 h 1267"/>
                  <a:gd name="T14" fmla="*/ 932 w 980"/>
                  <a:gd name="T15" fmla="*/ 132 h 1267"/>
                  <a:gd name="T16" fmla="*/ 958 w 980"/>
                  <a:gd name="T17" fmla="*/ 194 h 1267"/>
                  <a:gd name="T18" fmla="*/ 974 w 980"/>
                  <a:gd name="T19" fmla="*/ 267 h 1267"/>
                  <a:gd name="T20" fmla="*/ 980 w 980"/>
                  <a:gd name="T21" fmla="*/ 350 h 1267"/>
                  <a:gd name="T22" fmla="*/ 974 w 980"/>
                  <a:gd name="T23" fmla="*/ 440 h 1267"/>
                  <a:gd name="T24" fmla="*/ 958 w 980"/>
                  <a:gd name="T25" fmla="*/ 531 h 1267"/>
                  <a:gd name="T26" fmla="*/ 932 w 980"/>
                  <a:gd name="T27" fmla="*/ 624 h 1267"/>
                  <a:gd name="T28" fmla="*/ 896 w 980"/>
                  <a:gd name="T29" fmla="*/ 715 h 1267"/>
                  <a:gd name="T30" fmla="*/ 853 w 980"/>
                  <a:gd name="T31" fmla="*/ 805 h 1267"/>
                  <a:gd name="T32" fmla="*/ 802 w 980"/>
                  <a:gd name="T33" fmla="*/ 890 h 1267"/>
                  <a:gd name="T34" fmla="*/ 744 w 980"/>
                  <a:gd name="T35" fmla="*/ 970 h 1267"/>
                  <a:gd name="T36" fmla="*/ 680 w 980"/>
                  <a:gd name="T37" fmla="*/ 1044 h 1267"/>
                  <a:gd name="T38" fmla="*/ 612 w 980"/>
                  <a:gd name="T39" fmla="*/ 1110 h 1267"/>
                  <a:gd name="T40" fmla="*/ 540 w 980"/>
                  <a:gd name="T41" fmla="*/ 1167 h 1267"/>
                  <a:gd name="T42" fmla="*/ 465 w 980"/>
                  <a:gd name="T43" fmla="*/ 1213 h 1267"/>
                  <a:gd name="T44" fmla="*/ 391 w 980"/>
                  <a:gd name="T45" fmla="*/ 1245 h 1267"/>
                  <a:gd name="T46" fmla="*/ 322 w 980"/>
                  <a:gd name="T47" fmla="*/ 1263 h 1267"/>
                  <a:gd name="T48" fmla="*/ 256 w 980"/>
                  <a:gd name="T49" fmla="*/ 1266 h 1267"/>
                  <a:gd name="T50" fmla="*/ 197 w 980"/>
                  <a:gd name="T51" fmla="*/ 1256 h 1267"/>
                  <a:gd name="T52" fmla="*/ 143 w 980"/>
                  <a:gd name="T53" fmla="*/ 1234 h 1267"/>
                  <a:gd name="T54" fmla="*/ 97 w 980"/>
                  <a:gd name="T55" fmla="*/ 1199 h 1267"/>
                  <a:gd name="T56" fmla="*/ 59 w 980"/>
                  <a:gd name="T57" fmla="*/ 1152 h 1267"/>
                  <a:gd name="T58" fmla="*/ 29 w 980"/>
                  <a:gd name="T59" fmla="*/ 1094 h 1267"/>
                  <a:gd name="T60" fmla="*/ 10 w 980"/>
                  <a:gd name="T61" fmla="*/ 1025 h 1267"/>
                  <a:gd name="T62" fmla="*/ 0 w 980"/>
                  <a:gd name="T63" fmla="*/ 945 h 1267"/>
                  <a:gd name="T64" fmla="*/ 2 w 980"/>
                  <a:gd name="T65" fmla="*/ 857 h 1267"/>
                  <a:gd name="T66" fmla="*/ 15 w 980"/>
                  <a:gd name="T67" fmla="*/ 766 h 1267"/>
                  <a:gd name="T68" fmla="*/ 39 w 980"/>
                  <a:gd name="T69" fmla="*/ 674 h 1267"/>
                  <a:gd name="T70" fmla="*/ 71 w 980"/>
                  <a:gd name="T71" fmla="*/ 582 h 1267"/>
                  <a:gd name="T72" fmla="*/ 112 w 980"/>
                  <a:gd name="T73" fmla="*/ 492 h 1267"/>
                  <a:gd name="T74" fmla="*/ 160 w 980"/>
                  <a:gd name="T75" fmla="*/ 404 h 1267"/>
                  <a:gd name="T76" fmla="*/ 216 w 980"/>
                  <a:gd name="T77" fmla="*/ 322 h 1267"/>
                  <a:gd name="T78" fmla="*/ 277 w 980"/>
                  <a:gd name="T79" fmla="*/ 246 h 1267"/>
                  <a:gd name="T80" fmla="*/ 344 w 980"/>
                  <a:gd name="T81" fmla="*/ 177 h 1267"/>
                  <a:gd name="T82" fmla="*/ 415 w 980"/>
                  <a:gd name="T83" fmla="*/ 117 h 1267"/>
                  <a:gd name="T84" fmla="*/ 490 w 980"/>
                  <a:gd name="T85" fmla="*/ 67 h 1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80" h="1267">
                    <a:moveTo>
                      <a:pt x="490" y="67"/>
                    </a:moveTo>
                    <a:lnTo>
                      <a:pt x="515" y="53"/>
                    </a:lnTo>
                    <a:lnTo>
                      <a:pt x="540" y="41"/>
                    </a:lnTo>
                    <a:lnTo>
                      <a:pt x="564" y="31"/>
                    </a:lnTo>
                    <a:lnTo>
                      <a:pt x="589" y="22"/>
                    </a:lnTo>
                    <a:lnTo>
                      <a:pt x="612" y="15"/>
                    </a:lnTo>
                    <a:lnTo>
                      <a:pt x="635" y="8"/>
                    </a:lnTo>
                    <a:lnTo>
                      <a:pt x="659" y="4"/>
                    </a:lnTo>
                    <a:lnTo>
                      <a:pt x="680" y="1"/>
                    </a:lnTo>
                    <a:lnTo>
                      <a:pt x="702" y="0"/>
                    </a:lnTo>
                    <a:lnTo>
                      <a:pt x="724" y="0"/>
                    </a:lnTo>
                    <a:lnTo>
                      <a:pt x="744" y="2"/>
                    </a:lnTo>
                    <a:lnTo>
                      <a:pt x="763" y="5"/>
                    </a:lnTo>
                    <a:lnTo>
                      <a:pt x="783" y="10"/>
                    </a:lnTo>
                    <a:lnTo>
                      <a:pt x="802" y="17"/>
                    </a:lnTo>
                    <a:lnTo>
                      <a:pt x="819" y="24"/>
                    </a:lnTo>
                    <a:lnTo>
                      <a:pt x="836" y="33"/>
                    </a:lnTo>
                    <a:lnTo>
                      <a:pt x="853" y="43"/>
                    </a:lnTo>
                    <a:lnTo>
                      <a:pt x="868" y="55"/>
                    </a:lnTo>
                    <a:lnTo>
                      <a:pt x="882" y="67"/>
                    </a:lnTo>
                    <a:lnTo>
                      <a:pt x="896" y="82"/>
                    </a:lnTo>
                    <a:lnTo>
                      <a:pt x="908" y="98"/>
                    </a:lnTo>
                    <a:lnTo>
                      <a:pt x="921" y="114"/>
                    </a:lnTo>
                    <a:lnTo>
                      <a:pt x="932" y="132"/>
                    </a:lnTo>
                    <a:lnTo>
                      <a:pt x="941" y="152"/>
                    </a:lnTo>
                    <a:lnTo>
                      <a:pt x="950" y="173"/>
                    </a:lnTo>
                    <a:lnTo>
                      <a:pt x="958" y="194"/>
                    </a:lnTo>
                    <a:lnTo>
                      <a:pt x="964" y="218"/>
                    </a:lnTo>
                    <a:lnTo>
                      <a:pt x="970" y="242"/>
                    </a:lnTo>
                    <a:lnTo>
                      <a:pt x="974" y="267"/>
                    </a:lnTo>
                    <a:lnTo>
                      <a:pt x="978" y="294"/>
                    </a:lnTo>
                    <a:lnTo>
                      <a:pt x="980" y="321"/>
                    </a:lnTo>
                    <a:lnTo>
                      <a:pt x="980" y="350"/>
                    </a:lnTo>
                    <a:lnTo>
                      <a:pt x="980" y="380"/>
                    </a:lnTo>
                    <a:lnTo>
                      <a:pt x="978" y="410"/>
                    </a:lnTo>
                    <a:lnTo>
                      <a:pt x="974" y="440"/>
                    </a:lnTo>
                    <a:lnTo>
                      <a:pt x="970" y="470"/>
                    </a:lnTo>
                    <a:lnTo>
                      <a:pt x="964" y="501"/>
                    </a:lnTo>
                    <a:lnTo>
                      <a:pt x="958" y="531"/>
                    </a:lnTo>
                    <a:lnTo>
                      <a:pt x="950" y="562"/>
                    </a:lnTo>
                    <a:lnTo>
                      <a:pt x="941" y="592"/>
                    </a:lnTo>
                    <a:lnTo>
                      <a:pt x="932" y="624"/>
                    </a:lnTo>
                    <a:lnTo>
                      <a:pt x="921" y="654"/>
                    </a:lnTo>
                    <a:lnTo>
                      <a:pt x="908" y="685"/>
                    </a:lnTo>
                    <a:lnTo>
                      <a:pt x="896" y="715"/>
                    </a:lnTo>
                    <a:lnTo>
                      <a:pt x="882" y="745"/>
                    </a:lnTo>
                    <a:lnTo>
                      <a:pt x="868" y="775"/>
                    </a:lnTo>
                    <a:lnTo>
                      <a:pt x="853" y="805"/>
                    </a:lnTo>
                    <a:lnTo>
                      <a:pt x="836" y="833"/>
                    </a:lnTo>
                    <a:lnTo>
                      <a:pt x="819" y="861"/>
                    </a:lnTo>
                    <a:lnTo>
                      <a:pt x="802" y="890"/>
                    </a:lnTo>
                    <a:lnTo>
                      <a:pt x="783" y="917"/>
                    </a:lnTo>
                    <a:lnTo>
                      <a:pt x="763" y="945"/>
                    </a:lnTo>
                    <a:lnTo>
                      <a:pt x="744" y="970"/>
                    </a:lnTo>
                    <a:lnTo>
                      <a:pt x="724" y="997"/>
                    </a:lnTo>
                    <a:lnTo>
                      <a:pt x="702" y="1021"/>
                    </a:lnTo>
                    <a:lnTo>
                      <a:pt x="680" y="1044"/>
                    </a:lnTo>
                    <a:lnTo>
                      <a:pt x="659" y="1068"/>
                    </a:lnTo>
                    <a:lnTo>
                      <a:pt x="635" y="1090"/>
                    </a:lnTo>
                    <a:lnTo>
                      <a:pt x="612" y="1110"/>
                    </a:lnTo>
                    <a:lnTo>
                      <a:pt x="589" y="1131"/>
                    </a:lnTo>
                    <a:lnTo>
                      <a:pt x="564" y="1150"/>
                    </a:lnTo>
                    <a:lnTo>
                      <a:pt x="540" y="1167"/>
                    </a:lnTo>
                    <a:lnTo>
                      <a:pt x="515" y="1184"/>
                    </a:lnTo>
                    <a:lnTo>
                      <a:pt x="490" y="1200"/>
                    </a:lnTo>
                    <a:lnTo>
                      <a:pt x="465" y="1213"/>
                    </a:lnTo>
                    <a:lnTo>
                      <a:pt x="440" y="1225"/>
                    </a:lnTo>
                    <a:lnTo>
                      <a:pt x="415" y="1236"/>
                    </a:lnTo>
                    <a:lnTo>
                      <a:pt x="391" y="1245"/>
                    </a:lnTo>
                    <a:lnTo>
                      <a:pt x="367" y="1252"/>
                    </a:lnTo>
                    <a:lnTo>
                      <a:pt x="344" y="1259"/>
                    </a:lnTo>
                    <a:lnTo>
                      <a:pt x="322" y="1263"/>
                    </a:lnTo>
                    <a:lnTo>
                      <a:pt x="299" y="1265"/>
                    </a:lnTo>
                    <a:lnTo>
                      <a:pt x="277" y="1267"/>
                    </a:lnTo>
                    <a:lnTo>
                      <a:pt x="256" y="1266"/>
                    </a:lnTo>
                    <a:lnTo>
                      <a:pt x="236" y="1265"/>
                    </a:lnTo>
                    <a:lnTo>
                      <a:pt x="216" y="1261"/>
                    </a:lnTo>
                    <a:lnTo>
                      <a:pt x="197" y="1256"/>
                    </a:lnTo>
                    <a:lnTo>
                      <a:pt x="178" y="1250"/>
                    </a:lnTo>
                    <a:lnTo>
                      <a:pt x="160" y="1242"/>
                    </a:lnTo>
                    <a:lnTo>
                      <a:pt x="143" y="1234"/>
                    </a:lnTo>
                    <a:lnTo>
                      <a:pt x="127" y="1223"/>
                    </a:lnTo>
                    <a:lnTo>
                      <a:pt x="112" y="1212"/>
                    </a:lnTo>
                    <a:lnTo>
                      <a:pt x="97" y="1199"/>
                    </a:lnTo>
                    <a:lnTo>
                      <a:pt x="83" y="1184"/>
                    </a:lnTo>
                    <a:lnTo>
                      <a:pt x="71" y="1169"/>
                    </a:lnTo>
                    <a:lnTo>
                      <a:pt x="59" y="1152"/>
                    </a:lnTo>
                    <a:lnTo>
                      <a:pt x="48" y="1134"/>
                    </a:lnTo>
                    <a:lnTo>
                      <a:pt x="39" y="1114"/>
                    </a:lnTo>
                    <a:lnTo>
                      <a:pt x="29" y="1094"/>
                    </a:lnTo>
                    <a:lnTo>
                      <a:pt x="21" y="1072"/>
                    </a:lnTo>
                    <a:lnTo>
                      <a:pt x="15" y="1049"/>
                    </a:lnTo>
                    <a:lnTo>
                      <a:pt x="10" y="1025"/>
                    </a:lnTo>
                    <a:lnTo>
                      <a:pt x="5" y="1000"/>
                    </a:lnTo>
                    <a:lnTo>
                      <a:pt x="2" y="973"/>
                    </a:lnTo>
                    <a:lnTo>
                      <a:pt x="0" y="945"/>
                    </a:lnTo>
                    <a:lnTo>
                      <a:pt x="0" y="916"/>
                    </a:lnTo>
                    <a:lnTo>
                      <a:pt x="0" y="887"/>
                    </a:lnTo>
                    <a:lnTo>
                      <a:pt x="2" y="857"/>
                    </a:lnTo>
                    <a:lnTo>
                      <a:pt x="5" y="827"/>
                    </a:lnTo>
                    <a:lnTo>
                      <a:pt x="10" y="796"/>
                    </a:lnTo>
                    <a:lnTo>
                      <a:pt x="15" y="766"/>
                    </a:lnTo>
                    <a:lnTo>
                      <a:pt x="21" y="736"/>
                    </a:lnTo>
                    <a:lnTo>
                      <a:pt x="29" y="704"/>
                    </a:lnTo>
                    <a:lnTo>
                      <a:pt x="39" y="674"/>
                    </a:lnTo>
                    <a:lnTo>
                      <a:pt x="48" y="643"/>
                    </a:lnTo>
                    <a:lnTo>
                      <a:pt x="59" y="613"/>
                    </a:lnTo>
                    <a:lnTo>
                      <a:pt x="71" y="582"/>
                    </a:lnTo>
                    <a:lnTo>
                      <a:pt x="83" y="552"/>
                    </a:lnTo>
                    <a:lnTo>
                      <a:pt x="97" y="521"/>
                    </a:lnTo>
                    <a:lnTo>
                      <a:pt x="112" y="492"/>
                    </a:lnTo>
                    <a:lnTo>
                      <a:pt x="127" y="462"/>
                    </a:lnTo>
                    <a:lnTo>
                      <a:pt x="143" y="433"/>
                    </a:lnTo>
                    <a:lnTo>
                      <a:pt x="160" y="404"/>
                    </a:lnTo>
                    <a:lnTo>
                      <a:pt x="178" y="376"/>
                    </a:lnTo>
                    <a:lnTo>
                      <a:pt x="197" y="349"/>
                    </a:lnTo>
                    <a:lnTo>
                      <a:pt x="216" y="322"/>
                    </a:lnTo>
                    <a:lnTo>
                      <a:pt x="236" y="296"/>
                    </a:lnTo>
                    <a:lnTo>
                      <a:pt x="256" y="270"/>
                    </a:lnTo>
                    <a:lnTo>
                      <a:pt x="277" y="246"/>
                    </a:lnTo>
                    <a:lnTo>
                      <a:pt x="299" y="222"/>
                    </a:lnTo>
                    <a:lnTo>
                      <a:pt x="322" y="198"/>
                    </a:lnTo>
                    <a:lnTo>
                      <a:pt x="344" y="177"/>
                    </a:lnTo>
                    <a:lnTo>
                      <a:pt x="367" y="156"/>
                    </a:lnTo>
                    <a:lnTo>
                      <a:pt x="391" y="135"/>
                    </a:lnTo>
                    <a:lnTo>
                      <a:pt x="415" y="117"/>
                    </a:lnTo>
                    <a:lnTo>
                      <a:pt x="440" y="99"/>
                    </a:lnTo>
                    <a:lnTo>
                      <a:pt x="465" y="83"/>
                    </a:lnTo>
                    <a:lnTo>
                      <a:pt x="490" y="67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19" name="Freeform 16"/>
              <p:cNvSpPr/>
              <p:nvPr/>
            </p:nvSpPr>
            <p:spPr bwMode="auto">
              <a:xfrm>
                <a:off x="3132138" y="3602038"/>
                <a:ext cx="128588" cy="168275"/>
              </a:xfrm>
              <a:custGeom>
                <a:avLst/>
                <a:gdLst>
                  <a:gd name="T0" fmla="*/ 541 w 980"/>
                  <a:gd name="T1" fmla="*/ 42 h 1266"/>
                  <a:gd name="T2" fmla="*/ 613 w 980"/>
                  <a:gd name="T3" fmla="*/ 14 h 1266"/>
                  <a:gd name="T4" fmla="*/ 681 w 980"/>
                  <a:gd name="T5" fmla="*/ 2 h 1266"/>
                  <a:gd name="T6" fmla="*/ 745 w 980"/>
                  <a:gd name="T7" fmla="*/ 3 h 1266"/>
                  <a:gd name="T8" fmla="*/ 801 w 980"/>
                  <a:gd name="T9" fmla="*/ 16 h 1266"/>
                  <a:gd name="T10" fmla="*/ 853 w 980"/>
                  <a:gd name="T11" fmla="*/ 44 h 1266"/>
                  <a:gd name="T12" fmla="*/ 897 w 980"/>
                  <a:gd name="T13" fmla="*/ 82 h 1266"/>
                  <a:gd name="T14" fmla="*/ 931 w 980"/>
                  <a:gd name="T15" fmla="*/ 133 h 1266"/>
                  <a:gd name="T16" fmla="*/ 958 w 980"/>
                  <a:gd name="T17" fmla="*/ 195 h 1266"/>
                  <a:gd name="T18" fmla="*/ 975 w 980"/>
                  <a:gd name="T19" fmla="*/ 267 h 1266"/>
                  <a:gd name="T20" fmla="*/ 980 w 980"/>
                  <a:gd name="T21" fmla="*/ 350 h 1266"/>
                  <a:gd name="T22" fmla="*/ 975 w 980"/>
                  <a:gd name="T23" fmla="*/ 440 h 1266"/>
                  <a:gd name="T24" fmla="*/ 958 w 980"/>
                  <a:gd name="T25" fmla="*/ 531 h 1266"/>
                  <a:gd name="T26" fmla="*/ 931 w 980"/>
                  <a:gd name="T27" fmla="*/ 624 h 1266"/>
                  <a:gd name="T28" fmla="*/ 897 w 980"/>
                  <a:gd name="T29" fmla="*/ 715 h 1266"/>
                  <a:gd name="T30" fmla="*/ 853 w 980"/>
                  <a:gd name="T31" fmla="*/ 804 h 1266"/>
                  <a:gd name="T32" fmla="*/ 801 w 980"/>
                  <a:gd name="T33" fmla="*/ 891 h 1266"/>
                  <a:gd name="T34" fmla="*/ 745 w 980"/>
                  <a:gd name="T35" fmla="*/ 971 h 1266"/>
                  <a:gd name="T36" fmla="*/ 681 w 980"/>
                  <a:gd name="T37" fmla="*/ 1045 h 1266"/>
                  <a:gd name="T38" fmla="*/ 613 w 980"/>
                  <a:gd name="T39" fmla="*/ 1111 h 1266"/>
                  <a:gd name="T40" fmla="*/ 541 w 980"/>
                  <a:gd name="T41" fmla="*/ 1168 h 1266"/>
                  <a:gd name="T42" fmla="*/ 464 w 980"/>
                  <a:gd name="T43" fmla="*/ 1214 h 1266"/>
                  <a:gd name="T44" fmla="*/ 391 w 980"/>
                  <a:gd name="T45" fmla="*/ 1245 h 1266"/>
                  <a:gd name="T46" fmla="*/ 321 w 980"/>
                  <a:gd name="T47" fmla="*/ 1262 h 1266"/>
                  <a:gd name="T48" fmla="*/ 256 w 980"/>
                  <a:gd name="T49" fmla="*/ 1266 h 1266"/>
                  <a:gd name="T50" fmla="*/ 196 w 980"/>
                  <a:gd name="T51" fmla="*/ 1256 h 1266"/>
                  <a:gd name="T52" fmla="*/ 144 w 980"/>
                  <a:gd name="T53" fmla="*/ 1234 h 1266"/>
                  <a:gd name="T54" fmla="*/ 97 w 980"/>
                  <a:gd name="T55" fmla="*/ 1199 h 1266"/>
                  <a:gd name="T56" fmla="*/ 59 w 980"/>
                  <a:gd name="T57" fmla="*/ 1153 h 1266"/>
                  <a:gd name="T58" fmla="*/ 30 w 980"/>
                  <a:gd name="T59" fmla="*/ 1094 h 1266"/>
                  <a:gd name="T60" fmla="*/ 10 w 980"/>
                  <a:gd name="T61" fmla="*/ 1025 h 1266"/>
                  <a:gd name="T62" fmla="*/ 0 w 980"/>
                  <a:gd name="T63" fmla="*/ 945 h 1266"/>
                  <a:gd name="T64" fmla="*/ 3 w 980"/>
                  <a:gd name="T65" fmla="*/ 857 h 1266"/>
                  <a:gd name="T66" fmla="*/ 16 w 980"/>
                  <a:gd name="T67" fmla="*/ 766 h 1266"/>
                  <a:gd name="T68" fmla="*/ 38 w 980"/>
                  <a:gd name="T69" fmla="*/ 674 h 1266"/>
                  <a:gd name="T70" fmla="*/ 71 w 980"/>
                  <a:gd name="T71" fmla="*/ 582 h 1266"/>
                  <a:gd name="T72" fmla="*/ 112 w 980"/>
                  <a:gd name="T73" fmla="*/ 492 h 1266"/>
                  <a:gd name="T74" fmla="*/ 161 w 980"/>
                  <a:gd name="T75" fmla="*/ 405 h 1266"/>
                  <a:gd name="T76" fmla="*/ 216 w 980"/>
                  <a:gd name="T77" fmla="*/ 322 h 1266"/>
                  <a:gd name="T78" fmla="*/ 278 w 980"/>
                  <a:gd name="T79" fmla="*/ 246 h 1266"/>
                  <a:gd name="T80" fmla="*/ 345 w 980"/>
                  <a:gd name="T81" fmla="*/ 177 h 1266"/>
                  <a:gd name="T82" fmla="*/ 416 w 980"/>
                  <a:gd name="T83" fmla="*/ 117 h 1266"/>
                  <a:gd name="T84" fmla="*/ 490 w 980"/>
                  <a:gd name="T85" fmla="*/ 67 h 1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80" h="1266">
                    <a:moveTo>
                      <a:pt x="490" y="67"/>
                    </a:moveTo>
                    <a:lnTo>
                      <a:pt x="515" y="54"/>
                    </a:lnTo>
                    <a:lnTo>
                      <a:pt x="541" y="42"/>
                    </a:lnTo>
                    <a:lnTo>
                      <a:pt x="565" y="31"/>
                    </a:lnTo>
                    <a:lnTo>
                      <a:pt x="589" y="22"/>
                    </a:lnTo>
                    <a:lnTo>
                      <a:pt x="613" y="14"/>
                    </a:lnTo>
                    <a:lnTo>
                      <a:pt x="636" y="9"/>
                    </a:lnTo>
                    <a:lnTo>
                      <a:pt x="658" y="4"/>
                    </a:lnTo>
                    <a:lnTo>
                      <a:pt x="681" y="2"/>
                    </a:lnTo>
                    <a:lnTo>
                      <a:pt x="703" y="0"/>
                    </a:lnTo>
                    <a:lnTo>
                      <a:pt x="723" y="1"/>
                    </a:lnTo>
                    <a:lnTo>
                      <a:pt x="745" y="3"/>
                    </a:lnTo>
                    <a:lnTo>
                      <a:pt x="764" y="6"/>
                    </a:lnTo>
                    <a:lnTo>
                      <a:pt x="783" y="10"/>
                    </a:lnTo>
                    <a:lnTo>
                      <a:pt x="801" y="16"/>
                    </a:lnTo>
                    <a:lnTo>
                      <a:pt x="820" y="24"/>
                    </a:lnTo>
                    <a:lnTo>
                      <a:pt x="837" y="34"/>
                    </a:lnTo>
                    <a:lnTo>
                      <a:pt x="853" y="44"/>
                    </a:lnTo>
                    <a:lnTo>
                      <a:pt x="868" y="55"/>
                    </a:lnTo>
                    <a:lnTo>
                      <a:pt x="883" y="68"/>
                    </a:lnTo>
                    <a:lnTo>
                      <a:pt x="897" y="82"/>
                    </a:lnTo>
                    <a:lnTo>
                      <a:pt x="909" y="98"/>
                    </a:lnTo>
                    <a:lnTo>
                      <a:pt x="921" y="115"/>
                    </a:lnTo>
                    <a:lnTo>
                      <a:pt x="931" y="133"/>
                    </a:lnTo>
                    <a:lnTo>
                      <a:pt x="941" y="152"/>
                    </a:lnTo>
                    <a:lnTo>
                      <a:pt x="951" y="173"/>
                    </a:lnTo>
                    <a:lnTo>
                      <a:pt x="958" y="195"/>
                    </a:lnTo>
                    <a:lnTo>
                      <a:pt x="965" y="218"/>
                    </a:lnTo>
                    <a:lnTo>
                      <a:pt x="970" y="242"/>
                    </a:lnTo>
                    <a:lnTo>
                      <a:pt x="975" y="267"/>
                    </a:lnTo>
                    <a:lnTo>
                      <a:pt x="978" y="295"/>
                    </a:lnTo>
                    <a:lnTo>
                      <a:pt x="979" y="322"/>
                    </a:lnTo>
                    <a:lnTo>
                      <a:pt x="980" y="350"/>
                    </a:lnTo>
                    <a:lnTo>
                      <a:pt x="979" y="380"/>
                    </a:lnTo>
                    <a:lnTo>
                      <a:pt x="978" y="410"/>
                    </a:lnTo>
                    <a:lnTo>
                      <a:pt x="975" y="440"/>
                    </a:lnTo>
                    <a:lnTo>
                      <a:pt x="970" y="470"/>
                    </a:lnTo>
                    <a:lnTo>
                      <a:pt x="965" y="501"/>
                    </a:lnTo>
                    <a:lnTo>
                      <a:pt x="958" y="531"/>
                    </a:lnTo>
                    <a:lnTo>
                      <a:pt x="951" y="563"/>
                    </a:lnTo>
                    <a:lnTo>
                      <a:pt x="941" y="593"/>
                    </a:lnTo>
                    <a:lnTo>
                      <a:pt x="931" y="624"/>
                    </a:lnTo>
                    <a:lnTo>
                      <a:pt x="921" y="654"/>
                    </a:lnTo>
                    <a:lnTo>
                      <a:pt x="909" y="686"/>
                    </a:lnTo>
                    <a:lnTo>
                      <a:pt x="897" y="715"/>
                    </a:lnTo>
                    <a:lnTo>
                      <a:pt x="883" y="745"/>
                    </a:lnTo>
                    <a:lnTo>
                      <a:pt x="868" y="775"/>
                    </a:lnTo>
                    <a:lnTo>
                      <a:pt x="853" y="804"/>
                    </a:lnTo>
                    <a:lnTo>
                      <a:pt x="837" y="834"/>
                    </a:lnTo>
                    <a:lnTo>
                      <a:pt x="820" y="862"/>
                    </a:lnTo>
                    <a:lnTo>
                      <a:pt x="801" y="891"/>
                    </a:lnTo>
                    <a:lnTo>
                      <a:pt x="783" y="918"/>
                    </a:lnTo>
                    <a:lnTo>
                      <a:pt x="764" y="944"/>
                    </a:lnTo>
                    <a:lnTo>
                      <a:pt x="745" y="971"/>
                    </a:lnTo>
                    <a:lnTo>
                      <a:pt x="723" y="996"/>
                    </a:lnTo>
                    <a:lnTo>
                      <a:pt x="703" y="1022"/>
                    </a:lnTo>
                    <a:lnTo>
                      <a:pt x="681" y="1045"/>
                    </a:lnTo>
                    <a:lnTo>
                      <a:pt x="658" y="1068"/>
                    </a:lnTo>
                    <a:lnTo>
                      <a:pt x="636" y="1090"/>
                    </a:lnTo>
                    <a:lnTo>
                      <a:pt x="613" y="1111"/>
                    </a:lnTo>
                    <a:lnTo>
                      <a:pt x="589" y="1131"/>
                    </a:lnTo>
                    <a:lnTo>
                      <a:pt x="565" y="1150"/>
                    </a:lnTo>
                    <a:lnTo>
                      <a:pt x="541" y="1168"/>
                    </a:lnTo>
                    <a:lnTo>
                      <a:pt x="515" y="1184"/>
                    </a:lnTo>
                    <a:lnTo>
                      <a:pt x="490" y="1199"/>
                    </a:lnTo>
                    <a:lnTo>
                      <a:pt x="464" y="1214"/>
                    </a:lnTo>
                    <a:lnTo>
                      <a:pt x="440" y="1226"/>
                    </a:lnTo>
                    <a:lnTo>
                      <a:pt x="416" y="1236"/>
                    </a:lnTo>
                    <a:lnTo>
                      <a:pt x="391" y="1245"/>
                    </a:lnTo>
                    <a:lnTo>
                      <a:pt x="368" y="1252"/>
                    </a:lnTo>
                    <a:lnTo>
                      <a:pt x="345" y="1258"/>
                    </a:lnTo>
                    <a:lnTo>
                      <a:pt x="321" y="1262"/>
                    </a:lnTo>
                    <a:lnTo>
                      <a:pt x="299" y="1265"/>
                    </a:lnTo>
                    <a:lnTo>
                      <a:pt x="278" y="1266"/>
                    </a:lnTo>
                    <a:lnTo>
                      <a:pt x="256" y="1266"/>
                    </a:lnTo>
                    <a:lnTo>
                      <a:pt x="236" y="1264"/>
                    </a:lnTo>
                    <a:lnTo>
                      <a:pt x="216" y="1261"/>
                    </a:lnTo>
                    <a:lnTo>
                      <a:pt x="196" y="1256"/>
                    </a:lnTo>
                    <a:lnTo>
                      <a:pt x="178" y="1250"/>
                    </a:lnTo>
                    <a:lnTo>
                      <a:pt x="161" y="1243"/>
                    </a:lnTo>
                    <a:lnTo>
                      <a:pt x="144" y="1234"/>
                    </a:lnTo>
                    <a:lnTo>
                      <a:pt x="127" y="1224"/>
                    </a:lnTo>
                    <a:lnTo>
                      <a:pt x="112" y="1213"/>
                    </a:lnTo>
                    <a:lnTo>
                      <a:pt x="97" y="1199"/>
                    </a:lnTo>
                    <a:lnTo>
                      <a:pt x="84" y="1185"/>
                    </a:lnTo>
                    <a:lnTo>
                      <a:pt x="71" y="1169"/>
                    </a:lnTo>
                    <a:lnTo>
                      <a:pt x="59" y="1153"/>
                    </a:lnTo>
                    <a:lnTo>
                      <a:pt x="48" y="1134"/>
                    </a:lnTo>
                    <a:lnTo>
                      <a:pt x="38" y="1115"/>
                    </a:lnTo>
                    <a:lnTo>
                      <a:pt x="30" y="1094"/>
                    </a:lnTo>
                    <a:lnTo>
                      <a:pt x="22" y="1072"/>
                    </a:lnTo>
                    <a:lnTo>
                      <a:pt x="16" y="1049"/>
                    </a:lnTo>
                    <a:lnTo>
                      <a:pt x="10" y="1025"/>
                    </a:lnTo>
                    <a:lnTo>
                      <a:pt x="6" y="999"/>
                    </a:lnTo>
                    <a:lnTo>
                      <a:pt x="3" y="973"/>
                    </a:lnTo>
                    <a:lnTo>
                      <a:pt x="0" y="945"/>
                    </a:lnTo>
                    <a:lnTo>
                      <a:pt x="0" y="917"/>
                    </a:lnTo>
                    <a:lnTo>
                      <a:pt x="0" y="888"/>
                    </a:lnTo>
                    <a:lnTo>
                      <a:pt x="3" y="857"/>
                    </a:lnTo>
                    <a:lnTo>
                      <a:pt x="6" y="827"/>
                    </a:lnTo>
                    <a:lnTo>
                      <a:pt x="10" y="797"/>
                    </a:lnTo>
                    <a:lnTo>
                      <a:pt x="16" y="766"/>
                    </a:lnTo>
                    <a:lnTo>
                      <a:pt x="22" y="735"/>
                    </a:lnTo>
                    <a:lnTo>
                      <a:pt x="30" y="705"/>
                    </a:lnTo>
                    <a:lnTo>
                      <a:pt x="38" y="674"/>
                    </a:lnTo>
                    <a:lnTo>
                      <a:pt x="48" y="643"/>
                    </a:lnTo>
                    <a:lnTo>
                      <a:pt x="59" y="612"/>
                    </a:lnTo>
                    <a:lnTo>
                      <a:pt x="71" y="582"/>
                    </a:lnTo>
                    <a:lnTo>
                      <a:pt x="84" y="551"/>
                    </a:lnTo>
                    <a:lnTo>
                      <a:pt x="97" y="522"/>
                    </a:lnTo>
                    <a:lnTo>
                      <a:pt x="112" y="492"/>
                    </a:lnTo>
                    <a:lnTo>
                      <a:pt x="127" y="462"/>
                    </a:lnTo>
                    <a:lnTo>
                      <a:pt x="144" y="434"/>
                    </a:lnTo>
                    <a:lnTo>
                      <a:pt x="161" y="405"/>
                    </a:lnTo>
                    <a:lnTo>
                      <a:pt x="178" y="377"/>
                    </a:lnTo>
                    <a:lnTo>
                      <a:pt x="196" y="349"/>
                    </a:lnTo>
                    <a:lnTo>
                      <a:pt x="216" y="322"/>
                    </a:lnTo>
                    <a:lnTo>
                      <a:pt x="236" y="297"/>
                    </a:lnTo>
                    <a:lnTo>
                      <a:pt x="256" y="271"/>
                    </a:lnTo>
                    <a:lnTo>
                      <a:pt x="278" y="246"/>
                    </a:lnTo>
                    <a:lnTo>
                      <a:pt x="299" y="222"/>
                    </a:lnTo>
                    <a:lnTo>
                      <a:pt x="321" y="199"/>
                    </a:lnTo>
                    <a:lnTo>
                      <a:pt x="345" y="177"/>
                    </a:lnTo>
                    <a:lnTo>
                      <a:pt x="368" y="156"/>
                    </a:lnTo>
                    <a:lnTo>
                      <a:pt x="391" y="136"/>
                    </a:lnTo>
                    <a:lnTo>
                      <a:pt x="416" y="117"/>
                    </a:lnTo>
                    <a:lnTo>
                      <a:pt x="440" y="100"/>
                    </a:lnTo>
                    <a:lnTo>
                      <a:pt x="464" y="82"/>
                    </a:lnTo>
                    <a:lnTo>
                      <a:pt x="490" y="67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20" name="Freeform 17"/>
              <p:cNvSpPr/>
              <p:nvPr/>
            </p:nvSpPr>
            <p:spPr bwMode="auto">
              <a:xfrm>
                <a:off x="3536950" y="3403600"/>
                <a:ext cx="130175" cy="166688"/>
              </a:xfrm>
              <a:custGeom>
                <a:avLst/>
                <a:gdLst>
                  <a:gd name="T0" fmla="*/ 540 w 980"/>
                  <a:gd name="T1" fmla="*/ 41 h 1265"/>
                  <a:gd name="T2" fmla="*/ 612 w 980"/>
                  <a:gd name="T3" fmla="*/ 13 h 1265"/>
                  <a:gd name="T4" fmla="*/ 680 w 980"/>
                  <a:gd name="T5" fmla="*/ 1 h 1265"/>
                  <a:gd name="T6" fmla="*/ 744 w 980"/>
                  <a:gd name="T7" fmla="*/ 2 h 1265"/>
                  <a:gd name="T8" fmla="*/ 802 w 980"/>
                  <a:gd name="T9" fmla="*/ 15 h 1265"/>
                  <a:gd name="T10" fmla="*/ 853 w 980"/>
                  <a:gd name="T11" fmla="*/ 43 h 1265"/>
                  <a:gd name="T12" fmla="*/ 896 w 980"/>
                  <a:gd name="T13" fmla="*/ 81 h 1265"/>
                  <a:gd name="T14" fmla="*/ 932 w 980"/>
                  <a:gd name="T15" fmla="*/ 132 h 1265"/>
                  <a:gd name="T16" fmla="*/ 958 w 980"/>
                  <a:gd name="T17" fmla="*/ 194 h 1265"/>
                  <a:gd name="T18" fmla="*/ 974 w 980"/>
                  <a:gd name="T19" fmla="*/ 266 h 1265"/>
                  <a:gd name="T20" fmla="*/ 980 w 980"/>
                  <a:gd name="T21" fmla="*/ 349 h 1265"/>
                  <a:gd name="T22" fmla="*/ 974 w 980"/>
                  <a:gd name="T23" fmla="*/ 439 h 1265"/>
                  <a:gd name="T24" fmla="*/ 958 w 980"/>
                  <a:gd name="T25" fmla="*/ 530 h 1265"/>
                  <a:gd name="T26" fmla="*/ 932 w 980"/>
                  <a:gd name="T27" fmla="*/ 623 h 1265"/>
                  <a:gd name="T28" fmla="*/ 896 w 980"/>
                  <a:gd name="T29" fmla="*/ 714 h 1265"/>
                  <a:gd name="T30" fmla="*/ 853 w 980"/>
                  <a:gd name="T31" fmla="*/ 803 h 1265"/>
                  <a:gd name="T32" fmla="*/ 802 w 980"/>
                  <a:gd name="T33" fmla="*/ 890 h 1265"/>
                  <a:gd name="T34" fmla="*/ 744 w 980"/>
                  <a:gd name="T35" fmla="*/ 970 h 1265"/>
                  <a:gd name="T36" fmla="*/ 680 w 980"/>
                  <a:gd name="T37" fmla="*/ 1044 h 1265"/>
                  <a:gd name="T38" fmla="*/ 612 w 980"/>
                  <a:gd name="T39" fmla="*/ 1110 h 1265"/>
                  <a:gd name="T40" fmla="*/ 540 w 980"/>
                  <a:gd name="T41" fmla="*/ 1167 h 1265"/>
                  <a:gd name="T42" fmla="*/ 465 w 980"/>
                  <a:gd name="T43" fmla="*/ 1213 h 1265"/>
                  <a:gd name="T44" fmla="*/ 391 w 980"/>
                  <a:gd name="T45" fmla="*/ 1244 h 1265"/>
                  <a:gd name="T46" fmla="*/ 322 w 980"/>
                  <a:gd name="T47" fmla="*/ 1261 h 1265"/>
                  <a:gd name="T48" fmla="*/ 256 w 980"/>
                  <a:gd name="T49" fmla="*/ 1265 h 1265"/>
                  <a:gd name="T50" fmla="*/ 197 w 980"/>
                  <a:gd name="T51" fmla="*/ 1255 h 1265"/>
                  <a:gd name="T52" fmla="*/ 143 w 980"/>
                  <a:gd name="T53" fmla="*/ 1233 h 1265"/>
                  <a:gd name="T54" fmla="*/ 97 w 980"/>
                  <a:gd name="T55" fmla="*/ 1198 h 1265"/>
                  <a:gd name="T56" fmla="*/ 59 w 980"/>
                  <a:gd name="T57" fmla="*/ 1152 h 1265"/>
                  <a:gd name="T58" fmla="*/ 29 w 980"/>
                  <a:gd name="T59" fmla="*/ 1093 h 1265"/>
                  <a:gd name="T60" fmla="*/ 10 w 980"/>
                  <a:gd name="T61" fmla="*/ 1024 h 1265"/>
                  <a:gd name="T62" fmla="*/ 0 w 980"/>
                  <a:gd name="T63" fmla="*/ 944 h 1265"/>
                  <a:gd name="T64" fmla="*/ 2 w 980"/>
                  <a:gd name="T65" fmla="*/ 856 h 1265"/>
                  <a:gd name="T66" fmla="*/ 15 w 980"/>
                  <a:gd name="T67" fmla="*/ 766 h 1265"/>
                  <a:gd name="T68" fmla="*/ 39 w 980"/>
                  <a:gd name="T69" fmla="*/ 673 h 1265"/>
                  <a:gd name="T70" fmla="*/ 71 w 980"/>
                  <a:gd name="T71" fmla="*/ 581 h 1265"/>
                  <a:gd name="T72" fmla="*/ 112 w 980"/>
                  <a:gd name="T73" fmla="*/ 491 h 1265"/>
                  <a:gd name="T74" fmla="*/ 160 w 980"/>
                  <a:gd name="T75" fmla="*/ 404 h 1265"/>
                  <a:gd name="T76" fmla="*/ 216 w 980"/>
                  <a:gd name="T77" fmla="*/ 321 h 1265"/>
                  <a:gd name="T78" fmla="*/ 277 w 980"/>
                  <a:gd name="T79" fmla="*/ 245 h 1265"/>
                  <a:gd name="T80" fmla="*/ 344 w 980"/>
                  <a:gd name="T81" fmla="*/ 176 h 1265"/>
                  <a:gd name="T82" fmla="*/ 415 w 980"/>
                  <a:gd name="T83" fmla="*/ 116 h 1265"/>
                  <a:gd name="T84" fmla="*/ 490 w 980"/>
                  <a:gd name="T85" fmla="*/ 66 h 1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80" h="1265">
                    <a:moveTo>
                      <a:pt x="490" y="66"/>
                    </a:moveTo>
                    <a:lnTo>
                      <a:pt x="515" y="53"/>
                    </a:lnTo>
                    <a:lnTo>
                      <a:pt x="540" y="41"/>
                    </a:lnTo>
                    <a:lnTo>
                      <a:pt x="564" y="30"/>
                    </a:lnTo>
                    <a:lnTo>
                      <a:pt x="589" y="21"/>
                    </a:lnTo>
                    <a:lnTo>
                      <a:pt x="612" y="13"/>
                    </a:lnTo>
                    <a:lnTo>
                      <a:pt x="635" y="8"/>
                    </a:lnTo>
                    <a:lnTo>
                      <a:pt x="659" y="3"/>
                    </a:lnTo>
                    <a:lnTo>
                      <a:pt x="680" y="1"/>
                    </a:lnTo>
                    <a:lnTo>
                      <a:pt x="702" y="0"/>
                    </a:lnTo>
                    <a:lnTo>
                      <a:pt x="724" y="0"/>
                    </a:lnTo>
                    <a:lnTo>
                      <a:pt x="744" y="2"/>
                    </a:lnTo>
                    <a:lnTo>
                      <a:pt x="763" y="5"/>
                    </a:lnTo>
                    <a:lnTo>
                      <a:pt x="783" y="9"/>
                    </a:lnTo>
                    <a:lnTo>
                      <a:pt x="802" y="15"/>
                    </a:lnTo>
                    <a:lnTo>
                      <a:pt x="819" y="23"/>
                    </a:lnTo>
                    <a:lnTo>
                      <a:pt x="836" y="33"/>
                    </a:lnTo>
                    <a:lnTo>
                      <a:pt x="853" y="43"/>
                    </a:lnTo>
                    <a:lnTo>
                      <a:pt x="868" y="54"/>
                    </a:lnTo>
                    <a:lnTo>
                      <a:pt x="882" y="67"/>
                    </a:lnTo>
                    <a:lnTo>
                      <a:pt x="896" y="81"/>
                    </a:lnTo>
                    <a:lnTo>
                      <a:pt x="908" y="97"/>
                    </a:lnTo>
                    <a:lnTo>
                      <a:pt x="921" y="114"/>
                    </a:lnTo>
                    <a:lnTo>
                      <a:pt x="932" y="132"/>
                    </a:lnTo>
                    <a:lnTo>
                      <a:pt x="941" y="151"/>
                    </a:lnTo>
                    <a:lnTo>
                      <a:pt x="950" y="172"/>
                    </a:lnTo>
                    <a:lnTo>
                      <a:pt x="958" y="194"/>
                    </a:lnTo>
                    <a:lnTo>
                      <a:pt x="964" y="217"/>
                    </a:lnTo>
                    <a:lnTo>
                      <a:pt x="970" y="241"/>
                    </a:lnTo>
                    <a:lnTo>
                      <a:pt x="974" y="266"/>
                    </a:lnTo>
                    <a:lnTo>
                      <a:pt x="978" y="294"/>
                    </a:lnTo>
                    <a:lnTo>
                      <a:pt x="980" y="321"/>
                    </a:lnTo>
                    <a:lnTo>
                      <a:pt x="980" y="349"/>
                    </a:lnTo>
                    <a:lnTo>
                      <a:pt x="980" y="379"/>
                    </a:lnTo>
                    <a:lnTo>
                      <a:pt x="978" y="409"/>
                    </a:lnTo>
                    <a:lnTo>
                      <a:pt x="974" y="439"/>
                    </a:lnTo>
                    <a:lnTo>
                      <a:pt x="970" y="469"/>
                    </a:lnTo>
                    <a:lnTo>
                      <a:pt x="964" y="500"/>
                    </a:lnTo>
                    <a:lnTo>
                      <a:pt x="958" y="530"/>
                    </a:lnTo>
                    <a:lnTo>
                      <a:pt x="950" y="562"/>
                    </a:lnTo>
                    <a:lnTo>
                      <a:pt x="941" y="592"/>
                    </a:lnTo>
                    <a:lnTo>
                      <a:pt x="932" y="623"/>
                    </a:lnTo>
                    <a:lnTo>
                      <a:pt x="921" y="654"/>
                    </a:lnTo>
                    <a:lnTo>
                      <a:pt x="908" y="685"/>
                    </a:lnTo>
                    <a:lnTo>
                      <a:pt x="896" y="714"/>
                    </a:lnTo>
                    <a:lnTo>
                      <a:pt x="882" y="744"/>
                    </a:lnTo>
                    <a:lnTo>
                      <a:pt x="868" y="774"/>
                    </a:lnTo>
                    <a:lnTo>
                      <a:pt x="853" y="803"/>
                    </a:lnTo>
                    <a:lnTo>
                      <a:pt x="836" y="833"/>
                    </a:lnTo>
                    <a:lnTo>
                      <a:pt x="819" y="861"/>
                    </a:lnTo>
                    <a:lnTo>
                      <a:pt x="802" y="890"/>
                    </a:lnTo>
                    <a:lnTo>
                      <a:pt x="783" y="917"/>
                    </a:lnTo>
                    <a:lnTo>
                      <a:pt x="763" y="943"/>
                    </a:lnTo>
                    <a:lnTo>
                      <a:pt x="744" y="970"/>
                    </a:lnTo>
                    <a:lnTo>
                      <a:pt x="724" y="995"/>
                    </a:lnTo>
                    <a:lnTo>
                      <a:pt x="702" y="1021"/>
                    </a:lnTo>
                    <a:lnTo>
                      <a:pt x="680" y="1044"/>
                    </a:lnTo>
                    <a:lnTo>
                      <a:pt x="659" y="1067"/>
                    </a:lnTo>
                    <a:lnTo>
                      <a:pt x="635" y="1089"/>
                    </a:lnTo>
                    <a:lnTo>
                      <a:pt x="612" y="1110"/>
                    </a:lnTo>
                    <a:lnTo>
                      <a:pt x="589" y="1130"/>
                    </a:lnTo>
                    <a:lnTo>
                      <a:pt x="564" y="1150"/>
                    </a:lnTo>
                    <a:lnTo>
                      <a:pt x="540" y="1167"/>
                    </a:lnTo>
                    <a:lnTo>
                      <a:pt x="515" y="1183"/>
                    </a:lnTo>
                    <a:lnTo>
                      <a:pt x="490" y="1198"/>
                    </a:lnTo>
                    <a:lnTo>
                      <a:pt x="465" y="1213"/>
                    </a:lnTo>
                    <a:lnTo>
                      <a:pt x="440" y="1225"/>
                    </a:lnTo>
                    <a:lnTo>
                      <a:pt x="415" y="1235"/>
                    </a:lnTo>
                    <a:lnTo>
                      <a:pt x="391" y="1244"/>
                    </a:lnTo>
                    <a:lnTo>
                      <a:pt x="367" y="1251"/>
                    </a:lnTo>
                    <a:lnTo>
                      <a:pt x="344" y="1257"/>
                    </a:lnTo>
                    <a:lnTo>
                      <a:pt x="322" y="1261"/>
                    </a:lnTo>
                    <a:lnTo>
                      <a:pt x="299" y="1264"/>
                    </a:lnTo>
                    <a:lnTo>
                      <a:pt x="277" y="1265"/>
                    </a:lnTo>
                    <a:lnTo>
                      <a:pt x="256" y="1265"/>
                    </a:lnTo>
                    <a:lnTo>
                      <a:pt x="236" y="1263"/>
                    </a:lnTo>
                    <a:lnTo>
                      <a:pt x="216" y="1260"/>
                    </a:lnTo>
                    <a:lnTo>
                      <a:pt x="197" y="1255"/>
                    </a:lnTo>
                    <a:lnTo>
                      <a:pt x="178" y="1249"/>
                    </a:lnTo>
                    <a:lnTo>
                      <a:pt x="160" y="1242"/>
                    </a:lnTo>
                    <a:lnTo>
                      <a:pt x="143" y="1233"/>
                    </a:lnTo>
                    <a:lnTo>
                      <a:pt x="127" y="1223"/>
                    </a:lnTo>
                    <a:lnTo>
                      <a:pt x="112" y="1212"/>
                    </a:lnTo>
                    <a:lnTo>
                      <a:pt x="97" y="1198"/>
                    </a:lnTo>
                    <a:lnTo>
                      <a:pt x="83" y="1184"/>
                    </a:lnTo>
                    <a:lnTo>
                      <a:pt x="71" y="1168"/>
                    </a:lnTo>
                    <a:lnTo>
                      <a:pt x="59" y="1152"/>
                    </a:lnTo>
                    <a:lnTo>
                      <a:pt x="48" y="1133"/>
                    </a:lnTo>
                    <a:lnTo>
                      <a:pt x="39" y="1114"/>
                    </a:lnTo>
                    <a:lnTo>
                      <a:pt x="29" y="1093"/>
                    </a:lnTo>
                    <a:lnTo>
                      <a:pt x="21" y="1071"/>
                    </a:lnTo>
                    <a:lnTo>
                      <a:pt x="15" y="1048"/>
                    </a:lnTo>
                    <a:lnTo>
                      <a:pt x="10" y="1024"/>
                    </a:lnTo>
                    <a:lnTo>
                      <a:pt x="5" y="998"/>
                    </a:lnTo>
                    <a:lnTo>
                      <a:pt x="2" y="972"/>
                    </a:lnTo>
                    <a:lnTo>
                      <a:pt x="0" y="944"/>
                    </a:lnTo>
                    <a:lnTo>
                      <a:pt x="0" y="916"/>
                    </a:lnTo>
                    <a:lnTo>
                      <a:pt x="0" y="887"/>
                    </a:lnTo>
                    <a:lnTo>
                      <a:pt x="2" y="856"/>
                    </a:lnTo>
                    <a:lnTo>
                      <a:pt x="5" y="827"/>
                    </a:lnTo>
                    <a:lnTo>
                      <a:pt x="10" y="796"/>
                    </a:lnTo>
                    <a:lnTo>
                      <a:pt x="15" y="766"/>
                    </a:lnTo>
                    <a:lnTo>
                      <a:pt x="21" y="734"/>
                    </a:lnTo>
                    <a:lnTo>
                      <a:pt x="29" y="704"/>
                    </a:lnTo>
                    <a:lnTo>
                      <a:pt x="39" y="673"/>
                    </a:lnTo>
                    <a:lnTo>
                      <a:pt x="48" y="642"/>
                    </a:lnTo>
                    <a:lnTo>
                      <a:pt x="59" y="611"/>
                    </a:lnTo>
                    <a:lnTo>
                      <a:pt x="71" y="581"/>
                    </a:lnTo>
                    <a:lnTo>
                      <a:pt x="83" y="550"/>
                    </a:lnTo>
                    <a:lnTo>
                      <a:pt x="97" y="521"/>
                    </a:lnTo>
                    <a:lnTo>
                      <a:pt x="112" y="491"/>
                    </a:lnTo>
                    <a:lnTo>
                      <a:pt x="127" y="461"/>
                    </a:lnTo>
                    <a:lnTo>
                      <a:pt x="143" y="433"/>
                    </a:lnTo>
                    <a:lnTo>
                      <a:pt x="160" y="404"/>
                    </a:lnTo>
                    <a:lnTo>
                      <a:pt x="178" y="376"/>
                    </a:lnTo>
                    <a:lnTo>
                      <a:pt x="197" y="348"/>
                    </a:lnTo>
                    <a:lnTo>
                      <a:pt x="216" y="321"/>
                    </a:lnTo>
                    <a:lnTo>
                      <a:pt x="236" y="296"/>
                    </a:lnTo>
                    <a:lnTo>
                      <a:pt x="256" y="270"/>
                    </a:lnTo>
                    <a:lnTo>
                      <a:pt x="277" y="245"/>
                    </a:lnTo>
                    <a:lnTo>
                      <a:pt x="299" y="221"/>
                    </a:lnTo>
                    <a:lnTo>
                      <a:pt x="322" y="198"/>
                    </a:lnTo>
                    <a:lnTo>
                      <a:pt x="344" y="176"/>
                    </a:lnTo>
                    <a:lnTo>
                      <a:pt x="367" y="155"/>
                    </a:lnTo>
                    <a:lnTo>
                      <a:pt x="391" y="135"/>
                    </a:lnTo>
                    <a:lnTo>
                      <a:pt x="415" y="116"/>
                    </a:lnTo>
                    <a:lnTo>
                      <a:pt x="440" y="99"/>
                    </a:lnTo>
                    <a:lnTo>
                      <a:pt x="465" y="81"/>
                    </a:lnTo>
                    <a:lnTo>
                      <a:pt x="490" y="6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21" name="Freeform 18"/>
              <p:cNvSpPr/>
              <p:nvPr/>
            </p:nvSpPr>
            <p:spPr bwMode="auto">
              <a:xfrm>
                <a:off x="3352800" y="3282950"/>
                <a:ext cx="130175" cy="166688"/>
              </a:xfrm>
              <a:custGeom>
                <a:avLst/>
                <a:gdLst>
                  <a:gd name="T0" fmla="*/ 540 w 981"/>
                  <a:gd name="T1" fmla="*/ 42 h 1266"/>
                  <a:gd name="T2" fmla="*/ 613 w 981"/>
                  <a:gd name="T3" fmla="*/ 14 h 1266"/>
                  <a:gd name="T4" fmla="*/ 681 w 981"/>
                  <a:gd name="T5" fmla="*/ 2 h 1266"/>
                  <a:gd name="T6" fmla="*/ 744 w 981"/>
                  <a:gd name="T7" fmla="*/ 2 h 1266"/>
                  <a:gd name="T8" fmla="*/ 802 w 981"/>
                  <a:gd name="T9" fmla="*/ 16 h 1266"/>
                  <a:gd name="T10" fmla="*/ 853 w 981"/>
                  <a:gd name="T11" fmla="*/ 44 h 1266"/>
                  <a:gd name="T12" fmla="*/ 897 w 981"/>
                  <a:gd name="T13" fmla="*/ 82 h 1266"/>
                  <a:gd name="T14" fmla="*/ 932 w 981"/>
                  <a:gd name="T15" fmla="*/ 133 h 1266"/>
                  <a:gd name="T16" fmla="*/ 959 w 981"/>
                  <a:gd name="T17" fmla="*/ 195 h 1266"/>
                  <a:gd name="T18" fmla="*/ 975 w 981"/>
                  <a:gd name="T19" fmla="*/ 267 h 1266"/>
                  <a:gd name="T20" fmla="*/ 981 w 981"/>
                  <a:gd name="T21" fmla="*/ 350 h 1266"/>
                  <a:gd name="T22" fmla="*/ 975 w 981"/>
                  <a:gd name="T23" fmla="*/ 440 h 1266"/>
                  <a:gd name="T24" fmla="*/ 959 w 981"/>
                  <a:gd name="T25" fmla="*/ 531 h 1266"/>
                  <a:gd name="T26" fmla="*/ 932 w 981"/>
                  <a:gd name="T27" fmla="*/ 624 h 1266"/>
                  <a:gd name="T28" fmla="*/ 897 w 981"/>
                  <a:gd name="T29" fmla="*/ 715 h 1266"/>
                  <a:gd name="T30" fmla="*/ 853 w 981"/>
                  <a:gd name="T31" fmla="*/ 804 h 1266"/>
                  <a:gd name="T32" fmla="*/ 802 w 981"/>
                  <a:gd name="T33" fmla="*/ 891 h 1266"/>
                  <a:gd name="T34" fmla="*/ 744 w 981"/>
                  <a:gd name="T35" fmla="*/ 971 h 1266"/>
                  <a:gd name="T36" fmla="*/ 681 w 981"/>
                  <a:gd name="T37" fmla="*/ 1045 h 1266"/>
                  <a:gd name="T38" fmla="*/ 613 w 981"/>
                  <a:gd name="T39" fmla="*/ 1111 h 1266"/>
                  <a:gd name="T40" fmla="*/ 540 w 981"/>
                  <a:gd name="T41" fmla="*/ 1168 h 1266"/>
                  <a:gd name="T42" fmla="*/ 465 w 981"/>
                  <a:gd name="T43" fmla="*/ 1214 h 1266"/>
                  <a:gd name="T44" fmla="*/ 392 w 981"/>
                  <a:gd name="T45" fmla="*/ 1245 h 1266"/>
                  <a:gd name="T46" fmla="*/ 322 w 981"/>
                  <a:gd name="T47" fmla="*/ 1262 h 1266"/>
                  <a:gd name="T48" fmla="*/ 257 w 981"/>
                  <a:gd name="T49" fmla="*/ 1266 h 1266"/>
                  <a:gd name="T50" fmla="*/ 197 w 981"/>
                  <a:gd name="T51" fmla="*/ 1256 h 1266"/>
                  <a:gd name="T52" fmla="*/ 144 w 981"/>
                  <a:gd name="T53" fmla="*/ 1234 h 1266"/>
                  <a:gd name="T54" fmla="*/ 98 w 981"/>
                  <a:gd name="T55" fmla="*/ 1199 h 1266"/>
                  <a:gd name="T56" fmla="*/ 59 w 981"/>
                  <a:gd name="T57" fmla="*/ 1153 h 1266"/>
                  <a:gd name="T58" fmla="*/ 30 w 981"/>
                  <a:gd name="T59" fmla="*/ 1094 h 1266"/>
                  <a:gd name="T60" fmla="*/ 10 w 981"/>
                  <a:gd name="T61" fmla="*/ 1025 h 1266"/>
                  <a:gd name="T62" fmla="*/ 1 w 981"/>
                  <a:gd name="T63" fmla="*/ 946 h 1266"/>
                  <a:gd name="T64" fmla="*/ 3 w 981"/>
                  <a:gd name="T65" fmla="*/ 857 h 1266"/>
                  <a:gd name="T66" fmla="*/ 16 w 981"/>
                  <a:gd name="T67" fmla="*/ 766 h 1266"/>
                  <a:gd name="T68" fmla="*/ 39 w 981"/>
                  <a:gd name="T69" fmla="*/ 674 h 1266"/>
                  <a:gd name="T70" fmla="*/ 71 w 981"/>
                  <a:gd name="T71" fmla="*/ 582 h 1266"/>
                  <a:gd name="T72" fmla="*/ 112 w 981"/>
                  <a:gd name="T73" fmla="*/ 492 h 1266"/>
                  <a:gd name="T74" fmla="*/ 161 w 981"/>
                  <a:gd name="T75" fmla="*/ 404 h 1266"/>
                  <a:gd name="T76" fmla="*/ 217 w 981"/>
                  <a:gd name="T77" fmla="*/ 322 h 1266"/>
                  <a:gd name="T78" fmla="*/ 278 w 981"/>
                  <a:gd name="T79" fmla="*/ 246 h 1266"/>
                  <a:gd name="T80" fmla="*/ 344 w 981"/>
                  <a:gd name="T81" fmla="*/ 177 h 1266"/>
                  <a:gd name="T82" fmla="*/ 415 w 981"/>
                  <a:gd name="T83" fmla="*/ 117 h 1266"/>
                  <a:gd name="T84" fmla="*/ 491 w 981"/>
                  <a:gd name="T85" fmla="*/ 67 h 1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81" h="1266">
                    <a:moveTo>
                      <a:pt x="491" y="67"/>
                    </a:moveTo>
                    <a:lnTo>
                      <a:pt x="516" y="54"/>
                    </a:lnTo>
                    <a:lnTo>
                      <a:pt x="540" y="42"/>
                    </a:lnTo>
                    <a:lnTo>
                      <a:pt x="565" y="31"/>
                    </a:lnTo>
                    <a:lnTo>
                      <a:pt x="589" y="21"/>
                    </a:lnTo>
                    <a:lnTo>
                      <a:pt x="613" y="14"/>
                    </a:lnTo>
                    <a:lnTo>
                      <a:pt x="636" y="8"/>
                    </a:lnTo>
                    <a:lnTo>
                      <a:pt x="659" y="4"/>
                    </a:lnTo>
                    <a:lnTo>
                      <a:pt x="681" y="2"/>
                    </a:lnTo>
                    <a:lnTo>
                      <a:pt x="703" y="0"/>
                    </a:lnTo>
                    <a:lnTo>
                      <a:pt x="724" y="1"/>
                    </a:lnTo>
                    <a:lnTo>
                      <a:pt x="744" y="2"/>
                    </a:lnTo>
                    <a:lnTo>
                      <a:pt x="765" y="6"/>
                    </a:lnTo>
                    <a:lnTo>
                      <a:pt x="784" y="10"/>
                    </a:lnTo>
                    <a:lnTo>
                      <a:pt x="802" y="16"/>
                    </a:lnTo>
                    <a:lnTo>
                      <a:pt x="820" y="24"/>
                    </a:lnTo>
                    <a:lnTo>
                      <a:pt x="837" y="33"/>
                    </a:lnTo>
                    <a:lnTo>
                      <a:pt x="853" y="44"/>
                    </a:lnTo>
                    <a:lnTo>
                      <a:pt x="868" y="55"/>
                    </a:lnTo>
                    <a:lnTo>
                      <a:pt x="883" y="68"/>
                    </a:lnTo>
                    <a:lnTo>
                      <a:pt x="897" y="82"/>
                    </a:lnTo>
                    <a:lnTo>
                      <a:pt x="910" y="98"/>
                    </a:lnTo>
                    <a:lnTo>
                      <a:pt x="921" y="115"/>
                    </a:lnTo>
                    <a:lnTo>
                      <a:pt x="932" y="133"/>
                    </a:lnTo>
                    <a:lnTo>
                      <a:pt x="942" y="152"/>
                    </a:lnTo>
                    <a:lnTo>
                      <a:pt x="950" y="173"/>
                    </a:lnTo>
                    <a:lnTo>
                      <a:pt x="959" y="195"/>
                    </a:lnTo>
                    <a:lnTo>
                      <a:pt x="965" y="217"/>
                    </a:lnTo>
                    <a:lnTo>
                      <a:pt x="971" y="242"/>
                    </a:lnTo>
                    <a:lnTo>
                      <a:pt x="975" y="267"/>
                    </a:lnTo>
                    <a:lnTo>
                      <a:pt x="978" y="294"/>
                    </a:lnTo>
                    <a:lnTo>
                      <a:pt x="980" y="322"/>
                    </a:lnTo>
                    <a:lnTo>
                      <a:pt x="981" y="350"/>
                    </a:lnTo>
                    <a:lnTo>
                      <a:pt x="980" y="380"/>
                    </a:lnTo>
                    <a:lnTo>
                      <a:pt x="978" y="409"/>
                    </a:lnTo>
                    <a:lnTo>
                      <a:pt x="975" y="440"/>
                    </a:lnTo>
                    <a:lnTo>
                      <a:pt x="971" y="470"/>
                    </a:lnTo>
                    <a:lnTo>
                      <a:pt x="965" y="501"/>
                    </a:lnTo>
                    <a:lnTo>
                      <a:pt x="959" y="531"/>
                    </a:lnTo>
                    <a:lnTo>
                      <a:pt x="950" y="563"/>
                    </a:lnTo>
                    <a:lnTo>
                      <a:pt x="942" y="593"/>
                    </a:lnTo>
                    <a:lnTo>
                      <a:pt x="932" y="624"/>
                    </a:lnTo>
                    <a:lnTo>
                      <a:pt x="921" y="654"/>
                    </a:lnTo>
                    <a:lnTo>
                      <a:pt x="910" y="685"/>
                    </a:lnTo>
                    <a:lnTo>
                      <a:pt x="897" y="715"/>
                    </a:lnTo>
                    <a:lnTo>
                      <a:pt x="883" y="745"/>
                    </a:lnTo>
                    <a:lnTo>
                      <a:pt x="868" y="775"/>
                    </a:lnTo>
                    <a:lnTo>
                      <a:pt x="853" y="804"/>
                    </a:lnTo>
                    <a:lnTo>
                      <a:pt x="837" y="834"/>
                    </a:lnTo>
                    <a:lnTo>
                      <a:pt x="820" y="862"/>
                    </a:lnTo>
                    <a:lnTo>
                      <a:pt x="802" y="891"/>
                    </a:lnTo>
                    <a:lnTo>
                      <a:pt x="784" y="918"/>
                    </a:lnTo>
                    <a:lnTo>
                      <a:pt x="765" y="944"/>
                    </a:lnTo>
                    <a:lnTo>
                      <a:pt x="744" y="971"/>
                    </a:lnTo>
                    <a:lnTo>
                      <a:pt x="724" y="996"/>
                    </a:lnTo>
                    <a:lnTo>
                      <a:pt x="703" y="1021"/>
                    </a:lnTo>
                    <a:lnTo>
                      <a:pt x="681" y="1045"/>
                    </a:lnTo>
                    <a:lnTo>
                      <a:pt x="659" y="1067"/>
                    </a:lnTo>
                    <a:lnTo>
                      <a:pt x="636" y="1090"/>
                    </a:lnTo>
                    <a:lnTo>
                      <a:pt x="613" y="1111"/>
                    </a:lnTo>
                    <a:lnTo>
                      <a:pt x="589" y="1131"/>
                    </a:lnTo>
                    <a:lnTo>
                      <a:pt x="565" y="1150"/>
                    </a:lnTo>
                    <a:lnTo>
                      <a:pt x="540" y="1168"/>
                    </a:lnTo>
                    <a:lnTo>
                      <a:pt x="516" y="1184"/>
                    </a:lnTo>
                    <a:lnTo>
                      <a:pt x="491" y="1199"/>
                    </a:lnTo>
                    <a:lnTo>
                      <a:pt x="465" y="1214"/>
                    </a:lnTo>
                    <a:lnTo>
                      <a:pt x="441" y="1226"/>
                    </a:lnTo>
                    <a:lnTo>
                      <a:pt x="415" y="1236"/>
                    </a:lnTo>
                    <a:lnTo>
                      <a:pt x="392" y="1245"/>
                    </a:lnTo>
                    <a:lnTo>
                      <a:pt x="368" y="1252"/>
                    </a:lnTo>
                    <a:lnTo>
                      <a:pt x="344" y="1258"/>
                    </a:lnTo>
                    <a:lnTo>
                      <a:pt x="322" y="1262"/>
                    </a:lnTo>
                    <a:lnTo>
                      <a:pt x="300" y="1265"/>
                    </a:lnTo>
                    <a:lnTo>
                      <a:pt x="278" y="1266"/>
                    </a:lnTo>
                    <a:lnTo>
                      <a:pt x="257" y="1266"/>
                    </a:lnTo>
                    <a:lnTo>
                      <a:pt x="237" y="1264"/>
                    </a:lnTo>
                    <a:lnTo>
                      <a:pt x="217" y="1261"/>
                    </a:lnTo>
                    <a:lnTo>
                      <a:pt x="197" y="1256"/>
                    </a:lnTo>
                    <a:lnTo>
                      <a:pt x="179" y="1250"/>
                    </a:lnTo>
                    <a:lnTo>
                      <a:pt x="161" y="1243"/>
                    </a:lnTo>
                    <a:lnTo>
                      <a:pt x="144" y="1234"/>
                    </a:lnTo>
                    <a:lnTo>
                      <a:pt x="128" y="1224"/>
                    </a:lnTo>
                    <a:lnTo>
                      <a:pt x="112" y="1212"/>
                    </a:lnTo>
                    <a:lnTo>
                      <a:pt x="98" y="1199"/>
                    </a:lnTo>
                    <a:lnTo>
                      <a:pt x="85" y="1185"/>
                    </a:lnTo>
                    <a:lnTo>
                      <a:pt x="71" y="1169"/>
                    </a:lnTo>
                    <a:lnTo>
                      <a:pt x="59" y="1153"/>
                    </a:lnTo>
                    <a:lnTo>
                      <a:pt x="49" y="1134"/>
                    </a:lnTo>
                    <a:lnTo>
                      <a:pt x="39" y="1115"/>
                    </a:lnTo>
                    <a:lnTo>
                      <a:pt x="30" y="1094"/>
                    </a:lnTo>
                    <a:lnTo>
                      <a:pt x="23" y="1072"/>
                    </a:lnTo>
                    <a:lnTo>
                      <a:pt x="16" y="1049"/>
                    </a:lnTo>
                    <a:lnTo>
                      <a:pt x="10" y="1025"/>
                    </a:lnTo>
                    <a:lnTo>
                      <a:pt x="6" y="999"/>
                    </a:lnTo>
                    <a:lnTo>
                      <a:pt x="3" y="973"/>
                    </a:lnTo>
                    <a:lnTo>
                      <a:pt x="1" y="946"/>
                    </a:lnTo>
                    <a:lnTo>
                      <a:pt x="0" y="916"/>
                    </a:lnTo>
                    <a:lnTo>
                      <a:pt x="1" y="887"/>
                    </a:lnTo>
                    <a:lnTo>
                      <a:pt x="3" y="857"/>
                    </a:lnTo>
                    <a:lnTo>
                      <a:pt x="6" y="827"/>
                    </a:lnTo>
                    <a:lnTo>
                      <a:pt x="10" y="796"/>
                    </a:lnTo>
                    <a:lnTo>
                      <a:pt x="16" y="766"/>
                    </a:lnTo>
                    <a:lnTo>
                      <a:pt x="23" y="735"/>
                    </a:lnTo>
                    <a:lnTo>
                      <a:pt x="30" y="705"/>
                    </a:lnTo>
                    <a:lnTo>
                      <a:pt x="39" y="674"/>
                    </a:lnTo>
                    <a:lnTo>
                      <a:pt x="49" y="643"/>
                    </a:lnTo>
                    <a:lnTo>
                      <a:pt x="59" y="612"/>
                    </a:lnTo>
                    <a:lnTo>
                      <a:pt x="71" y="582"/>
                    </a:lnTo>
                    <a:lnTo>
                      <a:pt x="85" y="551"/>
                    </a:lnTo>
                    <a:lnTo>
                      <a:pt x="98" y="522"/>
                    </a:lnTo>
                    <a:lnTo>
                      <a:pt x="112" y="492"/>
                    </a:lnTo>
                    <a:lnTo>
                      <a:pt x="128" y="462"/>
                    </a:lnTo>
                    <a:lnTo>
                      <a:pt x="144" y="434"/>
                    </a:lnTo>
                    <a:lnTo>
                      <a:pt x="161" y="404"/>
                    </a:lnTo>
                    <a:lnTo>
                      <a:pt x="179" y="377"/>
                    </a:lnTo>
                    <a:lnTo>
                      <a:pt x="197" y="349"/>
                    </a:lnTo>
                    <a:lnTo>
                      <a:pt x="217" y="322"/>
                    </a:lnTo>
                    <a:lnTo>
                      <a:pt x="237" y="296"/>
                    </a:lnTo>
                    <a:lnTo>
                      <a:pt x="257" y="270"/>
                    </a:lnTo>
                    <a:lnTo>
                      <a:pt x="278" y="246"/>
                    </a:lnTo>
                    <a:lnTo>
                      <a:pt x="300" y="222"/>
                    </a:lnTo>
                    <a:lnTo>
                      <a:pt x="322" y="199"/>
                    </a:lnTo>
                    <a:lnTo>
                      <a:pt x="344" y="177"/>
                    </a:lnTo>
                    <a:lnTo>
                      <a:pt x="368" y="155"/>
                    </a:lnTo>
                    <a:lnTo>
                      <a:pt x="392" y="136"/>
                    </a:lnTo>
                    <a:lnTo>
                      <a:pt x="415" y="117"/>
                    </a:lnTo>
                    <a:lnTo>
                      <a:pt x="441" y="100"/>
                    </a:lnTo>
                    <a:lnTo>
                      <a:pt x="465" y="82"/>
                    </a:lnTo>
                    <a:lnTo>
                      <a:pt x="491" y="67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22" name="Freeform 19"/>
              <p:cNvSpPr/>
              <p:nvPr/>
            </p:nvSpPr>
            <p:spPr bwMode="auto">
              <a:xfrm>
                <a:off x="2609850" y="3144838"/>
                <a:ext cx="128588" cy="168275"/>
              </a:xfrm>
              <a:custGeom>
                <a:avLst/>
                <a:gdLst>
                  <a:gd name="T0" fmla="*/ 439 w 980"/>
                  <a:gd name="T1" fmla="*/ 41 h 1267"/>
                  <a:gd name="T2" fmla="*/ 367 w 980"/>
                  <a:gd name="T3" fmla="*/ 15 h 1267"/>
                  <a:gd name="T4" fmla="*/ 299 w 980"/>
                  <a:gd name="T5" fmla="*/ 1 h 1267"/>
                  <a:gd name="T6" fmla="*/ 235 w 980"/>
                  <a:gd name="T7" fmla="*/ 2 h 1267"/>
                  <a:gd name="T8" fmla="*/ 179 w 980"/>
                  <a:gd name="T9" fmla="*/ 17 h 1267"/>
                  <a:gd name="T10" fmla="*/ 127 w 980"/>
                  <a:gd name="T11" fmla="*/ 43 h 1267"/>
                  <a:gd name="T12" fmla="*/ 83 w 980"/>
                  <a:gd name="T13" fmla="*/ 82 h 1267"/>
                  <a:gd name="T14" fmla="*/ 49 w 980"/>
                  <a:gd name="T15" fmla="*/ 132 h 1267"/>
                  <a:gd name="T16" fmla="*/ 22 w 980"/>
                  <a:gd name="T17" fmla="*/ 194 h 1267"/>
                  <a:gd name="T18" fmla="*/ 5 w 980"/>
                  <a:gd name="T19" fmla="*/ 267 h 1267"/>
                  <a:gd name="T20" fmla="*/ 0 w 980"/>
                  <a:gd name="T21" fmla="*/ 350 h 1267"/>
                  <a:gd name="T22" fmla="*/ 5 w 980"/>
                  <a:gd name="T23" fmla="*/ 440 h 1267"/>
                  <a:gd name="T24" fmla="*/ 22 w 980"/>
                  <a:gd name="T25" fmla="*/ 531 h 1267"/>
                  <a:gd name="T26" fmla="*/ 49 w 980"/>
                  <a:gd name="T27" fmla="*/ 624 h 1267"/>
                  <a:gd name="T28" fmla="*/ 83 w 980"/>
                  <a:gd name="T29" fmla="*/ 715 h 1267"/>
                  <a:gd name="T30" fmla="*/ 127 w 980"/>
                  <a:gd name="T31" fmla="*/ 805 h 1267"/>
                  <a:gd name="T32" fmla="*/ 179 w 980"/>
                  <a:gd name="T33" fmla="*/ 890 h 1267"/>
                  <a:gd name="T34" fmla="*/ 235 w 980"/>
                  <a:gd name="T35" fmla="*/ 970 h 1267"/>
                  <a:gd name="T36" fmla="*/ 299 w 980"/>
                  <a:gd name="T37" fmla="*/ 1044 h 1267"/>
                  <a:gd name="T38" fmla="*/ 367 w 980"/>
                  <a:gd name="T39" fmla="*/ 1110 h 1267"/>
                  <a:gd name="T40" fmla="*/ 439 w 980"/>
                  <a:gd name="T41" fmla="*/ 1167 h 1267"/>
                  <a:gd name="T42" fmla="*/ 516 w 980"/>
                  <a:gd name="T43" fmla="*/ 1213 h 1267"/>
                  <a:gd name="T44" fmla="*/ 589 w 980"/>
                  <a:gd name="T45" fmla="*/ 1245 h 1267"/>
                  <a:gd name="T46" fmla="*/ 659 w 980"/>
                  <a:gd name="T47" fmla="*/ 1263 h 1267"/>
                  <a:gd name="T48" fmla="*/ 724 w 980"/>
                  <a:gd name="T49" fmla="*/ 1266 h 1267"/>
                  <a:gd name="T50" fmla="*/ 784 w 980"/>
                  <a:gd name="T51" fmla="*/ 1256 h 1267"/>
                  <a:gd name="T52" fmla="*/ 836 w 980"/>
                  <a:gd name="T53" fmla="*/ 1233 h 1267"/>
                  <a:gd name="T54" fmla="*/ 883 w 980"/>
                  <a:gd name="T55" fmla="*/ 1199 h 1267"/>
                  <a:gd name="T56" fmla="*/ 921 w 980"/>
                  <a:gd name="T57" fmla="*/ 1152 h 1267"/>
                  <a:gd name="T58" fmla="*/ 950 w 980"/>
                  <a:gd name="T59" fmla="*/ 1094 h 1267"/>
                  <a:gd name="T60" fmla="*/ 970 w 980"/>
                  <a:gd name="T61" fmla="*/ 1025 h 1267"/>
                  <a:gd name="T62" fmla="*/ 980 w 980"/>
                  <a:gd name="T63" fmla="*/ 945 h 1267"/>
                  <a:gd name="T64" fmla="*/ 977 w 980"/>
                  <a:gd name="T65" fmla="*/ 856 h 1267"/>
                  <a:gd name="T66" fmla="*/ 964 w 980"/>
                  <a:gd name="T67" fmla="*/ 766 h 1267"/>
                  <a:gd name="T68" fmla="*/ 942 w 980"/>
                  <a:gd name="T69" fmla="*/ 674 h 1267"/>
                  <a:gd name="T70" fmla="*/ 909 w 980"/>
                  <a:gd name="T71" fmla="*/ 582 h 1267"/>
                  <a:gd name="T72" fmla="*/ 868 w 980"/>
                  <a:gd name="T73" fmla="*/ 492 h 1267"/>
                  <a:gd name="T74" fmla="*/ 819 w 980"/>
                  <a:gd name="T75" fmla="*/ 404 h 1267"/>
                  <a:gd name="T76" fmla="*/ 764 w 980"/>
                  <a:gd name="T77" fmla="*/ 322 h 1267"/>
                  <a:gd name="T78" fmla="*/ 702 w 980"/>
                  <a:gd name="T79" fmla="*/ 246 h 1267"/>
                  <a:gd name="T80" fmla="*/ 635 w 980"/>
                  <a:gd name="T81" fmla="*/ 177 h 1267"/>
                  <a:gd name="T82" fmla="*/ 564 w 980"/>
                  <a:gd name="T83" fmla="*/ 117 h 1267"/>
                  <a:gd name="T84" fmla="*/ 490 w 980"/>
                  <a:gd name="T85" fmla="*/ 67 h 1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80" h="1267">
                    <a:moveTo>
                      <a:pt x="490" y="67"/>
                    </a:moveTo>
                    <a:lnTo>
                      <a:pt x="465" y="53"/>
                    </a:lnTo>
                    <a:lnTo>
                      <a:pt x="439" y="41"/>
                    </a:lnTo>
                    <a:lnTo>
                      <a:pt x="415" y="31"/>
                    </a:lnTo>
                    <a:lnTo>
                      <a:pt x="391" y="22"/>
                    </a:lnTo>
                    <a:lnTo>
                      <a:pt x="367" y="15"/>
                    </a:lnTo>
                    <a:lnTo>
                      <a:pt x="344" y="8"/>
                    </a:lnTo>
                    <a:lnTo>
                      <a:pt x="322" y="4"/>
                    </a:lnTo>
                    <a:lnTo>
                      <a:pt x="299" y="1"/>
                    </a:lnTo>
                    <a:lnTo>
                      <a:pt x="277" y="0"/>
                    </a:lnTo>
                    <a:lnTo>
                      <a:pt x="257" y="0"/>
                    </a:lnTo>
                    <a:lnTo>
                      <a:pt x="235" y="2"/>
                    </a:lnTo>
                    <a:lnTo>
                      <a:pt x="216" y="5"/>
                    </a:lnTo>
                    <a:lnTo>
                      <a:pt x="197" y="10"/>
                    </a:lnTo>
                    <a:lnTo>
                      <a:pt x="179" y="17"/>
                    </a:lnTo>
                    <a:lnTo>
                      <a:pt x="160" y="24"/>
                    </a:lnTo>
                    <a:lnTo>
                      <a:pt x="143" y="33"/>
                    </a:lnTo>
                    <a:lnTo>
                      <a:pt x="127" y="43"/>
                    </a:lnTo>
                    <a:lnTo>
                      <a:pt x="112" y="54"/>
                    </a:lnTo>
                    <a:lnTo>
                      <a:pt x="97" y="67"/>
                    </a:lnTo>
                    <a:lnTo>
                      <a:pt x="83" y="82"/>
                    </a:lnTo>
                    <a:lnTo>
                      <a:pt x="71" y="98"/>
                    </a:lnTo>
                    <a:lnTo>
                      <a:pt x="59" y="114"/>
                    </a:lnTo>
                    <a:lnTo>
                      <a:pt x="49" y="132"/>
                    </a:lnTo>
                    <a:lnTo>
                      <a:pt x="39" y="152"/>
                    </a:lnTo>
                    <a:lnTo>
                      <a:pt x="29" y="173"/>
                    </a:lnTo>
                    <a:lnTo>
                      <a:pt x="22" y="194"/>
                    </a:lnTo>
                    <a:lnTo>
                      <a:pt x="15" y="218"/>
                    </a:lnTo>
                    <a:lnTo>
                      <a:pt x="10" y="242"/>
                    </a:lnTo>
                    <a:lnTo>
                      <a:pt x="5" y="267"/>
                    </a:lnTo>
                    <a:lnTo>
                      <a:pt x="2" y="294"/>
                    </a:lnTo>
                    <a:lnTo>
                      <a:pt x="1" y="321"/>
                    </a:lnTo>
                    <a:lnTo>
                      <a:pt x="0" y="350"/>
                    </a:lnTo>
                    <a:lnTo>
                      <a:pt x="1" y="379"/>
                    </a:lnTo>
                    <a:lnTo>
                      <a:pt x="2" y="410"/>
                    </a:lnTo>
                    <a:lnTo>
                      <a:pt x="5" y="440"/>
                    </a:lnTo>
                    <a:lnTo>
                      <a:pt x="10" y="469"/>
                    </a:lnTo>
                    <a:lnTo>
                      <a:pt x="15" y="501"/>
                    </a:lnTo>
                    <a:lnTo>
                      <a:pt x="22" y="531"/>
                    </a:lnTo>
                    <a:lnTo>
                      <a:pt x="29" y="562"/>
                    </a:lnTo>
                    <a:lnTo>
                      <a:pt x="39" y="592"/>
                    </a:lnTo>
                    <a:lnTo>
                      <a:pt x="49" y="624"/>
                    </a:lnTo>
                    <a:lnTo>
                      <a:pt x="59" y="654"/>
                    </a:lnTo>
                    <a:lnTo>
                      <a:pt x="71" y="685"/>
                    </a:lnTo>
                    <a:lnTo>
                      <a:pt x="83" y="715"/>
                    </a:lnTo>
                    <a:lnTo>
                      <a:pt x="97" y="745"/>
                    </a:lnTo>
                    <a:lnTo>
                      <a:pt x="112" y="775"/>
                    </a:lnTo>
                    <a:lnTo>
                      <a:pt x="127" y="805"/>
                    </a:lnTo>
                    <a:lnTo>
                      <a:pt x="143" y="833"/>
                    </a:lnTo>
                    <a:lnTo>
                      <a:pt x="160" y="861"/>
                    </a:lnTo>
                    <a:lnTo>
                      <a:pt x="179" y="890"/>
                    </a:lnTo>
                    <a:lnTo>
                      <a:pt x="197" y="917"/>
                    </a:lnTo>
                    <a:lnTo>
                      <a:pt x="216" y="945"/>
                    </a:lnTo>
                    <a:lnTo>
                      <a:pt x="235" y="970"/>
                    </a:lnTo>
                    <a:lnTo>
                      <a:pt x="257" y="997"/>
                    </a:lnTo>
                    <a:lnTo>
                      <a:pt x="277" y="1021"/>
                    </a:lnTo>
                    <a:lnTo>
                      <a:pt x="299" y="1044"/>
                    </a:lnTo>
                    <a:lnTo>
                      <a:pt x="322" y="1068"/>
                    </a:lnTo>
                    <a:lnTo>
                      <a:pt x="344" y="1090"/>
                    </a:lnTo>
                    <a:lnTo>
                      <a:pt x="367" y="1110"/>
                    </a:lnTo>
                    <a:lnTo>
                      <a:pt x="391" y="1131"/>
                    </a:lnTo>
                    <a:lnTo>
                      <a:pt x="415" y="1150"/>
                    </a:lnTo>
                    <a:lnTo>
                      <a:pt x="439" y="1167"/>
                    </a:lnTo>
                    <a:lnTo>
                      <a:pt x="465" y="1184"/>
                    </a:lnTo>
                    <a:lnTo>
                      <a:pt x="490" y="1200"/>
                    </a:lnTo>
                    <a:lnTo>
                      <a:pt x="516" y="1213"/>
                    </a:lnTo>
                    <a:lnTo>
                      <a:pt x="540" y="1225"/>
                    </a:lnTo>
                    <a:lnTo>
                      <a:pt x="564" y="1236"/>
                    </a:lnTo>
                    <a:lnTo>
                      <a:pt x="589" y="1245"/>
                    </a:lnTo>
                    <a:lnTo>
                      <a:pt x="612" y="1252"/>
                    </a:lnTo>
                    <a:lnTo>
                      <a:pt x="635" y="1257"/>
                    </a:lnTo>
                    <a:lnTo>
                      <a:pt x="659" y="1263"/>
                    </a:lnTo>
                    <a:lnTo>
                      <a:pt x="681" y="1265"/>
                    </a:lnTo>
                    <a:lnTo>
                      <a:pt x="702" y="1267"/>
                    </a:lnTo>
                    <a:lnTo>
                      <a:pt x="724" y="1266"/>
                    </a:lnTo>
                    <a:lnTo>
                      <a:pt x="744" y="1264"/>
                    </a:lnTo>
                    <a:lnTo>
                      <a:pt x="764" y="1261"/>
                    </a:lnTo>
                    <a:lnTo>
                      <a:pt x="784" y="1256"/>
                    </a:lnTo>
                    <a:lnTo>
                      <a:pt x="802" y="1250"/>
                    </a:lnTo>
                    <a:lnTo>
                      <a:pt x="819" y="1242"/>
                    </a:lnTo>
                    <a:lnTo>
                      <a:pt x="836" y="1233"/>
                    </a:lnTo>
                    <a:lnTo>
                      <a:pt x="853" y="1223"/>
                    </a:lnTo>
                    <a:lnTo>
                      <a:pt x="868" y="1212"/>
                    </a:lnTo>
                    <a:lnTo>
                      <a:pt x="883" y="1199"/>
                    </a:lnTo>
                    <a:lnTo>
                      <a:pt x="896" y="1184"/>
                    </a:lnTo>
                    <a:lnTo>
                      <a:pt x="909" y="1169"/>
                    </a:lnTo>
                    <a:lnTo>
                      <a:pt x="921" y="1152"/>
                    </a:lnTo>
                    <a:lnTo>
                      <a:pt x="932" y="1134"/>
                    </a:lnTo>
                    <a:lnTo>
                      <a:pt x="942" y="1114"/>
                    </a:lnTo>
                    <a:lnTo>
                      <a:pt x="950" y="1094"/>
                    </a:lnTo>
                    <a:lnTo>
                      <a:pt x="958" y="1072"/>
                    </a:lnTo>
                    <a:lnTo>
                      <a:pt x="964" y="1048"/>
                    </a:lnTo>
                    <a:lnTo>
                      <a:pt x="970" y="1025"/>
                    </a:lnTo>
                    <a:lnTo>
                      <a:pt x="974" y="1000"/>
                    </a:lnTo>
                    <a:lnTo>
                      <a:pt x="977" y="972"/>
                    </a:lnTo>
                    <a:lnTo>
                      <a:pt x="980" y="945"/>
                    </a:lnTo>
                    <a:lnTo>
                      <a:pt x="980" y="916"/>
                    </a:lnTo>
                    <a:lnTo>
                      <a:pt x="980" y="887"/>
                    </a:lnTo>
                    <a:lnTo>
                      <a:pt x="977" y="856"/>
                    </a:lnTo>
                    <a:lnTo>
                      <a:pt x="974" y="827"/>
                    </a:lnTo>
                    <a:lnTo>
                      <a:pt x="970" y="796"/>
                    </a:lnTo>
                    <a:lnTo>
                      <a:pt x="964" y="766"/>
                    </a:lnTo>
                    <a:lnTo>
                      <a:pt x="958" y="736"/>
                    </a:lnTo>
                    <a:lnTo>
                      <a:pt x="950" y="704"/>
                    </a:lnTo>
                    <a:lnTo>
                      <a:pt x="942" y="674"/>
                    </a:lnTo>
                    <a:lnTo>
                      <a:pt x="932" y="643"/>
                    </a:lnTo>
                    <a:lnTo>
                      <a:pt x="921" y="613"/>
                    </a:lnTo>
                    <a:lnTo>
                      <a:pt x="909" y="582"/>
                    </a:lnTo>
                    <a:lnTo>
                      <a:pt x="896" y="552"/>
                    </a:lnTo>
                    <a:lnTo>
                      <a:pt x="883" y="521"/>
                    </a:lnTo>
                    <a:lnTo>
                      <a:pt x="868" y="492"/>
                    </a:lnTo>
                    <a:lnTo>
                      <a:pt x="853" y="462"/>
                    </a:lnTo>
                    <a:lnTo>
                      <a:pt x="836" y="433"/>
                    </a:lnTo>
                    <a:lnTo>
                      <a:pt x="819" y="404"/>
                    </a:lnTo>
                    <a:lnTo>
                      <a:pt x="802" y="376"/>
                    </a:lnTo>
                    <a:lnTo>
                      <a:pt x="784" y="349"/>
                    </a:lnTo>
                    <a:lnTo>
                      <a:pt x="764" y="322"/>
                    </a:lnTo>
                    <a:lnTo>
                      <a:pt x="744" y="296"/>
                    </a:lnTo>
                    <a:lnTo>
                      <a:pt x="724" y="270"/>
                    </a:lnTo>
                    <a:lnTo>
                      <a:pt x="702" y="246"/>
                    </a:lnTo>
                    <a:lnTo>
                      <a:pt x="681" y="222"/>
                    </a:lnTo>
                    <a:lnTo>
                      <a:pt x="659" y="198"/>
                    </a:lnTo>
                    <a:lnTo>
                      <a:pt x="635" y="177"/>
                    </a:lnTo>
                    <a:lnTo>
                      <a:pt x="612" y="156"/>
                    </a:lnTo>
                    <a:lnTo>
                      <a:pt x="589" y="135"/>
                    </a:lnTo>
                    <a:lnTo>
                      <a:pt x="564" y="117"/>
                    </a:lnTo>
                    <a:lnTo>
                      <a:pt x="540" y="99"/>
                    </a:lnTo>
                    <a:lnTo>
                      <a:pt x="516" y="83"/>
                    </a:lnTo>
                    <a:lnTo>
                      <a:pt x="490" y="67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23" name="Freeform 20"/>
              <p:cNvSpPr/>
              <p:nvPr/>
            </p:nvSpPr>
            <p:spPr bwMode="auto">
              <a:xfrm>
                <a:off x="2203450" y="2946400"/>
                <a:ext cx="130175" cy="166688"/>
              </a:xfrm>
              <a:custGeom>
                <a:avLst/>
                <a:gdLst>
                  <a:gd name="T0" fmla="*/ 440 w 980"/>
                  <a:gd name="T1" fmla="*/ 41 h 1267"/>
                  <a:gd name="T2" fmla="*/ 368 w 980"/>
                  <a:gd name="T3" fmla="*/ 15 h 1267"/>
                  <a:gd name="T4" fmla="*/ 300 w 980"/>
                  <a:gd name="T5" fmla="*/ 1 h 1267"/>
                  <a:gd name="T6" fmla="*/ 236 w 980"/>
                  <a:gd name="T7" fmla="*/ 2 h 1267"/>
                  <a:gd name="T8" fmla="*/ 178 w 980"/>
                  <a:gd name="T9" fmla="*/ 17 h 1267"/>
                  <a:gd name="T10" fmla="*/ 127 w 980"/>
                  <a:gd name="T11" fmla="*/ 43 h 1267"/>
                  <a:gd name="T12" fmla="*/ 84 w 980"/>
                  <a:gd name="T13" fmla="*/ 82 h 1267"/>
                  <a:gd name="T14" fmla="*/ 48 w 980"/>
                  <a:gd name="T15" fmla="*/ 132 h 1267"/>
                  <a:gd name="T16" fmla="*/ 22 w 980"/>
                  <a:gd name="T17" fmla="*/ 194 h 1267"/>
                  <a:gd name="T18" fmla="*/ 6 w 980"/>
                  <a:gd name="T19" fmla="*/ 267 h 1267"/>
                  <a:gd name="T20" fmla="*/ 0 w 980"/>
                  <a:gd name="T21" fmla="*/ 350 h 1267"/>
                  <a:gd name="T22" fmla="*/ 6 w 980"/>
                  <a:gd name="T23" fmla="*/ 440 h 1267"/>
                  <a:gd name="T24" fmla="*/ 22 w 980"/>
                  <a:gd name="T25" fmla="*/ 531 h 1267"/>
                  <a:gd name="T26" fmla="*/ 48 w 980"/>
                  <a:gd name="T27" fmla="*/ 624 h 1267"/>
                  <a:gd name="T28" fmla="*/ 84 w 980"/>
                  <a:gd name="T29" fmla="*/ 715 h 1267"/>
                  <a:gd name="T30" fmla="*/ 127 w 980"/>
                  <a:gd name="T31" fmla="*/ 805 h 1267"/>
                  <a:gd name="T32" fmla="*/ 178 w 980"/>
                  <a:gd name="T33" fmla="*/ 890 h 1267"/>
                  <a:gd name="T34" fmla="*/ 236 w 980"/>
                  <a:gd name="T35" fmla="*/ 970 h 1267"/>
                  <a:gd name="T36" fmla="*/ 300 w 980"/>
                  <a:gd name="T37" fmla="*/ 1044 h 1267"/>
                  <a:gd name="T38" fmla="*/ 368 w 980"/>
                  <a:gd name="T39" fmla="*/ 1110 h 1267"/>
                  <a:gd name="T40" fmla="*/ 440 w 980"/>
                  <a:gd name="T41" fmla="*/ 1167 h 1267"/>
                  <a:gd name="T42" fmla="*/ 515 w 980"/>
                  <a:gd name="T43" fmla="*/ 1213 h 1267"/>
                  <a:gd name="T44" fmla="*/ 589 w 980"/>
                  <a:gd name="T45" fmla="*/ 1245 h 1267"/>
                  <a:gd name="T46" fmla="*/ 658 w 980"/>
                  <a:gd name="T47" fmla="*/ 1263 h 1267"/>
                  <a:gd name="T48" fmla="*/ 724 w 980"/>
                  <a:gd name="T49" fmla="*/ 1266 h 1267"/>
                  <a:gd name="T50" fmla="*/ 783 w 980"/>
                  <a:gd name="T51" fmla="*/ 1256 h 1267"/>
                  <a:gd name="T52" fmla="*/ 837 w 980"/>
                  <a:gd name="T53" fmla="*/ 1234 h 1267"/>
                  <a:gd name="T54" fmla="*/ 883 w 980"/>
                  <a:gd name="T55" fmla="*/ 1199 h 1267"/>
                  <a:gd name="T56" fmla="*/ 921 w 980"/>
                  <a:gd name="T57" fmla="*/ 1152 h 1267"/>
                  <a:gd name="T58" fmla="*/ 951 w 980"/>
                  <a:gd name="T59" fmla="*/ 1094 h 1267"/>
                  <a:gd name="T60" fmla="*/ 970 w 980"/>
                  <a:gd name="T61" fmla="*/ 1025 h 1267"/>
                  <a:gd name="T62" fmla="*/ 980 w 980"/>
                  <a:gd name="T63" fmla="*/ 945 h 1267"/>
                  <a:gd name="T64" fmla="*/ 978 w 980"/>
                  <a:gd name="T65" fmla="*/ 857 h 1267"/>
                  <a:gd name="T66" fmla="*/ 965 w 980"/>
                  <a:gd name="T67" fmla="*/ 766 h 1267"/>
                  <a:gd name="T68" fmla="*/ 941 w 980"/>
                  <a:gd name="T69" fmla="*/ 674 h 1267"/>
                  <a:gd name="T70" fmla="*/ 909 w 980"/>
                  <a:gd name="T71" fmla="*/ 582 h 1267"/>
                  <a:gd name="T72" fmla="*/ 868 w 980"/>
                  <a:gd name="T73" fmla="*/ 492 h 1267"/>
                  <a:gd name="T74" fmla="*/ 820 w 980"/>
                  <a:gd name="T75" fmla="*/ 404 h 1267"/>
                  <a:gd name="T76" fmla="*/ 764 w 980"/>
                  <a:gd name="T77" fmla="*/ 322 h 1267"/>
                  <a:gd name="T78" fmla="*/ 703 w 980"/>
                  <a:gd name="T79" fmla="*/ 246 h 1267"/>
                  <a:gd name="T80" fmla="*/ 636 w 980"/>
                  <a:gd name="T81" fmla="*/ 177 h 1267"/>
                  <a:gd name="T82" fmla="*/ 565 w 980"/>
                  <a:gd name="T83" fmla="*/ 117 h 1267"/>
                  <a:gd name="T84" fmla="*/ 490 w 980"/>
                  <a:gd name="T85" fmla="*/ 67 h 1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80" h="1267">
                    <a:moveTo>
                      <a:pt x="490" y="67"/>
                    </a:moveTo>
                    <a:lnTo>
                      <a:pt x="465" y="53"/>
                    </a:lnTo>
                    <a:lnTo>
                      <a:pt x="440" y="41"/>
                    </a:lnTo>
                    <a:lnTo>
                      <a:pt x="416" y="31"/>
                    </a:lnTo>
                    <a:lnTo>
                      <a:pt x="391" y="22"/>
                    </a:lnTo>
                    <a:lnTo>
                      <a:pt x="368" y="15"/>
                    </a:lnTo>
                    <a:lnTo>
                      <a:pt x="345" y="8"/>
                    </a:lnTo>
                    <a:lnTo>
                      <a:pt x="321" y="4"/>
                    </a:lnTo>
                    <a:lnTo>
                      <a:pt x="300" y="1"/>
                    </a:lnTo>
                    <a:lnTo>
                      <a:pt x="278" y="0"/>
                    </a:lnTo>
                    <a:lnTo>
                      <a:pt x="256" y="0"/>
                    </a:lnTo>
                    <a:lnTo>
                      <a:pt x="236" y="2"/>
                    </a:lnTo>
                    <a:lnTo>
                      <a:pt x="217" y="5"/>
                    </a:lnTo>
                    <a:lnTo>
                      <a:pt x="197" y="10"/>
                    </a:lnTo>
                    <a:lnTo>
                      <a:pt x="178" y="17"/>
                    </a:lnTo>
                    <a:lnTo>
                      <a:pt x="161" y="24"/>
                    </a:lnTo>
                    <a:lnTo>
                      <a:pt x="144" y="33"/>
                    </a:lnTo>
                    <a:lnTo>
                      <a:pt x="127" y="43"/>
                    </a:lnTo>
                    <a:lnTo>
                      <a:pt x="112" y="55"/>
                    </a:lnTo>
                    <a:lnTo>
                      <a:pt x="98" y="67"/>
                    </a:lnTo>
                    <a:lnTo>
                      <a:pt x="84" y="82"/>
                    </a:lnTo>
                    <a:lnTo>
                      <a:pt x="72" y="98"/>
                    </a:lnTo>
                    <a:lnTo>
                      <a:pt x="59" y="114"/>
                    </a:lnTo>
                    <a:lnTo>
                      <a:pt x="48" y="132"/>
                    </a:lnTo>
                    <a:lnTo>
                      <a:pt x="39" y="152"/>
                    </a:lnTo>
                    <a:lnTo>
                      <a:pt x="30" y="173"/>
                    </a:lnTo>
                    <a:lnTo>
                      <a:pt x="22" y="194"/>
                    </a:lnTo>
                    <a:lnTo>
                      <a:pt x="16" y="218"/>
                    </a:lnTo>
                    <a:lnTo>
                      <a:pt x="10" y="242"/>
                    </a:lnTo>
                    <a:lnTo>
                      <a:pt x="6" y="267"/>
                    </a:lnTo>
                    <a:lnTo>
                      <a:pt x="2" y="294"/>
                    </a:lnTo>
                    <a:lnTo>
                      <a:pt x="0" y="321"/>
                    </a:lnTo>
                    <a:lnTo>
                      <a:pt x="0" y="350"/>
                    </a:lnTo>
                    <a:lnTo>
                      <a:pt x="0" y="380"/>
                    </a:lnTo>
                    <a:lnTo>
                      <a:pt x="2" y="410"/>
                    </a:lnTo>
                    <a:lnTo>
                      <a:pt x="6" y="440"/>
                    </a:lnTo>
                    <a:lnTo>
                      <a:pt x="10" y="470"/>
                    </a:lnTo>
                    <a:lnTo>
                      <a:pt x="16" y="501"/>
                    </a:lnTo>
                    <a:lnTo>
                      <a:pt x="22" y="531"/>
                    </a:lnTo>
                    <a:lnTo>
                      <a:pt x="30" y="562"/>
                    </a:lnTo>
                    <a:lnTo>
                      <a:pt x="39" y="592"/>
                    </a:lnTo>
                    <a:lnTo>
                      <a:pt x="48" y="624"/>
                    </a:lnTo>
                    <a:lnTo>
                      <a:pt x="59" y="654"/>
                    </a:lnTo>
                    <a:lnTo>
                      <a:pt x="72" y="685"/>
                    </a:lnTo>
                    <a:lnTo>
                      <a:pt x="84" y="715"/>
                    </a:lnTo>
                    <a:lnTo>
                      <a:pt x="98" y="745"/>
                    </a:lnTo>
                    <a:lnTo>
                      <a:pt x="112" y="775"/>
                    </a:lnTo>
                    <a:lnTo>
                      <a:pt x="127" y="805"/>
                    </a:lnTo>
                    <a:lnTo>
                      <a:pt x="144" y="833"/>
                    </a:lnTo>
                    <a:lnTo>
                      <a:pt x="161" y="861"/>
                    </a:lnTo>
                    <a:lnTo>
                      <a:pt x="178" y="890"/>
                    </a:lnTo>
                    <a:lnTo>
                      <a:pt x="197" y="917"/>
                    </a:lnTo>
                    <a:lnTo>
                      <a:pt x="217" y="945"/>
                    </a:lnTo>
                    <a:lnTo>
                      <a:pt x="236" y="970"/>
                    </a:lnTo>
                    <a:lnTo>
                      <a:pt x="256" y="997"/>
                    </a:lnTo>
                    <a:lnTo>
                      <a:pt x="278" y="1021"/>
                    </a:lnTo>
                    <a:lnTo>
                      <a:pt x="300" y="1044"/>
                    </a:lnTo>
                    <a:lnTo>
                      <a:pt x="321" y="1068"/>
                    </a:lnTo>
                    <a:lnTo>
                      <a:pt x="345" y="1090"/>
                    </a:lnTo>
                    <a:lnTo>
                      <a:pt x="368" y="1110"/>
                    </a:lnTo>
                    <a:lnTo>
                      <a:pt x="391" y="1131"/>
                    </a:lnTo>
                    <a:lnTo>
                      <a:pt x="416" y="1150"/>
                    </a:lnTo>
                    <a:lnTo>
                      <a:pt x="440" y="1167"/>
                    </a:lnTo>
                    <a:lnTo>
                      <a:pt x="465" y="1184"/>
                    </a:lnTo>
                    <a:lnTo>
                      <a:pt x="490" y="1200"/>
                    </a:lnTo>
                    <a:lnTo>
                      <a:pt x="515" y="1213"/>
                    </a:lnTo>
                    <a:lnTo>
                      <a:pt x="540" y="1225"/>
                    </a:lnTo>
                    <a:lnTo>
                      <a:pt x="565" y="1236"/>
                    </a:lnTo>
                    <a:lnTo>
                      <a:pt x="589" y="1245"/>
                    </a:lnTo>
                    <a:lnTo>
                      <a:pt x="613" y="1252"/>
                    </a:lnTo>
                    <a:lnTo>
                      <a:pt x="636" y="1259"/>
                    </a:lnTo>
                    <a:lnTo>
                      <a:pt x="658" y="1263"/>
                    </a:lnTo>
                    <a:lnTo>
                      <a:pt x="681" y="1265"/>
                    </a:lnTo>
                    <a:lnTo>
                      <a:pt x="703" y="1267"/>
                    </a:lnTo>
                    <a:lnTo>
                      <a:pt x="724" y="1266"/>
                    </a:lnTo>
                    <a:lnTo>
                      <a:pt x="744" y="1265"/>
                    </a:lnTo>
                    <a:lnTo>
                      <a:pt x="764" y="1261"/>
                    </a:lnTo>
                    <a:lnTo>
                      <a:pt x="783" y="1256"/>
                    </a:lnTo>
                    <a:lnTo>
                      <a:pt x="802" y="1250"/>
                    </a:lnTo>
                    <a:lnTo>
                      <a:pt x="820" y="1242"/>
                    </a:lnTo>
                    <a:lnTo>
                      <a:pt x="837" y="1234"/>
                    </a:lnTo>
                    <a:lnTo>
                      <a:pt x="853" y="1223"/>
                    </a:lnTo>
                    <a:lnTo>
                      <a:pt x="868" y="1212"/>
                    </a:lnTo>
                    <a:lnTo>
                      <a:pt x="883" y="1199"/>
                    </a:lnTo>
                    <a:lnTo>
                      <a:pt x="897" y="1184"/>
                    </a:lnTo>
                    <a:lnTo>
                      <a:pt x="909" y="1169"/>
                    </a:lnTo>
                    <a:lnTo>
                      <a:pt x="921" y="1152"/>
                    </a:lnTo>
                    <a:lnTo>
                      <a:pt x="932" y="1134"/>
                    </a:lnTo>
                    <a:lnTo>
                      <a:pt x="941" y="1114"/>
                    </a:lnTo>
                    <a:lnTo>
                      <a:pt x="951" y="1094"/>
                    </a:lnTo>
                    <a:lnTo>
                      <a:pt x="959" y="1072"/>
                    </a:lnTo>
                    <a:lnTo>
                      <a:pt x="965" y="1049"/>
                    </a:lnTo>
                    <a:lnTo>
                      <a:pt x="970" y="1025"/>
                    </a:lnTo>
                    <a:lnTo>
                      <a:pt x="975" y="1000"/>
                    </a:lnTo>
                    <a:lnTo>
                      <a:pt x="978" y="973"/>
                    </a:lnTo>
                    <a:lnTo>
                      <a:pt x="980" y="945"/>
                    </a:lnTo>
                    <a:lnTo>
                      <a:pt x="980" y="916"/>
                    </a:lnTo>
                    <a:lnTo>
                      <a:pt x="980" y="887"/>
                    </a:lnTo>
                    <a:lnTo>
                      <a:pt x="978" y="857"/>
                    </a:lnTo>
                    <a:lnTo>
                      <a:pt x="975" y="827"/>
                    </a:lnTo>
                    <a:lnTo>
                      <a:pt x="970" y="796"/>
                    </a:lnTo>
                    <a:lnTo>
                      <a:pt x="965" y="766"/>
                    </a:lnTo>
                    <a:lnTo>
                      <a:pt x="959" y="736"/>
                    </a:lnTo>
                    <a:lnTo>
                      <a:pt x="951" y="704"/>
                    </a:lnTo>
                    <a:lnTo>
                      <a:pt x="941" y="674"/>
                    </a:lnTo>
                    <a:lnTo>
                      <a:pt x="932" y="643"/>
                    </a:lnTo>
                    <a:lnTo>
                      <a:pt x="921" y="613"/>
                    </a:lnTo>
                    <a:lnTo>
                      <a:pt x="909" y="582"/>
                    </a:lnTo>
                    <a:lnTo>
                      <a:pt x="897" y="552"/>
                    </a:lnTo>
                    <a:lnTo>
                      <a:pt x="883" y="521"/>
                    </a:lnTo>
                    <a:lnTo>
                      <a:pt x="868" y="492"/>
                    </a:lnTo>
                    <a:lnTo>
                      <a:pt x="853" y="462"/>
                    </a:lnTo>
                    <a:lnTo>
                      <a:pt x="837" y="433"/>
                    </a:lnTo>
                    <a:lnTo>
                      <a:pt x="820" y="404"/>
                    </a:lnTo>
                    <a:lnTo>
                      <a:pt x="802" y="376"/>
                    </a:lnTo>
                    <a:lnTo>
                      <a:pt x="783" y="349"/>
                    </a:lnTo>
                    <a:lnTo>
                      <a:pt x="764" y="322"/>
                    </a:lnTo>
                    <a:lnTo>
                      <a:pt x="744" y="296"/>
                    </a:lnTo>
                    <a:lnTo>
                      <a:pt x="724" y="270"/>
                    </a:lnTo>
                    <a:lnTo>
                      <a:pt x="703" y="246"/>
                    </a:lnTo>
                    <a:lnTo>
                      <a:pt x="681" y="222"/>
                    </a:lnTo>
                    <a:lnTo>
                      <a:pt x="658" y="198"/>
                    </a:lnTo>
                    <a:lnTo>
                      <a:pt x="636" y="177"/>
                    </a:lnTo>
                    <a:lnTo>
                      <a:pt x="613" y="156"/>
                    </a:lnTo>
                    <a:lnTo>
                      <a:pt x="589" y="135"/>
                    </a:lnTo>
                    <a:lnTo>
                      <a:pt x="565" y="117"/>
                    </a:lnTo>
                    <a:lnTo>
                      <a:pt x="540" y="99"/>
                    </a:lnTo>
                    <a:lnTo>
                      <a:pt x="515" y="83"/>
                    </a:lnTo>
                    <a:lnTo>
                      <a:pt x="490" y="67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24" name="Freeform 21"/>
              <p:cNvSpPr/>
              <p:nvPr/>
            </p:nvSpPr>
            <p:spPr bwMode="auto">
              <a:xfrm>
                <a:off x="2609850" y="3602038"/>
                <a:ext cx="128588" cy="168275"/>
              </a:xfrm>
              <a:custGeom>
                <a:avLst/>
                <a:gdLst>
                  <a:gd name="T0" fmla="*/ 439 w 980"/>
                  <a:gd name="T1" fmla="*/ 42 h 1266"/>
                  <a:gd name="T2" fmla="*/ 367 w 980"/>
                  <a:gd name="T3" fmla="*/ 14 h 1266"/>
                  <a:gd name="T4" fmla="*/ 299 w 980"/>
                  <a:gd name="T5" fmla="*/ 2 h 1266"/>
                  <a:gd name="T6" fmla="*/ 235 w 980"/>
                  <a:gd name="T7" fmla="*/ 3 h 1266"/>
                  <a:gd name="T8" fmla="*/ 179 w 980"/>
                  <a:gd name="T9" fmla="*/ 16 h 1266"/>
                  <a:gd name="T10" fmla="*/ 127 w 980"/>
                  <a:gd name="T11" fmla="*/ 44 h 1266"/>
                  <a:gd name="T12" fmla="*/ 83 w 980"/>
                  <a:gd name="T13" fmla="*/ 82 h 1266"/>
                  <a:gd name="T14" fmla="*/ 49 w 980"/>
                  <a:gd name="T15" fmla="*/ 133 h 1266"/>
                  <a:gd name="T16" fmla="*/ 22 w 980"/>
                  <a:gd name="T17" fmla="*/ 195 h 1266"/>
                  <a:gd name="T18" fmla="*/ 5 w 980"/>
                  <a:gd name="T19" fmla="*/ 267 h 1266"/>
                  <a:gd name="T20" fmla="*/ 0 w 980"/>
                  <a:gd name="T21" fmla="*/ 350 h 1266"/>
                  <a:gd name="T22" fmla="*/ 5 w 980"/>
                  <a:gd name="T23" fmla="*/ 440 h 1266"/>
                  <a:gd name="T24" fmla="*/ 22 w 980"/>
                  <a:gd name="T25" fmla="*/ 531 h 1266"/>
                  <a:gd name="T26" fmla="*/ 49 w 980"/>
                  <a:gd name="T27" fmla="*/ 624 h 1266"/>
                  <a:gd name="T28" fmla="*/ 83 w 980"/>
                  <a:gd name="T29" fmla="*/ 715 h 1266"/>
                  <a:gd name="T30" fmla="*/ 127 w 980"/>
                  <a:gd name="T31" fmla="*/ 804 h 1266"/>
                  <a:gd name="T32" fmla="*/ 179 w 980"/>
                  <a:gd name="T33" fmla="*/ 891 h 1266"/>
                  <a:gd name="T34" fmla="*/ 235 w 980"/>
                  <a:gd name="T35" fmla="*/ 971 h 1266"/>
                  <a:gd name="T36" fmla="*/ 299 w 980"/>
                  <a:gd name="T37" fmla="*/ 1045 h 1266"/>
                  <a:gd name="T38" fmla="*/ 367 w 980"/>
                  <a:gd name="T39" fmla="*/ 1111 h 1266"/>
                  <a:gd name="T40" fmla="*/ 439 w 980"/>
                  <a:gd name="T41" fmla="*/ 1168 h 1266"/>
                  <a:gd name="T42" fmla="*/ 516 w 980"/>
                  <a:gd name="T43" fmla="*/ 1214 h 1266"/>
                  <a:gd name="T44" fmla="*/ 589 w 980"/>
                  <a:gd name="T45" fmla="*/ 1245 h 1266"/>
                  <a:gd name="T46" fmla="*/ 659 w 980"/>
                  <a:gd name="T47" fmla="*/ 1262 h 1266"/>
                  <a:gd name="T48" fmla="*/ 724 w 980"/>
                  <a:gd name="T49" fmla="*/ 1266 h 1266"/>
                  <a:gd name="T50" fmla="*/ 784 w 980"/>
                  <a:gd name="T51" fmla="*/ 1256 h 1266"/>
                  <a:gd name="T52" fmla="*/ 836 w 980"/>
                  <a:gd name="T53" fmla="*/ 1234 h 1266"/>
                  <a:gd name="T54" fmla="*/ 883 w 980"/>
                  <a:gd name="T55" fmla="*/ 1199 h 1266"/>
                  <a:gd name="T56" fmla="*/ 921 w 980"/>
                  <a:gd name="T57" fmla="*/ 1153 h 1266"/>
                  <a:gd name="T58" fmla="*/ 950 w 980"/>
                  <a:gd name="T59" fmla="*/ 1094 h 1266"/>
                  <a:gd name="T60" fmla="*/ 970 w 980"/>
                  <a:gd name="T61" fmla="*/ 1025 h 1266"/>
                  <a:gd name="T62" fmla="*/ 980 w 980"/>
                  <a:gd name="T63" fmla="*/ 945 h 1266"/>
                  <a:gd name="T64" fmla="*/ 977 w 980"/>
                  <a:gd name="T65" fmla="*/ 857 h 1266"/>
                  <a:gd name="T66" fmla="*/ 964 w 980"/>
                  <a:gd name="T67" fmla="*/ 766 h 1266"/>
                  <a:gd name="T68" fmla="*/ 942 w 980"/>
                  <a:gd name="T69" fmla="*/ 674 h 1266"/>
                  <a:gd name="T70" fmla="*/ 909 w 980"/>
                  <a:gd name="T71" fmla="*/ 582 h 1266"/>
                  <a:gd name="T72" fmla="*/ 868 w 980"/>
                  <a:gd name="T73" fmla="*/ 492 h 1266"/>
                  <a:gd name="T74" fmla="*/ 819 w 980"/>
                  <a:gd name="T75" fmla="*/ 405 h 1266"/>
                  <a:gd name="T76" fmla="*/ 764 w 980"/>
                  <a:gd name="T77" fmla="*/ 322 h 1266"/>
                  <a:gd name="T78" fmla="*/ 702 w 980"/>
                  <a:gd name="T79" fmla="*/ 246 h 1266"/>
                  <a:gd name="T80" fmla="*/ 635 w 980"/>
                  <a:gd name="T81" fmla="*/ 177 h 1266"/>
                  <a:gd name="T82" fmla="*/ 564 w 980"/>
                  <a:gd name="T83" fmla="*/ 117 h 1266"/>
                  <a:gd name="T84" fmla="*/ 490 w 980"/>
                  <a:gd name="T85" fmla="*/ 67 h 1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80" h="1266">
                    <a:moveTo>
                      <a:pt x="490" y="67"/>
                    </a:moveTo>
                    <a:lnTo>
                      <a:pt x="465" y="54"/>
                    </a:lnTo>
                    <a:lnTo>
                      <a:pt x="439" y="42"/>
                    </a:lnTo>
                    <a:lnTo>
                      <a:pt x="415" y="31"/>
                    </a:lnTo>
                    <a:lnTo>
                      <a:pt x="391" y="22"/>
                    </a:lnTo>
                    <a:lnTo>
                      <a:pt x="367" y="14"/>
                    </a:lnTo>
                    <a:lnTo>
                      <a:pt x="344" y="9"/>
                    </a:lnTo>
                    <a:lnTo>
                      <a:pt x="322" y="4"/>
                    </a:lnTo>
                    <a:lnTo>
                      <a:pt x="299" y="2"/>
                    </a:lnTo>
                    <a:lnTo>
                      <a:pt x="277" y="0"/>
                    </a:lnTo>
                    <a:lnTo>
                      <a:pt x="257" y="1"/>
                    </a:lnTo>
                    <a:lnTo>
                      <a:pt x="235" y="3"/>
                    </a:lnTo>
                    <a:lnTo>
                      <a:pt x="216" y="6"/>
                    </a:lnTo>
                    <a:lnTo>
                      <a:pt x="197" y="10"/>
                    </a:lnTo>
                    <a:lnTo>
                      <a:pt x="179" y="16"/>
                    </a:lnTo>
                    <a:lnTo>
                      <a:pt x="160" y="24"/>
                    </a:lnTo>
                    <a:lnTo>
                      <a:pt x="143" y="34"/>
                    </a:lnTo>
                    <a:lnTo>
                      <a:pt x="127" y="44"/>
                    </a:lnTo>
                    <a:lnTo>
                      <a:pt x="112" y="55"/>
                    </a:lnTo>
                    <a:lnTo>
                      <a:pt x="97" y="68"/>
                    </a:lnTo>
                    <a:lnTo>
                      <a:pt x="83" y="82"/>
                    </a:lnTo>
                    <a:lnTo>
                      <a:pt x="71" y="98"/>
                    </a:lnTo>
                    <a:lnTo>
                      <a:pt x="59" y="115"/>
                    </a:lnTo>
                    <a:lnTo>
                      <a:pt x="49" y="133"/>
                    </a:lnTo>
                    <a:lnTo>
                      <a:pt x="39" y="152"/>
                    </a:lnTo>
                    <a:lnTo>
                      <a:pt x="29" y="173"/>
                    </a:lnTo>
                    <a:lnTo>
                      <a:pt x="22" y="195"/>
                    </a:lnTo>
                    <a:lnTo>
                      <a:pt x="15" y="218"/>
                    </a:lnTo>
                    <a:lnTo>
                      <a:pt x="10" y="242"/>
                    </a:lnTo>
                    <a:lnTo>
                      <a:pt x="5" y="267"/>
                    </a:lnTo>
                    <a:lnTo>
                      <a:pt x="2" y="295"/>
                    </a:lnTo>
                    <a:lnTo>
                      <a:pt x="1" y="322"/>
                    </a:lnTo>
                    <a:lnTo>
                      <a:pt x="0" y="350"/>
                    </a:lnTo>
                    <a:lnTo>
                      <a:pt x="1" y="380"/>
                    </a:lnTo>
                    <a:lnTo>
                      <a:pt x="2" y="410"/>
                    </a:lnTo>
                    <a:lnTo>
                      <a:pt x="5" y="440"/>
                    </a:lnTo>
                    <a:lnTo>
                      <a:pt x="10" y="470"/>
                    </a:lnTo>
                    <a:lnTo>
                      <a:pt x="15" y="501"/>
                    </a:lnTo>
                    <a:lnTo>
                      <a:pt x="22" y="531"/>
                    </a:lnTo>
                    <a:lnTo>
                      <a:pt x="29" y="563"/>
                    </a:lnTo>
                    <a:lnTo>
                      <a:pt x="39" y="593"/>
                    </a:lnTo>
                    <a:lnTo>
                      <a:pt x="49" y="624"/>
                    </a:lnTo>
                    <a:lnTo>
                      <a:pt x="59" y="654"/>
                    </a:lnTo>
                    <a:lnTo>
                      <a:pt x="71" y="686"/>
                    </a:lnTo>
                    <a:lnTo>
                      <a:pt x="83" y="715"/>
                    </a:lnTo>
                    <a:lnTo>
                      <a:pt x="97" y="745"/>
                    </a:lnTo>
                    <a:lnTo>
                      <a:pt x="112" y="775"/>
                    </a:lnTo>
                    <a:lnTo>
                      <a:pt x="127" y="804"/>
                    </a:lnTo>
                    <a:lnTo>
                      <a:pt x="143" y="834"/>
                    </a:lnTo>
                    <a:lnTo>
                      <a:pt x="160" y="862"/>
                    </a:lnTo>
                    <a:lnTo>
                      <a:pt x="179" y="891"/>
                    </a:lnTo>
                    <a:lnTo>
                      <a:pt x="197" y="918"/>
                    </a:lnTo>
                    <a:lnTo>
                      <a:pt x="216" y="944"/>
                    </a:lnTo>
                    <a:lnTo>
                      <a:pt x="235" y="971"/>
                    </a:lnTo>
                    <a:lnTo>
                      <a:pt x="257" y="996"/>
                    </a:lnTo>
                    <a:lnTo>
                      <a:pt x="277" y="1022"/>
                    </a:lnTo>
                    <a:lnTo>
                      <a:pt x="299" y="1045"/>
                    </a:lnTo>
                    <a:lnTo>
                      <a:pt x="322" y="1068"/>
                    </a:lnTo>
                    <a:lnTo>
                      <a:pt x="344" y="1090"/>
                    </a:lnTo>
                    <a:lnTo>
                      <a:pt x="367" y="1111"/>
                    </a:lnTo>
                    <a:lnTo>
                      <a:pt x="391" y="1131"/>
                    </a:lnTo>
                    <a:lnTo>
                      <a:pt x="415" y="1150"/>
                    </a:lnTo>
                    <a:lnTo>
                      <a:pt x="439" y="1168"/>
                    </a:lnTo>
                    <a:lnTo>
                      <a:pt x="465" y="1184"/>
                    </a:lnTo>
                    <a:lnTo>
                      <a:pt x="490" y="1199"/>
                    </a:lnTo>
                    <a:lnTo>
                      <a:pt x="516" y="1214"/>
                    </a:lnTo>
                    <a:lnTo>
                      <a:pt x="540" y="1226"/>
                    </a:lnTo>
                    <a:lnTo>
                      <a:pt x="564" y="1236"/>
                    </a:lnTo>
                    <a:lnTo>
                      <a:pt x="589" y="1245"/>
                    </a:lnTo>
                    <a:lnTo>
                      <a:pt x="612" y="1252"/>
                    </a:lnTo>
                    <a:lnTo>
                      <a:pt x="635" y="1258"/>
                    </a:lnTo>
                    <a:lnTo>
                      <a:pt x="659" y="1262"/>
                    </a:lnTo>
                    <a:lnTo>
                      <a:pt x="681" y="1265"/>
                    </a:lnTo>
                    <a:lnTo>
                      <a:pt x="702" y="1266"/>
                    </a:lnTo>
                    <a:lnTo>
                      <a:pt x="724" y="1266"/>
                    </a:lnTo>
                    <a:lnTo>
                      <a:pt x="744" y="1264"/>
                    </a:lnTo>
                    <a:lnTo>
                      <a:pt x="764" y="1261"/>
                    </a:lnTo>
                    <a:lnTo>
                      <a:pt x="784" y="1256"/>
                    </a:lnTo>
                    <a:lnTo>
                      <a:pt x="802" y="1250"/>
                    </a:lnTo>
                    <a:lnTo>
                      <a:pt x="819" y="1243"/>
                    </a:lnTo>
                    <a:lnTo>
                      <a:pt x="836" y="1234"/>
                    </a:lnTo>
                    <a:lnTo>
                      <a:pt x="853" y="1224"/>
                    </a:lnTo>
                    <a:lnTo>
                      <a:pt x="868" y="1213"/>
                    </a:lnTo>
                    <a:lnTo>
                      <a:pt x="883" y="1199"/>
                    </a:lnTo>
                    <a:lnTo>
                      <a:pt x="896" y="1185"/>
                    </a:lnTo>
                    <a:lnTo>
                      <a:pt x="909" y="1169"/>
                    </a:lnTo>
                    <a:lnTo>
                      <a:pt x="921" y="1153"/>
                    </a:lnTo>
                    <a:lnTo>
                      <a:pt x="932" y="1134"/>
                    </a:lnTo>
                    <a:lnTo>
                      <a:pt x="942" y="1115"/>
                    </a:lnTo>
                    <a:lnTo>
                      <a:pt x="950" y="1094"/>
                    </a:lnTo>
                    <a:lnTo>
                      <a:pt x="958" y="1072"/>
                    </a:lnTo>
                    <a:lnTo>
                      <a:pt x="964" y="1049"/>
                    </a:lnTo>
                    <a:lnTo>
                      <a:pt x="970" y="1025"/>
                    </a:lnTo>
                    <a:lnTo>
                      <a:pt x="974" y="999"/>
                    </a:lnTo>
                    <a:lnTo>
                      <a:pt x="977" y="973"/>
                    </a:lnTo>
                    <a:lnTo>
                      <a:pt x="980" y="945"/>
                    </a:lnTo>
                    <a:lnTo>
                      <a:pt x="980" y="917"/>
                    </a:lnTo>
                    <a:lnTo>
                      <a:pt x="980" y="888"/>
                    </a:lnTo>
                    <a:lnTo>
                      <a:pt x="977" y="857"/>
                    </a:lnTo>
                    <a:lnTo>
                      <a:pt x="974" y="827"/>
                    </a:lnTo>
                    <a:lnTo>
                      <a:pt x="970" y="797"/>
                    </a:lnTo>
                    <a:lnTo>
                      <a:pt x="964" y="766"/>
                    </a:lnTo>
                    <a:lnTo>
                      <a:pt x="958" y="735"/>
                    </a:lnTo>
                    <a:lnTo>
                      <a:pt x="950" y="705"/>
                    </a:lnTo>
                    <a:lnTo>
                      <a:pt x="942" y="674"/>
                    </a:lnTo>
                    <a:lnTo>
                      <a:pt x="932" y="643"/>
                    </a:lnTo>
                    <a:lnTo>
                      <a:pt x="921" y="612"/>
                    </a:lnTo>
                    <a:lnTo>
                      <a:pt x="909" y="582"/>
                    </a:lnTo>
                    <a:lnTo>
                      <a:pt x="896" y="551"/>
                    </a:lnTo>
                    <a:lnTo>
                      <a:pt x="883" y="522"/>
                    </a:lnTo>
                    <a:lnTo>
                      <a:pt x="868" y="492"/>
                    </a:lnTo>
                    <a:lnTo>
                      <a:pt x="853" y="462"/>
                    </a:lnTo>
                    <a:lnTo>
                      <a:pt x="836" y="434"/>
                    </a:lnTo>
                    <a:lnTo>
                      <a:pt x="819" y="405"/>
                    </a:lnTo>
                    <a:lnTo>
                      <a:pt x="802" y="377"/>
                    </a:lnTo>
                    <a:lnTo>
                      <a:pt x="784" y="349"/>
                    </a:lnTo>
                    <a:lnTo>
                      <a:pt x="764" y="322"/>
                    </a:lnTo>
                    <a:lnTo>
                      <a:pt x="744" y="297"/>
                    </a:lnTo>
                    <a:lnTo>
                      <a:pt x="724" y="271"/>
                    </a:lnTo>
                    <a:lnTo>
                      <a:pt x="702" y="246"/>
                    </a:lnTo>
                    <a:lnTo>
                      <a:pt x="681" y="222"/>
                    </a:lnTo>
                    <a:lnTo>
                      <a:pt x="659" y="199"/>
                    </a:lnTo>
                    <a:lnTo>
                      <a:pt x="635" y="177"/>
                    </a:lnTo>
                    <a:lnTo>
                      <a:pt x="612" y="156"/>
                    </a:lnTo>
                    <a:lnTo>
                      <a:pt x="589" y="136"/>
                    </a:lnTo>
                    <a:lnTo>
                      <a:pt x="564" y="117"/>
                    </a:lnTo>
                    <a:lnTo>
                      <a:pt x="540" y="100"/>
                    </a:lnTo>
                    <a:lnTo>
                      <a:pt x="516" y="82"/>
                    </a:lnTo>
                    <a:lnTo>
                      <a:pt x="490" y="67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25" name="Freeform 22"/>
              <p:cNvSpPr/>
              <p:nvPr/>
            </p:nvSpPr>
            <p:spPr bwMode="auto">
              <a:xfrm>
                <a:off x="2203450" y="3403600"/>
                <a:ext cx="130175" cy="166688"/>
              </a:xfrm>
              <a:custGeom>
                <a:avLst/>
                <a:gdLst>
                  <a:gd name="T0" fmla="*/ 440 w 980"/>
                  <a:gd name="T1" fmla="*/ 41 h 1265"/>
                  <a:gd name="T2" fmla="*/ 368 w 980"/>
                  <a:gd name="T3" fmla="*/ 13 h 1265"/>
                  <a:gd name="T4" fmla="*/ 300 w 980"/>
                  <a:gd name="T5" fmla="*/ 1 h 1265"/>
                  <a:gd name="T6" fmla="*/ 236 w 980"/>
                  <a:gd name="T7" fmla="*/ 2 h 1265"/>
                  <a:gd name="T8" fmla="*/ 178 w 980"/>
                  <a:gd name="T9" fmla="*/ 15 h 1265"/>
                  <a:gd name="T10" fmla="*/ 127 w 980"/>
                  <a:gd name="T11" fmla="*/ 43 h 1265"/>
                  <a:gd name="T12" fmla="*/ 84 w 980"/>
                  <a:gd name="T13" fmla="*/ 81 h 1265"/>
                  <a:gd name="T14" fmla="*/ 48 w 980"/>
                  <a:gd name="T15" fmla="*/ 132 h 1265"/>
                  <a:gd name="T16" fmla="*/ 22 w 980"/>
                  <a:gd name="T17" fmla="*/ 194 h 1265"/>
                  <a:gd name="T18" fmla="*/ 6 w 980"/>
                  <a:gd name="T19" fmla="*/ 266 h 1265"/>
                  <a:gd name="T20" fmla="*/ 0 w 980"/>
                  <a:gd name="T21" fmla="*/ 349 h 1265"/>
                  <a:gd name="T22" fmla="*/ 6 w 980"/>
                  <a:gd name="T23" fmla="*/ 439 h 1265"/>
                  <a:gd name="T24" fmla="*/ 22 w 980"/>
                  <a:gd name="T25" fmla="*/ 530 h 1265"/>
                  <a:gd name="T26" fmla="*/ 48 w 980"/>
                  <a:gd name="T27" fmla="*/ 623 h 1265"/>
                  <a:gd name="T28" fmla="*/ 84 w 980"/>
                  <a:gd name="T29" fmla="*/ 714 h 1265"/>
                  <a:gd name="T30" fmla="*/ 127 w 980"/>
                  <a:gd name="T31" fmla="*/ 803 h 1265"/>
                  <a:gd name="T32" fmla="*/ 178 w 980"/>
                  <a:gd name="T33" fmla="*/ 890 h 1265"/>
                  <a:gd name="T34" fmla="*/ 236 w 980"/>
                  <a:gd name="T35" fmla="*/ 970 h 1265"/>
                  <a:gd name="T36" fmla="*/ 300 w 980"/>
                  <a:gd name="T37" fmla="*/ 1044 h 1265"/>
                  <a:gd name="T38" fmla="*/ 368 w 980"/>
                  <a:gd name="T39" fmla="*/ 1110 h 1265"/>
                  <a:gd name="T40" fmla="*/ 440 w 980"/>
                  <a:gd name="T41" fmla="*/ 1167 h 1265"/>
                  <a:gd name="T42" fmla="*/ 515 w 980"/>
                  <a:gd name="T43" fmla="*/ 1213 h 1265"/>
                  <a:gd name="T44" fmla="*/ 589 w 980"/>
                  <a:gd name="T45" fmla="*/ 1244 h 1265"/>
                  <a:gd name="T46" fmla="*/ 658 w 980"/>
                  <a:gd name="T47" fmla="*/ 1261 h 1265"/>
                  <a:gd name="T48" fmla="*/ 724 w 980"/>
                  <a:gd name="T49" fmla="*/ 1265 h 1265"/>
                  <a:gd name="T50" fmla="*/ 783 w 980"/>
                  <a:gd name="T51" fmla="*/ 1255 h 1265"/>
                  <a:gd name="T52" fmla="*/ 837 w 980"/>
                  <a:gd name="T53" fmla="*/ 1233 h 1265"/>
                  <a:gd name="T54" fmla="*/ 883 w 980"/>
                  <a:gd name="T55" fmla="*/ 1198 h 1265"/>
                  <a:gd name="T56" fmla="*/ 921 w 980"/>
                  <a:gd name="T57" fmla="*/ 1152 h 1265"/>
                  <a:gd name="T58" fmla="*/ 951 w 980"/>
                  <a:gd name="T59" fmla="*/ 1093 h 1265"/>
                  <a:gd name="T60" fmla="*/ 970 w 980"/>
                  <a:gd name="T61" fmla="*/ 1024 h 1265"/>
                  <a:gd name="T62" fmla="*/ 980 w 980"/>
                  <a:gd name="T63" fmla="*/ 944 h 1265"/>
                  <a:gd name="T64" fmla="*/ 978 w 980"/>
                  <a:gd name="T65" fmla="*/ 856 h 1265"/>
                  <a:gd name="T66" fmla="*/ 965 w 980"/>
                  <a:gd name="T67" fmla="*/ 766 h 1265"/>
                  <a:gd name="T68" fmla="*/ 941 w 980"/>
                  <a:gd name="T69" fmla="*/ 673 h 1265"/>
                  <a:gd name="T70" fmla="*/ 909 w 980"/>
                  <a:gd name="T71" fmla="*/ 581 h 1265"/>
                  <a:gd name="T72" fmla="*/ 868 w 980"/>
                  <a:gd name="T73" fmla="*/ 491 h 1265"/>
                  <a:gd name="T74" fmla="*/ 820 w 980"/>
                  <a:gd name="T75" fmla="*/ 404 h 1265"/>
                  <a:gd name="T76" fmla="*/ 764 w 980"/>
                  <a:gd name="T77" fmla="*/ 321 h 1265"/>
                  <a:gd name="T78" fmla="*/ 703 w 980"/>
                  <a:gd name="T79" fmla="*/ 245 h 1265"/>
                  <a:gd name="T80" fmla="*/ 636 w 980"/>
                  <a:gd name="T81" fmla="*/ 176 h 1265"/>
                  <a:gd name="T82" fmla="*/ 565 w 980"/>
                  <a:gd name="T83" fmla="*/ 116 h 1265"/>
                  <a:gd name="T84" fmla="*/ 490 w 980"/>
                  <a:gd name="T85" fmla="*/ 66 h 1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80" h="1265">
                    <a:moveTo>
                      <a:pt x="490" y="66"/>
                    </a:moveTo>
                    <a:lnTo>
                      <a:pt x="465" y="53"/>
                    </a:lnTo>
                    <a:lnTo>
                      <a:pt x="440" y="41"/>
                    </a:lnTo>
                    <a:lnTo>
                      <a:pt x="416" y="30"/>
                    </a:lnTo>
                    <a:lnTo>
                      <a:pt x="391" y="21"/>
                    </a:lnTo>
                    <a:lnTo>
                      <a:pt x="368" y="13"/>
                    </a:lnTo>
                    <a:lnTo>
                      <a:pt x="345" y="8"/>
                    </a:lnTo>
                    <a:lnTo>
                      <a:pt x="321" y="3"/>
                    </a:lnTo>
                    <a:lnTo>
                      <a:pt x="300" y="1"/>
                    </a:lnTo>
                    <a:lnTo>
                      <a:pt x="278" y="0"/>
                    </a:lnTo>
                    <a:lnTo>
                      <a:pt x="256" y="0"/>
                    </a:lnTo>
                    <a:lnTo>
                      <a:pt x="236" y="2"/>
                    </a:lnTo>
                    <a:lnTo>
                      <a:pt x="217" y="5"/>
                    </a:lnTo>
                    <a:lnTo>
                      <a:pt x="197" y="9"/>
                    </a:lnTo>
                    <a:lnTo>
                      <a:pt x="178" y="15"/>
                    </a:lnTo>
                    <a:lnTo>
                      <a:pt x="161" y="23"/>
                    </a:lnTo>
                    <a:lnTo>
                      <a:pt x="144" y="33"/>
                    </a:lnTo>
                    <a:lnTo>
                      <a:pt x="127" y="43"/>
                    </a:lnTo>
                    <a:lnTo>
                      <a:pt x="112" y="54"/>
                    </a:lnTo>
                    <a:lnTo>
                      <a:pt x="98" y="67"/>
                    </a:lnTo>
                    <a:lnTo>
                      <a:pt x="84" y="81"/>
                    </a:lnTo>
                    <a:lnTo>
                      <a:pt x="72" y="97"/>
                    </a:lnTo>
                    <a:lnTo>
                      <a:pt x="59" y="114"/>
                    </a:lnTo>
                    <a:lnTo>
                      <a:pt x="48" y="132"/>
                    </a:lnTo>
                    <a:lnTo>
                      <a:pt x="39" y="151"/>
                    </a:lnTo>
                    <a:lnTo>
                      <a:pt x="30" y="172"/>
                    </a:lnTo>
                    <a:lnTo>
                      <a:pt x="22" y="194"/>
                    </a:lnTo>
                    <a:lnTo>
                      <a:pt x="16" y="217"/>
                    </a:lnTo>
                    <a:lnTo>
                      <a:pt x="10" y="241"/>
                    </a:lnTo>
                    <a:lnTo>
                      <a:pt x="6" y="266"/>
                    </a:lnTo>
                    <a:lnTo>
                      <a:pt x="2" y="294"/>
                    </a:lnTo>
                    <a:lnTo>
                      <a:pt x="0" y="321"/>
                    </a:lnTo>
                    <a:lnTo>
                      <a:pt x="0" y="349"/>
                    </a:lnTo>
                    <a:lnTo>
                      <a:pt x="0" y="379"/>
                    </a:lnTo>
                    <a:lnTo>
                      <a:pt x="2" y="409"/>
                    </a:lnTo>
                    <a:lnTo>
                      <a:pt x="6" y="439"/>
                    </a:lnTo>
                    <a:lnTo>
                      <a:pt x="10" y="469"/>
                    </a:lnTo>
                    <a:lnTo>
                      <a:pt x="16" y="500"/>
                    </a:lnTo>
                    <a:lnTo>
                      <a:pt x="22" y="530"/>
                    </a:lnTo>
                    <a:lnTo>
                      <a:pt x="30" y="562"/>
                    </a:lnTo>
                    <a:lnTo>
                      <a:pt x="39" y="592"/>
                    </a:lnTo>
                    <a:lnTo>
                      <a:pt x="48" y="623"/>
                    </a:lnTo>
                    <a:lnTo>
                      <a:pt x="59" y="654"/>
                    </a:lnTo>
                    <a:lnTo>
                      <a:pt x="72" y="685"/>
                    </a:lnTo>
                    <a:lnTo>
                      <a:pt x="84" y="714"/>
                    </a:lnTo>
                    <a:lnTo>
                      <a:pt x="98" y="744"/>
                    </a:lnTo>
                    <a:lnTo>
                      <a:pt x="112" y="774"/>
                    </a:lnTo>
                    <a:lnTo>
                      <a:pt x="127" y="803"/>
                    </a:lnTo>
                    <a:lnTo>
                      <a:pt x="144" y="833"/>
                    </a:lnTo>
                    <a:lnTo>
                      <a:pt x="161" y="861"/>
                    </a:lnTo>
                    <a:lnTo>
                      <a:pt x="178" y="890"/>
                    </a:lnTo>
                    <a:lnTo>
                      <a:pt x="197" y="917"/>
                    </a:lnTo>
                    <a:lnTo>
                      <a:pt x="217" y="943"/>
                    </a:lnTo>
                    <a:lnTo>
                      <a:pt x="236" y="970"/>
                    </a:lnTo>
                    <a:lnTo>
                      <a:pt x="256" y="995"/>
                    </a:lnTo>
                    <a:lnTo>
                      <a:pt x="278" y="1021"/>
                    </a:lnTo>
                    <a:lnTo>
                      <a:pt x="300" y="1044"/>
                    </a:lnTo>
                    <a:lnTo>
                      <a:pt x="321" y="1067"/>
                    </a:lnTo>
                    <a:lnTo>
                      <a:pt x="345" y="1089"/>
                    </a:lnTo>
                    <a:lnTo>
                      <a:pt x="368" y="1110"/>
                    </a:lnTo>
                    <a:lnTo>
                      <a:pt x="391" y="1130"/>
                    </a:lnTo>
                    <a:lnTo>
                      <a:pt x="416" y="1150"/>
                    </a:lnTo>
                    <a:lnTo>
                      <a:pt x="440" y="1167"/>
                    </a:lnTo>
                    <a:lnTo>
                      <a:pt x="465" y="1183"/>
                    </a:lnTo>
                    <a:lnTo>
                      <a:pt x="490" y="1198"/>
                    </a:lnTo>
                    <a:lnTo>
                      <a:pt x="515" y="1213"/>
                    </a:lnTo>
                    <a:lnTo>
                      <a:pt x="540" y="1225"/>
                    </a:lnTo>
                    <a:lnTo>
                      <a:pt x="565" y="1235"/>
                    </a:lnTo>
                    <a:lnTo>
                      <a:pt x="589" y="1244"/>
                    </a:lnTo>
                    <a:lnTo>
                      <a:pt x="613" y="1251"/>
                    </a:lnTo>
                    <a:lnTo>
                      <a:pt x="636" y="1257"/>
                    </a:lnTo>
                    <a:lnTo>
                      <a:pt x="658" y="1261"/>
                    </a:lnTo>
                    <a:lnTo>
                      <a:pt x="681" y="1264"/>
                    </a:lnTo>
                    <a:lnTo>
                      <a:pt x="703" y="1265"/>
                    </a:lnTo>
                    <a:lnTo>
                      <a:pt x="724" y="1265"/>
                    </a:lnTo>
                    <a:lnTo>
                      <a:pt x="744" y="1263"/>
                    </a:lnTo>
                    <a:lnTo>
                      <a:pt x="764" y="1260"/>
                    </a:lnTo>
                    <a:lnTo>
                      <a:pt x="783" y="1255"/>
                    </a:lnTo>
                    <a:lnTo>
                      <a:pt x="802" y="1249"/>
                    </a:lnTo>
                    <a:lnTo>
                      <a:pt x="820" y="1242"/>
                    </a:lnTo>
                    <a:lnTo>
                      <a:pt x="837" y="1233"/>
                    </a:lnTo>
                    <a:lnTo>
                      <a:pt x="853" y="1223"/>
                    </a:lnTo>
                    <a:lnTo>
                      <a:pt x="868" y="1212"/>
                    </a:lnTo>
                    <a:lnTo>
                      <a:pt x="883" y="1198"/>
                    </a:lnTo>
                    <a:lnTo>
                      <a:pt x="897" y="1184"/>
                    </a:lnTo>
                    <a:lnTo>
                      <a:pt x="909" y="1168"/>
                    </a:lnTo>
                    <a:lnTo>
                      <a:pt x="921" y="1152"/>
                    </a:lnTo>
                    <a:lnTo>
                      <a:pt x="932" y="1133"/>
                    </a:lnTo>
                    <a:lnTo>
                      <a:pt x="941" y="1114"/>
                    </a:lnTo>
                    <a:lnTo>
                      <a:pt x="951" y="1093"/>
                    </a:lnTo>
                    <a:lnTo>
                      <a:pt x="959" y="1071"/>
                    </a:lnTo>
                    <a:lnTo>
                      <a:pt x="965" y="1048"/>
                    </a:lnTo>
                    <a:lnTo>
                      <a:pt x="970" y="1024"/>
                    </a:lnTo>
                    <a:lnTo>
                      <a:pt x="975" y="998"/>
                    </a:lnTo>
                    <a:lnTo>
                      <a:pt x="978" y="972"/>
                    </a:lnTo>
                    <a:lnTo>
                      <a:pt x="980" y="944"/>
                    </a:lnTo>
                    <a:lnTo>
                      <a:pt x="980" y="916"/>
                    </a:lnTo>
                    <a:lnTo>
                      <a:pt x="980" y="887"/>
                    </a:lnTo>
                    <a:lnTo>
                      <a:pt x="978" y="856"/>
                    </a:lnTo>
                    <a:lnTo>
                      <a:pt x="975" y="827"/>
                    </a:lnTo>
                    <a:lnTo>
                      <a:pt x="970" y="796"/>
                    </a:lnTo>
                    <a:lnTo>
                      <a:pt x="965" y="766"/>
                    </a:lnTo>
                    <a:lnTo>
                      <a:pt x="959" y="734"/>
                    </a:lnTo>
                    <a:lnTo>
                      <a:pt x="951" y="704"/>
                    </a:lnTo>
                    <a:lnTo>
                      <a:pt x="941" y="673"/>
                    </a:lnTo>
                    <a:lnTo>
                      <a:pt x="932" y="642"/>
                    </a:lnTo>
                    <a:lnTo>
                      <a:pt x="921" y="611"/>
                    </a:lnTo>
                    <a:lnTo>
                      <a:pt x="909" y="581"/>
                    </a:lnTo>
                    <a:lnTo>
                      <a:pt x="897" y="550"/>
                    </a:lnTo>
                    <a:lnTo>
                      <a:pt x="883" y="521"/>
                    </a:lnTo>
                    <a:lnTo>
                      <a:pt x="868" y="491"/>
                    </a:lnTo>
                    <a:lnTo>
                      <a:pt x="853" y="461"/>
                    </a:lnTo>
                    <a:lnTo>
                      <a:pt x="837" y="433"/>
                    </a:lnTo>
                    <a:lnTo>
                      <a:pt x="820" y="404"/>
                    </a:lnTo>
                    <a:lnTo>
                      <a:pt x="802" y="376"/>
                    </a:lnTo>
                    <a:lnTo>
                      <a:pt x="783" y="348"/>
                    </a:lnTo>
                    <a:lnTo>
                      <a:pt x="764" y="321"/>
                    </a:lnTo>
                    <a:lnTo>
                      <a:pt x="744" y="296"/>
                    </a:lnTo>
                    <a:lnTo>
                      <a:pt x="724" y="270"/>
                    </a:lnTo>
                    <a:lnTo>
                      <a:pt x="703" y="245"/>
                    </a:lnTo>
                    <a:lnTo>
                      <a:pt x="681" y="221"/>
                    </a:lnTo>
                    <a:lnTo>
                      <a:pt x="658" y="198"/>
                    </a:lnTo>
                    <a:lnTo>
                      <a:pt x="636" y="176"/>
                    </a:lnTo>
                    <a:lnTo>
                      <a:pt x="613" y="155"/>
                    </a:lnTo>
                    <a:lnTo>
                      <a:pt x="589" y="135"/>
                    </a:lnTo>
                    <a:lnTo>
                      <a:pt x="565" y="116"/>
                    </a:lnTo>
                    <a:lnTo>
                      <a:pt x="540" y="99"/>
                    </a:lnTo>
                    <a:lnTo>
                      <a:pt x="515" y="81"/>
                    </a:lnTo>
                    <a:lnTo>
                      <a:pt x="490" y="6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  <p:grpSp>
          <p:nvGrpSpPr>
            <p:cNvPr id="126" name="Group 125"/>
            <p:cNvGrpSpPr/>
            <p:nvPr/>
          </p:nvGrpSpPr>
          <p:grpSpPr>
            <a:xfrm>
              <a:off x="8129086" y="3488090"/>
              <a:ext cx="779462" cy="900920"/>
              <a:chOff x="2008188" y="2019300"/>
              <a:chExt cx="1854200" cy="2143126"/>
            </a:xfrm>
            <a:effectLst>
              <a:outerShdw blurRad="787400" dist="266700" dir="13500000" sy="23000" kx="1200000" algn="br" rotWithShape="0">
                <a:prstClr val="black">
                  <a:alpha val="33000"/>
                </a:prstClr>
              </a:outerShdw>
            </a:effectLst>
          </p:grpSpPr>
          <p:sp>
            <p:nvSpPr>
              <p:cNvPr id="127" name="Freeform 5"/>
              <p:cNvSpPr/>
              <p:nvPr/>
            </p:nvSpPr>
            <p:spPr bwMode="auto">
              <a:xfrm>
                <a:off x="2935288" y="2554288"/>
                <a:ext cx="927100" cy="1608138"/>
              </a:xfrm>
              <a:custGeom>
                <a:avLst/>
                <a:gdLst>
                  <a:gd name="T0" fmla="*/ 0 w 7014"/>
                  <a:gd name="T1" fmla="*/ 4051 h 12152"/>
                  <a:gd name="T2" fmla="*/ 7014 w 7014"/>
                  <a:gd name="T3" fmla="*/ 0 h 12152"/>
                  <a:gd name="T4" fmla="*/ 7014 w 7014"/>
                  <a:gd name="T5" fmla="*/ 8102 h 12152"/>
                  <a:gd name="T6" fmla="*/ 0 w 7014"/>
                  <a:gd name="T7" fmla="*/ 12152 h 12152"/>
                  <a:gd name="T8" fmla="*/ 0 w 7014"/>
                  <a:gd name="T9" fmla="*/ 4051 h 12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14" h="12152">
                    <a:moveTo>
                      <a:pt x="0" y="4051"/>
                    </a:moveTo>
                    <a:lnTo>
                      <a:pt x="7014" y="0"/>
                    </a:lnTo>
                    <a:lnTo>
                      <a:pt x="7014" y="8102"/>
                    </a:lnTo>
                    <a:lnTo>
                      <a:pt x="0" y="12152"/>
                    </a:lnTo>
                    <a:lnTo>
                      <a:pt x="0" y="405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28" name="Freeform 6"/>
              <p:cNvSpPr/>
              <p:nvPr/>
            </p:nvSpPr>
            <p:spPr bwMode="auto">
              <a:xfrm>
                <a:off x="2008188" y="2019300"/>
                <a:ext cx="1854200" cy="1071563"/>
              </a:xfrm>
              <a:custGeom>
                <a:avLst/>
                <a:gdLst>
                  <a:gd name="T0" fmla="*/ 0 w 14026"/>
                  <a:gd name="T1" fmla="*/ 4051 h 8102"/>
                  <a:gd name="T2" fmla="*/ 7012 w 14026"/>
                  <a:gd name="T3" fmla="*/ 0 h 8102"/>
                  <a:gd name="T4" fmla="*/ 14026 w 14026"/>
                  <a:gd name="T5" fmla="*/ 4051 h 8102"/>
                  <a:gd name="T6" fmla="*/ 7014 w 14026"/>
                  <a:gd name="T7" fmla="*/ 8102 h 8102"/>
                  <a:gd name="T8" fmla="*/ 0 w 14026"/>
                  <a:gd name="T9" fmla="*/ 4051 h 8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026" h="8102">
                    <a:moveTo>
                      <a:pt x="0" y="4051"/>
                    </a:moveTo>
                    <a:lnTo>
                      <a:pt x="7012" y="0"/>
                    </a:lnTo>
                    <a:lnTo>
                      <a:pt x="14026" y="4051"/>
                    </a:lnTo>
                    <a:lnTo>
                      <a:pt x="7014" y="8102"/>
                    </a:lnTo>
                    <a:lnTo>
                      <a:pt x="0" y="4051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29" name="Freeform 7"/>
              <p:cNvSpPr/>
              <p:nvPr/>
            </p:nvSpPr>
            <p:spPr bwMode="auto">
              <a:xfrm>
                <a:off x="2008188" y="2554288"/>
                <a:ext cx="927100" cy="1608138"/>
              </a:xfrm>
              <a:custGeom>
                <a:avLst/>
                <a:gdLst>
                  <a:gd name="T0" fmla="*/ 0 w 7012"/>
                  <a:gd name="T1" fmla="*/ 8102 h 12152"/>
                  <a:gd name="T2" fmla="*/ 0 w 7012"/>
                  <a:gd name="T3" fmla="*/ 0 h 12152"/>
                  <a:gd name="T4" fmla="*/ 7012 w 7012"/>
                  <a:gd name="T5" fmla="*/ 4051 h 12152"/>
                  <a:gd name="T6" fmla="*/ 7012 w 7012"/>
                  <a:gd name="T7" fmla="*/ 12152 h 12152"/>
                  <a:gd name="T8" fmla="*/ 0 w 7012"/>
                  <a:gd name="T9" fmla="*/ 8102 h 12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12" h="12152">
                    <a:moveTo>
                      <a:pt x="0" y="8102"/>
                    </a:moveTo>
                    <a:lnTo>
                      <a:pt x="0" y="0"/>
                    </a:lnTo>
                    <a:lnTo>
                      <a:pt x="7012" y="4051"/>
                    </a:lnTo>
                    <a:lnTo>
                      <a:pt x="7012" y="12152"/>
                    </a:lnTo>
                    <a:lnTo>
                      <a:pt x="0" y="8102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30" name="Freeform 8"/>
              <p:cNvSpPr/>
              <p:nvPr/>
            </p:nvSpPr>
            <p:spPr bwMode="auto">
              <a:xfrm>
                <a:off x="2470150" y="2527300"/>
                <a:ext cx="176213" cy="101600"/>
              </a:xfrm>
              <a:custGeom>
                <a:avLst/>
                <a:gdLst>
                  <a:gd name="T0" fmla="*/ 246 w 1334"/>
                  <a:gd name="T1" fmla="*/ 683 h 770"/>
                  <a:gd name="T2" fmla="*/ 328 w 1334"/>
                  <a:gd name="T3" fmla="*/ 717 h 770"/>
                  <a:gd name="T4" fmla="*/ 416 w 1334"/>
                  <a:gd name="T5" fmla="*/ 741 h 770"/>
                  <a:gd name="T6" fmla="*/ 509 w 1334"/>
                  <a:gd name="T7" fmla="*/ 759 h 770"/>
                  <a:gd name="T8" fmla="*/ 603 w 1334"/>
                  <a:gd name="T9" fmla="*/ 768 h 770"/>
                  <a:gd name="T10" fmla="*/ 699 w 1334"/>
                  <a:gd name="T11" fmla="*/ 770 h 770"/>
                  <a:gd name="T12" fmla="*/ 794 w 1334"/>
                  <a:gd name="T13" fmla="*/ 763 h 770"/>
                  <a:gd name="T14" fmla="*/ 887 w 1334"/>
                  <a:gd name="T15" fmla="*/ 748 h 770"/>
                  <a:gd name="T16" fmla="*/ 977 w 1334"/>
                  <a:gd name="T17" fmla="*/ 726 h 770"/>
                  <a:gd name="T18" fmla="*/ 1061 w 1334"/>
                  <a:gd name="T19" fmla="*/ 696 h 770"/>
                  <a:gd name="T20" fmla="*/ 1138 w 1334"/>
                  <a:gd name="T21" fmla="*/ 657 h 770"/>
                  <a:gd name="T22" fmla="*/ 1205 w 1334"/>
                  <a:gd name="T23" fmla="*/ 612 h 770"/>
                  <a:gd name="T24" fmla="*/ 1258 w 1334"/>
                  <a:gd name="T25" fmla="*/ 564 h 770"/>
                  <a:gd name="T26" fmla="*/ 1297 w 1334"/>
                  <a:gd name="T27" fmla="*/ 512 h 770"/>
                  <a:gd name="T28" fmla="*/ 1322 w 1334"/>
                  <a:gd name="T29" fmla="*/ 458 h 770"/>
                  <a:gd name="T30" fmla="*/ 1333 w 1334"/>
                  <a:gd name="T31" fmla="*/ 403 h 770"/>
                  <a:gd name="T32" fmla="*/ 1331 w 1334"/>
                  <a:gd name="T33" fmla="*/ 347 h 770"/>
                  <a:gd name="T34" fmla="*/ 1315 w 1334"/>
                  <a:gd name="T35" fmla="*/ 293 h 770"/>
                  <a:gd name="T36" fmla="*/ 1285 w 1334"/>
                  <a:gd name="T37" fmla="*/ 240 h 770"/>
                  <a:gd name="T38" fmla="*/ 1242 w 1334"/>
                  <a:gd name="T39" fmla="*/ 189 h 770"/>
                  <a:gd name="T40" fmla="*/ 1185 w 1334"/>
                  <a:gd name="T41" fmla="*/ 141 h 770"/>
                  <a:gd name="T42" fmla="*/ 1114 w 1334"/>
                  <a:gd name="T43" fmla="*/ 98 h 770"/>
                  <a:gd name="T44" fmla="*/ 1034 w 1334"/>
                  <a:gd name="T45" fmla="*/ 63 h 770"/>
                  <a:gd name="T46" fmla="*/ 948 w 1334"/>
                  <a:gd name="T47" fmla="*/ 36 h 770"/>
                  <a:gd name="T48" fmla="*/ 857 w 1334"/>
                  <a:gd name="T49" fmla="*/ 15 h 770"/>
                  <a:gd name="T50" fmla="*/ 763 w 1334"/>
                  <a:gd name="T51" fmla="*/ 3 h 770"/>
                  <a:gd name="T52" fmla="*/ 667 w 1334"/>
                  <a:gd name="T53" fmla="*/ 0 h 770"/>
                  <a:gd name="T54" fmla="*/ 572 w 1334"/>
                  <a:gd name="T55" fmla="*/ 3 h 770"/>
                  <a:gd name="T56" fmla="*/ 477 w 1334"/>
                  <a:gd name="T57" fmla="*/ 15 h 770"/>
                  <a:gd name="T58" fmla="*/ 386 w 1334"/>
                  <a:gd name="T59" fmla="*/ 36 h 770"/>
                  <a:gd name="T60" fmla="*/ 300 w 1334"/>
                  <a:gd name="T61" fmla="*/ 63 h 770"/>
                  <a:gd name="T62" fmla="*/ 221 w 1334"/>
                  <a:gd name="T63" fmla="*/ 98 h 770"/>
                  <a:gd name="T64" fmla="*/ 149 w 1334"/>
                  <a:gd name="T65" fmla="*/ 141 h 770"/>
                  <a:gd name="T66" fmla="*/ 93 w 1334"/>
                  <a:gd name="T67" fmla="*/ 189 h 770"/>
                  <a:gd name="T68" fmla="*/ 49 w 1334"/>
                  <a:gd name="T69" fmla="*/ 240 h 770"/>
                  <a:gd name="T70" fmla="*/ 20 w 1334"/>
                  <a:gd name="T71" fmla="*/ 293 h 770"/>
                  <a:gd name="T72" fmla="*/ 3 w 1334"/>
                  <a:gd name="T73" fmla="*/ 347 h 770"/>
                  <a:gd name="T74" fmla="*/ 1 w 1334"/>
                  <a:gd name="T75" fmla="*/ 403 h 770"/>
                  <a:gd name="T76" fmla="*/ 12 w 1334"/>
                  <a:gd name="T77" fmla="*/ 458 h 770"/>
                  <a:gd name="T78" fmla="*/ 38 w 1334"/>
                  <a:gd name="T79" fmla="*/ 512 h 770"/>
                  <a:gd name="T80" fmla="*/ 76 w 1334"/>
                  <a:gd name="T81" fmla="*/ 564 h 770"/>
                  <a:gd name="T82" fmla="*/ 129 w 1334"/>
                  <a:gd name="T83" fmla="*/ 612 h 770"/>
                  <a:gd name="T84" fmla="*/ 195 w 1334"/>
                  <a:gd name="T85" fmla="*/ 657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34" h="770">
                    <a:moveTo>
                      <a:pt x="195" y="657"/>
                    </a:moveTo>
                    <a:lnTo>
                      <a:pt x="221" y="671"/>
                    </a:lnTo>
                    <a:lnTo>
                      <a:pt x="246" y="683"/>
                    </a:lnTo>
                    <a:lnTo>
                      <a:pt x="272" y="696"/>
                    </a:lnTo>
                    <a:lnTo>
                      <a:pt x="300" y="707"/>
                    </a:lnTo>
                    <a:lnTo>
                      <a:pt x="328" y="717"/>
                    </a:lnTo>
                    <a:lnTo>
                      <a:pt x="357" y="726"/>
                    </a:lnTo>
                    <a:lnTo>
                      <a:pt x="386" y="734"/>
                    </a:lnTo>
                    <a:lnTo>
                      <a:pt x="416" y="741"/>
                    </a:lnTo>
                    <a:lnTo>
                      <a:pt x="447" y="748"/>
                    </a:lnTo>
                    <a:lnTo>
                      <a:pt x="477" y="755"/>
                    </a:lnTo>
                    <a:lnTo>
                      <a:pt x="509" y="759"/>
                    </a:lnTo>
                    <a:lnTo>
                      <a:pt x="539" y="763"/>
                    </a:lnTo>
                    <a:lnTo>
                      <a:pt x="572" y="766"/>
                    </a:lnTo>
                    <a:lnTo>
                      <a:pt x="603" y="768"/>
                    </a:lnTo>
                    <a:lnTo>
                      <a:pt x="635" y="770"/>
                    </a:lnTo>
                    <a:lnTo>
                      <a:pt x="667" y="770"/>
                    </a:lnTo>
                    <a:lnTo>
                      <a:pt x="699" y="770"/>
                    </a:lnTo>
                    <a:lnTo>
                      <a:pt x="731" y="768"/>
                    </a:lnTo>
                    <a:lnTo>
                      <a:pt x="763" y="766"/>
                    </a:lnTo>
                    <a:lnTo>
                      <a:pt x="794" y="763"/>
                    </a:lnTo>
                    <a:lnTo>
                      <a:pt x="826" y="759"/>
                    </a:lnTo>
                    <a:lnTo>
                      <a:pt x="857" y="755"/>
                    </a:lnTo>
                    <a:lnTo>
                      <a:pt x="887" y="748"/>
                    </a:lnTo>
                    <a:lnTo>
                      <a:pt x="918" y="741"/>
                    </a:lnTo>
                    <a:lnTo>
                      <a:pt x="948" y="734"/>
                    </a:lnTo>
                    <a:lnTo>
                      <a:pt x="977" y="726"/>
                    </a:lnTo>
                    <a:lnTo>
                      <a:pt x="1006" y="717"/>
                    </a:lnTo>
                    <a:lnTo>
                      <a:pt x="1034" y="707"/>
                    </a:lnTo>
                    <a:lnTo>
                      <a:pt x="1061" y="696"/>
                    </a:lnTo>
                    <a:lnTo>
                      <a:pt x="1088" y="683"/>
                    </a:lnTo>
                    <a:lnTo>
                      <a:pt x="1114" y="671"/>
                    </a:lnTo>
                    <a:lnTo>
                      <a:pt x="1138" y="657"/>
                    </a:lnTo>
                    <a:lnTo>
                      <a:pt x="1163" y="643"/>
                    </a:lnTo>
                    <a:lnTo>
                      <a:pt x="1185" y="628"/>
                    </a:lnTo>
                    <a:lnTo>
                      <a:pt x="1205" y="612"/>
                    </a:lnTo>
                    <a:lnTo>
                      <a:pt x="1224" y="597"/>
                    </a:lnTo>
                    <a:lnTo>
                      <a:pt x="1242" y="581"/>
                    </a:lnTo>
                    <a:lnTo>
                      <a:pt x="1258" y="564"/>
                    </a:lnTo>
                    <a:lnTo>
                      <a:pt x="1272" y="547"/>
                    </a:lnTo>
                    <a:lnTo>
                      <a:pt x="1285" y="530"/>
                    </a:lnTo>
                    <a:lnTo>
                      <a:pt x="1297" y="512"/>
                    </a:lnTo>
                    <a:lnTo>
                      <a:pt x="1307" y="495"/>
                    </a:lnTo>
                    <a:lnTo>
                      <a:pt x="1315" y="476"/>
                    </a:lnTo>
                    <a:lnTo>
                      <a:pt x="1322" y="458"/>
                    </a:lnTo>
                    <a:lnTo>
                      <a:pt x="1327" y="440"/>
                    </a:lnTo>
                    <a:lnTo>
                      <a:pt x="1331" y="421"/>
                    </a:lnTo>
                    <a:lnTo>
                      <a:pt x="1333" y="403"/>
                    </a:lnTo>
                    <a:lnTo>
                      <a:pt x="1334" y="385"/>
                    </a:lnTo>
                    <a:lnTo>
                      <a:pt x="1333" y="367"/>
                    </a:lnTo>
                    <a:lnTo>
                      <a:pt x="1331" y="347"/>
                    </a:lnTo>
                    <a:lnTo>
                      <a:pt x="1327" y="329"/>
                    </a:lnTo>
                    <a:lnTo>
                      <a:pt x="1322" y="311"/>
                    </a:lnTo>
                    <a:lnTo>
                      <a:pt x="1315" y="293"/>
                    </a:lnTo>
                    <a:lnTo>
                      <a:pt x="1307" y="275"/>
                    </a:lnTo>
                    <a:lnTo>
                      <a:pt x="1297" y="257"/>
                    </a:lnTo>
                    <a:lnTo>
                      <a:pt x="1285" y="240"/>
                    </a:lnTo>
                    <a:lnTo>
                      <a:pt x="1272" y="222"/>
                    </a:lnTo>
                    <a:lnTo>
                      <a:pt x="1258" y="205"/>
                    </a:lnTo>
                    <a:lnTo>
                      <a:pt x="1242" y="189"/>
                    </a:lnTo>
                    <a:lnTo>
                      <a:pt x="1224" y="173"/>
                    </a:lnTo>
                    <a:lnTo>
                      <a:pt x="1205" y="157"/>
                    </a:lnTo>
                    <a:lnTo>
                      <a:pt x="1185" y="141"/>
                    </a:lnTo>
                    <a:lnTo>
                      <a:pt x="1163" y="127"/>
                    </a:lnTo>
                    <a:lnTo>
                      <a:pt x="1138" y="113"/>
                    </a:lnTo>
                    <a:lnTo>
                      <a:pt x="1114" y="98"/>
                    </a:lnTo>
                    <a:lnTo>
                      <a:pt x="1088" y="86"/>
                    </a:lnTo>
                    <a:lnTo>
                      <a:pt x="1061" y="74"/>
                    </a:lnTo>
                    <a:lnTo>
                      <a:pt x="1034" y="63"/>
                    </a:lnTo>
                    <a:lnTo>
                      <a:pt x="1006" y="53"/>
                    </a:lnTo>
                    <a:lnTo>
                      <a:pt x="977" y="44"/>
                    </a:lnTo>
                    <a:lnTo>
                      <a:pt x="948" y="36"/>
                    </a:lnTo>
                    <a:lnTo>
                      <a:pt x="918" y="27"/>
                    </a:lnTo>
                    <a:lnTo>
                      <a:pt x="887" y="21"/>
                    </a:lnTo>
                    <a:lnTo>
                      <a:pt x="857" y="15"/>
                    </a:lnTo>
                    <a:lnTo>
                      <a:pt x="826" y="10"/>
                    </a:lnTo>
                    <a:lnTo>
                      <a:pt x="794" y="6"/>
                    </a:lnTo>
                    <a:lnTo>
                      <a:pt x="763" y="3"/>
                    </a:lnTo>
                    <a:lnTo>
                      <a:pt x="731" y="1"/>
                    </a:lnTo>
                    <a:lnTo>
                      <a:pt x="699" y="0"/>
                    </a:lnTo>
                    <a:lnTo>
                      <a:pt x="667" y="0"/>
                    </a:lnTo>
                    <a:lnTo>
                      <a:pt x="635" y="0"/>
                    </a:lnTo>
                    <a:lnTo>
                      <a:pt x="603" y="1"/>
                    </a:lnTo>
                    <a:lnTo>
                      <a:pt x="572" y="3"/>
                    </a:lnTo>
                    <a:lnTo>
                      <a:pt x="539" y="6"/>
                    </a:lnTo>
                    <a:lnTo>
                      <a:pt x="508" y="10"/>
                    </a:lnTo>
                    <a:lnTo>
                      <a:pt x="477" y="15"/>
                    </a:lnTo>
                    <a:lnTo>
                      <a:pt x="447" y="21"/>
                    </a:lnTo>
                    <a:lnTo>
                      <a:pt x="416" y="27"/>
                    </a:lnTo>
                    <a:lnTo>
                      <a:pt x="386" y="36"/>
                    </a:lnTo>
                    <a:lnTo>
                      <a:pt x="357" y="44"/>
                    </a:lnTo>
                    <a:lnTo>
                      <a:pt x="328" y="53"/>
                    </a:lnTo>
                    <a:lnTo>
                      <a:pt x="300" y="63"/>
                    </a:lnTo>
                    <a:lnTo>
                      <a:pt x="272" y="74"/>
                    </a:lnTo>
                    <a:lnTo>
                      <a:pt x="246" y="86"/>
                    </a:lnTo>
                    <a:lnTo>
                      <a:pt x="221" y="98"/>
                    </a:lnTo>
                    <a:lnTo>
                      <a:pt x="195" y="113"/>
                    </a:lnTo>
                    <a:lnTo>
                      <a:pt x="172" y="127"/>
                    </a:lnTo>
                    <a:lnTo>
                      <a:pt x="149" y="141"/>
                    </a:lnTo>
                    <a:lnTo>
                      <a:pt x="129" y="157"/>
                    </a:lnTo>
                    <a:lnTo>
                      <a:pt x="110" y="173"/>
                    </a:lnTo>
                    <a:lnTo>
                      <a:pt x="93" y="189"/>
                    </a:lnTo>
                    <a:lnTo>
                      <a:pt x="76" y="205"/>
                    </a:lnTo>
                    <a:lnTo>
                      <a:pt x="62" y="222"/>
                    </a:lnTo>
                    <a:lnTo>
                      <a:pt x="49" y="240"/>
                    </a:lnTo>
                    <a:lnTo>
                      <a:pt x="38" y="257"/>
                    </a:lnTo>
                    <a:lnTo>
                      <a:pt x="28" y="275"/>
                    </a:lnTo>
                    <a:lnTo>
                      <a:pt x="20" y="293"/>
                    </a:lnTo>
                    <a:lnTo>
                      <a:pt x="12" y="311"/>
                    </a:lnTo>
                    <a:lnTo>
                      <a:pt x="7" y="329"/>
                    </a:lnTo>
                    <a:lnTo>
                      <a:pt x="3" y="347"/>
                    </a:lnTo>
                    <a:lnTo>
                      <a:pt x="1" y="367"/>
                    </a:lnTo>
                    <a:lnTo>
                      <a:pt x="0" y="385"/>
                    </a:lnTo>
                    <a:lnTo>
                      <a:pt x="1" y="403"/>
                    </a:lnTo>
                    <a:lnTo>
                      <a:pt x="3" y="421"/>
                    </a:lnTo>
                    <a:lnTo>
                      <a:pt x="7" y="440"/>
                    </a:lnTo>
                    <a:lnTo>
                      <a:pt x="12" y="458"/>
                    </a:lnTo>
                    <a:lnTo>
                      <a:pt x="20" y="476"/>
                    </a:lnTo>
                    <a:lnTo>
                      <a:pt x="28" y="495"/>
                    </a:lnTo>
                    <a:lnTo>
                      <a:pt x="38" y="512"/>
                    </a:lnTo>
                    <a:lnTo>
                      <a:pt x="49" y="530"/>
                    </a:lnTo>
                    <a:lnTo>
                      <a:pt x="62" y="547"/>
                    </a:lnTo>
                    <a:lnTo>
                      <a:pt x="76" y="564"/>
                    </a:lnTo>
                    <a:lnTo>
                      <a:pt x="93" y="581"/>
                    </a:lnTo>
                    <a:lnTo>
                      <a:pt x="110" y="597"/>
                    </a:lnTo>
                    <a:lnTo>
                      <a:pt x="129" y="612"/>
                    </a:lnTo>
                    <a:lnTo>
                      <a:pt x="149" y="628"/>
                    </a:lnTo>
                    <a:lnTo>
                      <a:pt x="172" y="643"/>
                    </a:lnTo>
                    <a:lnTo>
                      <a:pt x="195" y="657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31" name="Freeform 9"/>
              <p:cNvSpPr/>
              <p:nvPr/>
            </p:nvSpPr>
            <p:spPr bwMode="auto">
              <a:xfrm>
                <a:off x="2687638" y="2400300"/>
                <a:ext cx="176213" cy="101600"/>
              </a:xfrm>
              <a:custGeom>
                <a:avLst/>
                <a:gdLst>
                  <a:gd name="T0" fmla="*/ 245 w 1333"/>
                  <a:gd name="T1" fmla="*/ 684 h 770"/>
                  <a:gd name="T2" fmla="*/ 328 w 1333"/>
                  <a:gd name="T3" fmla="*/ 717 h 770"/>
                  <a:gd name="T4" fmla="*/ 415 w 1333"/>
                  <a:gd name="T5" fmla="*/ 743 h 770"/>
                  <a:gd name="T6" fmla="*/ 507 w 1333"/>
                  <a:gd name="T7" fmla="*/ 760 h 770"/>
                  <a:gd name="T8" fmla="*/ 603 w 1333"/>
                  <a:gd name="T9" fmla="*/ 769 h 770"/>
                  <a:gd name="T10" fmla="*/ 698 w 1333"/>
                  <a:gd name="T11" fmla="*/ 770 h 770"/>
                  <a:gd name="T12" fmla="*/ 793 w 1333"/>
                  <a:gd name="T13" fmla="*/ 764 h 770"/>
                  <a:gd name="T14" fmla="*/ 887 w 1333"/>
                  <a:gd name="T15" fmla="*/ 749 h 770"/>
                  <a:gd name="T16" fmla="*/ 976 w 1333"/>
                  <a:gd name="T17" fmla="*/ 726 h 770"/>
                  <a:gd name="T18" fmla="*/ 1060 w 1333"/>
                  <a:gd name="T19" fmla="*/ 696 h 770"/>
                  <a:gd name="T20" fmla="*/ 1138 w 1333"/>
                  <a:gd name="T21" fmla="*/ 657 h 770"/>
                  <a:gd name="T22" fmla="*/ 1205 w 1333"/>
                  <a:gd name="T23" fmla="*/ 613 h 770"/>
                  <a:gd name="T24" fmla="*/ 1257 w 1333"/>
                  <a:gd name="T25" fmla="*/ 565 h 770"/>
                  <a:gd name="T26" fmla="*/ 1296 w 1333"/>
                  <a:gd name="T27" fmla="*/ 513 h 770"/>
                  <a:gd name="T28" fmla="*/ 1321 w 1333"/>
                  <a:gd name="T29" fmla="*/ 459 h 770"/>
                  <a:gd name="T30" fmla="*/ 1332 w 1333"/>
                  <a:gd name="T31" fmla="*/ 404 h 770"/>
                  <a:gd name="T32" fmla="*/ 1330 w 1333"/>
                  <a:gd name="T33" fmla="*/ 349 h 770"/>
                  <a:gd name="T34" fmla="*/ 1314 w 1333"/>
                  <a:gd name="T35" fmla="*/ 294 h 770"/>
                  <a:gd name="T36" fmla="*/ 1285 w 1333"/>
                  <a:gd name="T37" fmla="*/ 240 h 770"/>
                  <a:gd name="T38" fmla="*/ 1241 w 1333"/>
                  <a:gd name="T39" fmla="*/ 189 h 770"/>
                  <a:gd name="T40" fmla="*/ 1183 w 1333"/>
                  <a:gd name="T41" fmla="*/ 143 h 770"/>
                  <a:gd name="T42" fmla="*/ 1113 w 1333"/>
                  <a:gd name="T43" fmla="*/ 99 h 770"/>
                  <a:gd name="T44" fmla="*/ 1033 w 1333"/>
                  <a:gd name="T45" fmla="*/ 63 h 770"/>
                  <a:gd name="T46" fmla="*/ 947 w 1333"/>
                  <a:gd name="T47" fmla="*/ 36 h 770"/>
                  <a:gd name="T48" fmla="*/ 856 w 1333"/>
                  <a:gd name="T49" fmla="*/ 16 h 770"/>
                  <a:gd name="T50" fmla="*/ 762 w 1333"/>
                  <a:gd name="T51" fmla="*/ 4 h 770"/>
                  <a:gd name="T52" fmla="*/ 667 w 1333"/>
                  <a:gd name="T53" fmla="*/ 0 h 770"/>
                  <a:gd name="T54" fmla="*/ 570 w 1333"/>
                  <a:gd name="T55" fmla="*/ 4 h 770"/>
                  <a:gd name="T56" fmla="*/ 477 w 1333"/>
                  <a:gd name="T57" fmla="*/ 16 h 770"/>
                  <a:gd name="T58" fmla="*/ 385 w 1333"/>
                  <a:gd name="T59" fmla="*/ 36 h 770"/>
                  <a:gd name="T60" fmla="*/ 299 w 1333"/>
                  <a:gd name="T61" fmla="*/ 63 h 770"/>
                  <a:gd name="T62" fmla="*/ 220 w 1333"/>
                  <a:gd name="T63" fmla="*/ 99 h 770"/>
                  <a:gd name="T64" fmla="*/ 149 w 1333"/>
                  <a:gd name="T65" fmla="*/ 143 h 770"/>
                  <a:gd name="T66" fmla="*/ 92 w 1333"/>
                  <a:gd name="T67" fmla="*/ 189 h 770"/>
                  <a:gd name="T68" fmla="*/ 48 w 1333"/>
                  <a:gd name="T69" fmla="*/ 240 h 770"/>
                  <a:gd name="T70" fmla="*/ 18 w 1333"/>
                  <a:gd name="T71" fmla="*/ 294 h 770"/>
                  <a:gd name="T72" fmla="*/ 3 w 1333"/>
                  <a:gd name="T73" fmla="*/ 349 h 770"/>
                  <a:gd name="T74" fmla="*/ 0 w 1333"/>
                  <a:gd name="T75" fmla="*/ 404 h 770"/>
                  <a:gd name="T76" fmla="*/ 12 w 1333"/>
                  <a:gd name="T77" fmla="*/ 459 h 770"/>
                  <a:gd name="T78" fmla="*/ 37 w 1333"/>
                  <a:gd name="T79" fmla="*/ 513 h 770"/>
                  <a:gd name="T80" fmla="*/ 76 w 1333"/>
                  <a:gd name="T81" fmla="*/ 565 h 770"/>
                  <a:gd name="T82" fmla="*/ 129 w 1333"/>
                  <a:gd name="T83" fmla="*/ 613 h 770"/>
                  <a:gd name="T84" fmla="*/ 195 w 1333"/>
                  <a:gd name="T85" fmla="*/ 657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33" h="770">
                    <a:moveTo>
                      <a:pt x="195" y="657"/>
                    </a:moveTo>
                    <a:lnTo>
                      <a:pt x="220" y="672"/>
                    </a:lnTo>
                    <a:lnTo>
                      <a:pt x="245" y="684"/>
                    </a:lnTo>
                    <a:lnTo>
                      <a:pt x="272" y="696"/>
                    </a:lnTo>
                    <a:lnTo>
                      <a:pt x="299" y="707"/>
                    </a:lnTo>
                    <a:lnTo>
                      <a:pt x="328" y="717"/>
                    </a:lnTo>
                    <a:lnTo>
                      <a:pt x="356" y="726"/>
                    </a:lnTo>
                    <a:lnTo>
                      <a:pt x="385" y="735"/>
                    </a:lnTo>
                    <a:lnTo>
                      <a:pt x="415" y="743"/>
                    </a:lnTo>
                    <a:lnTo>
                      <a:pt x="445" y="749"/>
                    </a:lnTo>
                    <a:lnTo>
                      <a:pt x="477" y="755"/>
                    </a:lnTo>
                    <a:lnTo>
                      <a:pt x="507" y="760"/>
                    </a:lnTo>
                    <a:lnTo>
                      <a:pt x="539" y="764"/>
                    </a:lnTo>
                    <a:lnTo>
                      <a:pt x="570" y="767"/>
                    </a:lnTo>
                    <a:lnTo>
                      <a:pt x="603" y="769"/>
                    </a:lnTo>
                    <a:lnTo>
                      <a:pt x="634" y="770"/>
                    </a:lnTo>
                    <a:lnTo>
                      <a:pt x="667" y="770"/>
                    </a:lnTo>
                    <a:lnTo>
                      <a:pt x="698" y="770"/>
                    </a:lnTo>
                    <a:lnTo>
                      <a:pt x="731" y="769"/>
                    </a:lnTo>
                    <a:lnTo>
                      <a:pt x="762" y="767"/>
                    </a:lnTo>
                    <a:lnTo>
                      <a:pt x="793" y="764"/>
                    </a:lnTo>
                    <a:lnTo>
                      <a:pt x="825" y="760"/>
                    </a:lnTo>
                    <a:lnTo>
                      <a:pt x="856" y="755"/>
                    </a:lnTo>
                    <a:lnTo>
                      <a:pt x="887" y="749"/>
                    </a:lnTo>
                    <a:lnTo>
                      <a:pt x="917" y="743"/>
                    </a:lnTo>
                    <a:lnTo>
                      <a:pt x="947" y="735"/>
                    </a:lnTo>
                    <a:lnTo>
                      <a:pt x="976" y="726"/>
                    </a:lnTo>
                    <a:lnTo>
                      <a:pt x="1006" y="717"/>
                    </a:lnTo>
                    <a:lnTo>
                      <a:pt x="1033" y="707"/>
                    </a:lnTo>
                    <a:lnTo>
                      <a:pt x="1060" y="696"/>
                    </a:lnTo>
                    <a:lnTo>
                      <a:pt x="1087" y="684"/>
                    </a:lnTo>
                    <a:lnTo>
                      <a:pt x="1113" y="672"/>
                    </a:lnTo>
                    <a:lnTo>
                      <a:pt x="1138" y="657"/>
                    </a:lnTo>
                    <a:lnTo>
                      <a:pt x="1162" y="643"/>
                    </a:lnTo>
                    <a:lnTo>
                      <a:pt x="1183" y="629"/>
                    </a:lnTo>
                    <a:lnTo>
                      <a:pt x="1205" y="613"/>
                    </a:lnTo>
                    <a:lnTo>
                      <a:pt x="1223" y="597"/>
                    </a:lnTo>
                    <a:lnTo>
                      <a:pt x="1241" y="581"/>
                    </a:lnTo>
                    <a:lnTo>
                      <a:pt x="1257" y="565"/>
                    </a:lnTo>
                    <a:lnTo>
                      <a:pt x="1272" y="548"/>
                    </a:lnTo>
                    <a:lnTo>
                      <a:pt x="1285" y="530"/>
                    </a:lnTo>
                    <a:lnTo>
                      <a:pt x="1296" y="513"/>
                    </a:lnTo>
                    <a:lnTo>
                      <a:pt x="1306" y="495"/>
                    </a:lnTo>
                    <a:lnTo>
                      <a:pt x="1314" y="477"/>
                    </a:lnTo>
                    <a:lnTo>
                      <a:pt x="1321" y="459"/>
                    </a:lnTo>
                    <a:lnTo>
                      <a:pt x="1326" y="441"/>
                    </a:lnTo>
                    <a:lnTo>
                      <a:pt x="1330" y="423"/>
                    </a:lnTo>
                    <a:lnTo>
                      <a:pt x="1332" y="404"/>
                    </a:lnTo>
                    <a:lnTo>
                      <a:pt x="1333" y="385"/>
                    </a:lnTo>
                    <a:lnTo>
                      <a:pt x="1332" y="367"/>
                    </a:lnTo>
                    <a:lnTo>
                      <a:pt x="1330" y="349"/>
                    </a:lnTo>
                    <a:lnTo>
                      <a:pt x="1326" y="330"/>
                    </a:lnTo>
                    <a:lnTo>
                      <a:pt x="1321" y="312"/>
                    </a:lnTo>
                    <a:lnTo>
                      <a:pt x="1314" y="294"/>
                    </a:lnTo>
                    <a:lnTo>
                      <a:pt x="1306" y="276"/>
                    </a:lnTo>
                    <a:lnTo>
                      <a:pt x="1296" y="258"/>
                    </a:lnTo>
                    <a:lnTo>
                      <a:pt x="1285" y="240"/>
                    </a:lnTo>
                    <a:lnTo>
                      <a:pt x="1272" y="223"/>
                    </a:lnTo>
                    <a:lnTo>
                      <a:pt x="1257" y="207"/>
                    </a:lnTo>
                    <a:lnTo>
                      <a:pt x="1241" y="189"/>
                    </a:lnTo>
                    <a:lnTo>
                      <a:pt x="1223" y="173"/>
                    </a:lnTo>
                    <a:lnTo>
                      <a:pt x="1205" y="158"/>
                    </a:lnTo>
                    <a:lnTo>
                      <a:pt x="1183" y="143"/>
                    </a:lnTo>
                    <a:lnTo>
                      <a:pt x="1162" y="127"/>
                    </a:lnTo>
                    <a:lnTo>
                      <a:pt x="1138" y="113"/>
                    </a:lnTo>
                    <a:lnTo>
                      <a:pt x="1113" y="99"/>
                    </a:lnTo>
                    <a:lnTo>
                      <a:pt x="1087" y="87"/>
                    </a:lnTo>
                    <a:lnTo>
                      <a:pt x="1060" y="75"/>
                    </a:lnTo>
                    <a:lnTo>
                      <a:pt x="1033" y="63"/>
                    </a:lnTo>
                    <a:lnTo>
                      <a:pt x="1006" y="53"/>
                    </a:lnTo>
                    <a:lnTo>
                      <a:pt x="976" y="44"/>
                    </a:lnTo>
                    <a:lnTo>
                      <a:pt x="947" y="36"/>
                    </a:lnTo>
                    <a:lnTo>
                      <a:pt x="917" y="29"/>
                    </a:lnTo>
                    <a:lnTo>
                      <a:pt x="887" y="22"/>
                    </a:lnTo>
                    <a:lnTo>
                      <a:pt x="856" y="16"/>
                    </a:lnTo>
                    <a:lnTo>
                      <a:pt x="825" y="12"/>
                    </a:lnTo>
                    <a:lnTo>
                      <a:pt x="793" y="7"/>
                    </a:lnTo>
                    <a:lnTo>
                      <a:pt x="762" y="4"/>
                    </a:lnTo>
                    <a:lnTo>
                      <a:pt x="731" y="2"/>
                    </a:lnTo>
                    <a:lnTo>
                      <a:pt x="698" y="0"/>
                    </a:lnTo>
                    <a:lnTo>
                      <a:pt x="667" y="0"/>
                    </a:lnTo>
                    <a:lnTo>
                      <a:pt x="634" y="0"/>
                    </a:lnTo>
                    <a:lnTo>
                      <a:pt x="603" y="2"/>
                    </a:lnTo>
                    <a:lnTo>
                      <a:pt x="570" y="4"/>
                    </a:lnTo>
                    <a:lnTo>
                      <a:pt x="539" y="7"/>
                    </a:lnTo>
                    <a:lnTo>
                      <a:pt x="507" y="12"/>
                    </a:lnTo>
                    <a:lnTo>
                      <a:pt x="477" y="16"/>
                    </a:lnTo>
                    <a:lnTo>
                      <a:pt x="445" y="22"/>
                    </a:lnTo>
                    <a:lnTo>
                      <a:pt x="415" y="29"/>
                    </a:lnTo>
                    <a:lnTo>
                      <a:pt x="385" y="36"/>
                    </a:lnTo>
                    <a:lnTo>
                      <a:pt x="356" y="44"/>
                    </a:lnTo>
                    <a:lnTo>
                      <a:pt x="328" y="53"/>
                    </a:lnTo>
                    <a:lnTo>
                      <a:pt x="299" y="63"/>
                    </a:lnTo>
                    <a:lnTo>
                      <a:pt x="272" y="75"/>
                    </a:lnTo>
                    <a:lnTo>
                      <a:pt x="245" y="87"/>
                    </a:lnTo>
                    <a:lnTo>
                      <a:pt x="220" y="99"/>
                    </a:lnTo>
                    <a:lnTo>
                      <a:pt x="195" y="113"/>
                    </a:lnTo>
                    <a:lnTo>
                      <a:pt x="171" y="127"/>
                    </a:lnTo>
                    <a:lnTo>
                      <a:pt x="149" y="143"/>
                    </a:lnTo>
                    <a:lnTo>
                      <a:pt x="129" y="158"/>
                    </a:lnTo>
                    <a:lnTo>
                      <a:pt x="109" y="173"/>
                    </a:lnTo>
                    <a:lnTo>
                      <a:pt x="92" y="189"/>
                    </a:lnTo>
                    <a:lnTo>
                      <a:pt x="76" y="207"/>
                    </a:lnTo>
                    <a:lnTo>
                      <a:pt x="62" y="223"/>
                    </a:lnTo>
                    <a:lnTo>
                      <a:pt x="48" y="240"/>
                    </a:lnTo>
                    <a:lnTo>
                      <a:pt x="37" y="258"/>
                    </a:lnTo>
                    <a:lnTo>
                      <a:pt x="27" y="276"/>
                    </a:lnTo>
                    <a:lnTo>
                      <a:pt x="18" y="294"/>
                    </a:lnTo>
                    <a:lnTo>
                      <a:pt x="12" y="312"/>
                    </a:lnTo>
                    <a:lnTo>
                      <a:pt x="6" y="330"/>
                    </a:lnTo>
                    <a:lnTo>
                      <a:pt x="3" y="349"/>
                    </a:lnTo>
                    <a:lnTo>
                      <a:pt x="0" y="367"/>
                    </a:lnTo>
                    <a:lnTo>
                      <a:pt x="0" y="385"/>
                    </a:lnTo>
                    <a:lnTo>
                      <a:pt x="0" y="404"/>
                    </a:lnTo>
                    <a:lnTo>
                      <a:pt x="3" y="423"/>
                    </a:lnTo>
                    <a:lnTo>
                      <a:pt x="6" y="441"/>
                    </a:lnTo>
                    <a:lnTo>
                      <a:pt x="12" y="459"/>
                    </a:lnTo>
                    <a:lnTo>
                      <a:pt x="19" y="477"/>
                    </a:lnTo>
                    <a:lnTo>
                      <a:pt x="27" y="495"/>
                    </a:lnTo>
                    <a:lnTo>
                      <a:pt x="37" y="513"/>
                    </a:lnTo>
                    <a:lnTo>
                      <a:pt x="48" y="530"/>
                    </a:lnTo>
                    <a:lnTo>
                      <a:pt x="62" y="548"/>
                    </a:lnTo>
                    <a:lnTo>
                      <a:pt x="76" y="565"/>
                    </a:lnTo>
                    <a:lnTo>
                      <a:pt x="92" y="581"/>
                    </a:lnTo>
                    <a:lnTo>
                      <a:pt x="109" y="597"/>
                    </a:lnTo>
                    <a:lnTo>
                      <a:pt x="129" y="613"/>
                    </a:lnTo>
                    <a:lnTo>
                      <a:pt x="149" y="629"/>
                    </a:lnTo>
                    <a:lnTo>
                      <a:pt x="171" y="643"/>
                    </a:lnTo>
                    <a:lnTo>
                      <a:pt x="195" y="657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32" name="Freeform 10"/>
              <p:cNvSpPr/>
              <p:nvPr/>
            </p:nvSpPr>
            <p:spPr bwMode="auto">
              <a:xfrm>
                <a:off x="2897188" y="2274888"/>
                <a:ext cx="176213" cy="103188"/>
              </a:xfrm>
              <a:custGeom>
                <a:avLst/>
                <a:gdLst>
                  <a:gd name="T0" fmla="*/ 246 w 1334"/>
                  <a:gd name="T1" fmla="*/ 683 h 770"/>
                  <a:gd name="T2" fmla="*/ 328 w 1334"/>
                  <a:gd name="T3" fmla="*/ 717 h 770"/>
                  <a:gd name="T4" fmla="*/ 416 w 1334"/>
                  <a:gd name="T5" fmla="*/ 742 h 770"/>
                  <a:gd name="T6" fmla="*/ 509 w 1334"/>
                  <a:gd name="T7" fmla="*/ 760 h 770"/>
                  <a:gd name="T8" fmla="*/ 603 w 1334"/>
                  <a:gd name="T9" fmla="*/ 769 h 770"/>
                  <a:gd name="T10" fmla="*/ 700 w 1334"/>
                  <a:gd name="T11" fmla="*/ 770 h 770"/>
                  <a:gd name="T12" fmla="*/ 795 w 1334"/>
                  <a:gd name="T13" fmla="*/ 763 h 770"/>
                  <a:gd name="T14" fmla="*/ 887 w 1334"/>
                  <a:gd name="T15" fmla="*/ 748 h 770"/>
                  <a:gd name="T16" fmla="*/ 978 w 1334"/>
                  <a:gd name="T17" fmla="*/ 726 h 770"/>
                  <a:gd name="T18" fmla="*/ 1062 w 1334"/>
                  <a:gd name="T19" fmla="*/ 696 h 770"/>
                  <a:gd name="T20" fmla="*/ 1139 w 1334"/>
                  <a:gd name="T21" fmla="*/ 657 h 770"/>
                  <a:gd name="T22" fmla="*/ 1205 w 1334"/>
                  <a:gd name="T23" fmla="*/ 612 h 770"/>
                  <a:gd name="T24" fmla="*/ 1258 w 1334"/>
                  <a:gd name="T25" fmla="*/ 564 h 770"/>
                  <a:gd name="T26" fmla="*/ 1296 w 1334"/>
                  <a:gd name="T27" fmla="*/ 513 h 770"/>
                  <a:gd name="T28" fmla="*/ 1322 w 1334"/>
                  <a:gd name="T29" fmla="*/ 458 h 770"/>
                  <a:gd name="T30" fmla="*/ 1333 w 1334"/>
                  <a:gd name="T31" fmla="*/ 403 h 770"/>
                  <a:gd name="T32" fmla="*/ 1331 w 1334"/>
                  <a:gd name="T33" fmla="*/ 348 h 770"/>
                  <a:gd name="T34" fmla="*/ 1315 w 1334"/>
                  <a:gd name="T35" fmla="*/ 293 h 770"/>
                  <a:gd name="T36" fmla="*/ 1285 w 1334"/>
                  <a:gd name="T37" fmla="*/ 240 h 770"/>
                  <a:gd name="T38" fmla="*/ 1242 w 1334"/>
                  <a:gd name="T39" fmla="*/ 189 h 770"/>
                  <a:gd name="T40" fmla="*/ 1185 w 1334"/>
                  <a:gd name="T41" fmla="*/ 142 h 770"/>
                  <a:gd name="T42" fmla="*/ 1114 w 1334"/>
                  <a:gd name="T43" fmla="*/ 98 h 770"/>
                  <a:gd name="T44" fmla="*/ 1035 w 1334"/>
                  <a:gd name="T45" fmla="*/ 63 h 770"/>
                  <a:gd name="T46" fmla="*/ 948 w 1334"/>
                  <a:gd name="T47" fmla="*/ 35 h 770"/>
                  <a:gd name="T48" fmla="*/ 857 w 1334"/>
                  <a:gd name="T49" fmla="*/ 15 h 770"/>
                  <a:gd name="T50" fmla="*/ 763 w 1334"/>
                  <a:gd name="T51" fmla="*/ 4 h 770"/>
                  <a:gd name="T52" fmla="*/ 667 w 1334"/>
                  <a:gd name="T53" fmla="*/ 0 h 770"/>
                  <a:gd name="T54" fmla="*/ 572 w 1334"/>
                  <a:gd name="T55" fmla="*/ 4 h 770"/>
                  <a:gd name="T56" fmla="*/ 477 w 1334"/>
                  <a:gd name="T57" fmla="*/ 15 h 770"/>
                  <a:gd name="T58" fmla="*/ 386 w 1334"/>
                  <a:gd name="T59" fmla="*/ 35 h 770"/>
                  <a:gd name="T60" fmla="*/ 301 w 1334"/>
                  <a:gd name="T61" fmla="*/ 63 h 770"/>
                  <a:gd name="T62" fmla="*/ 220 w 1334"/>
                  <a:gd name="T63" fmla="*/ 98 h 770"/>
                  <a:gd name="T64" fmla="*/ 149 w 1334"/>
                  <a:gd name="T65" fmla="*/ 142 h 770"/>
                  <a:gd name="T66" fmla="*/ 93 w 1334"/>
                  <a:gd name="T67" fmla="*/ 189 h 770"/>
                  <a:gd name="T68" fmla="*/ 49 w 1334"/>
                  <a:gd name="T69" fmla="*/ 240 h 770"/>
                  <a:gd name="T70" fmla="*/ 20 w 1334"/>
                  <a:gd name="T71" fmla="*/ 293 h 770"/>
                  <a:gd name="T72" fmla="*/ 3 w 1334"/>
                  <a:gd name="T73" fmla="*/ 348 h 770"/>
                  <a:gd name="T74" fmla="*/ 1 w 1334"/>
                  <a:gd name="T75" fmla="*/ 403 h 770"/>
                  <a:gd name="T76" fmla="*/ 12 w 1334"/>
                  <a:gd name="T77" fmla="*/ 458 h 770"/>
                  <a:gd name="T78" fmla="*/ 38 w 1334"/>
                  <a:gd name="T79" fmla="*/ 513 h 770"/>
                  <a:gd name="T80" fmla="*/ 76 w 1334"/>
                  <a:gd name="T81" fmla="*/ 564 h 770"/>
                  <a:gd name="T82" fmla="*/ 129 w 1334"/>
                  <a:gd name="T83" fmla="*/ 612 h 770"/>
                  <a:gd name="T84" fmla="*/ 196 w 1334"/>
                  <a:gd name="T85" fmla="*/ 657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34" h="770">
                    <a:moveTo>
                      <a:pt x="196" y="657"/>
                    </a:moveTo>
                    <a:lnTo>
                      <a:pt x="220" y="671"/>
                    </a:lnTo>
                    <a:lnTo>
                      <a:pt x="246" y="683"/>
                    </a:lnTo>
                    <a:lnTo>
                      <a:pt x="273" y="696"/>
                    </a:lnTo>
                    <a:lnTo>
                      <a:pt x="301" y="707"/>
                    </a:lnTo>
                    <a:lnTo>
                      <a:pt x="328" y="717"/>
                    </a:lnTo>
                    <a:lnTo>
                      <a:pt x="358" y="726"/>
                    </a:lnTo>
                    <a:lnTo>
                      <a:pt x="386" y="734"/>
                    </a:lnTo>
                    <a:lnTo>
                      <a:pt x="416" y="742"/>
                    </a:lnTo>
                    <a:lnTo>
                      <a:pt x="447" y="748"/>
                    </a:lnTo>
                    <a:lnTo>
                      <a:pt x="477" y="754"/>
                    </a:lnTo>
                    <a:lnTo>
                      <a:pt x="509" y="760"/>
                    </a:lnTo>
                    <a:lnTo>
                      <a:pt x="540" y="763"/>
                    </a:lnTo>
                    <a:lnTo>
                      <a:pt x="572" y="766"/>
                    </a:lnTo>
                    <a:lnTo>
                      <a:pt x="603" y="769"/>
                    </a:lnTo>
                    <a:lnTo>
                      <a:pt x="636" y="770"/>
                    </a:lnTo>
                    <a:lnTo>
                      <a:pt x="667" y="770"/>
                    </a:lnTo>
                    <a:lnTo>
                      <a:pt x="700" y="770"/>
                    </a:lnTo>
                    <a:lnTo>
                      <a:pt x="731" y="769"/>
                    </a:lnTo>
                    <a:lnTo>
                      <a:pt x="763" y="766"/>
                    </a:lnTo>
                    <a:lnTo>
                      <a:pt x="795" y="763"/>
                    </a:lnTo>
                    <a:lnTo>
                      <a:pt x="825" y="760"/>
                    </a:lnTo>
                    <a:lnTo>
                      <a:pt x="857" y="754"/>
                    </a:lnTo>
                    <a:lnTo>
                      <a:pt x="887" y="748"/>
                    </a:lnTo>
                    <a:lnTo>
                      <a:pt x="918" y="742"/>
                    </a:lnTo>
                    <a:lnTo>
                      <a:pt x="948" y="734"/>
                    </a:lnTo>
                    <a:lnTo>
                      <a:pt x="978" y="726"/>
                    </a:lnTo>
                    <a:lnTo>
                      <a:pt x="1006" y="717"/>
                    </a:lnTo>
                    <a:lnTo>
                      <a:pt x="1035" y="707"/>
                    </a:lnTo>
                    <a:lnTo>
                      <a:pt x="1062" y="696"/>
                    </a:lnTo>
                    <a:lnTo>
                      <a:pt x="1088" y="683"/>
                    </a:lnTo>
                    <a:lnTo>
                      <a:pt x="1114" y="671"/>
                    </a:lnTo>
                    <a:lnTo>
                      <a:pt x="1139" y="657"/>
                    </a:lnTo>
                    <a:lnTo>
                      <a:pt x="1162" y="643"/>
                    </a:lnTo>
                    <a:lnTo>
                      <a:pt x="1185" y="628"/>
                    </a:lnTo>
                    <a:lnTo>
                      <a:pt x="1205" y="612"/>
                    </a:lnTo>
                    <a:lnTo>
                      <a:pt x="1224" y="597"/>
                    </a:lnTo>
                    <a:lnTo>
                      <a:pt x="1242" y="581"/>
                    </a:lnTo>
                    <a:lnTo>
                      <a:pt x="1258" y="564"/>
                    </a:lnTo>
                    <a:lnTo>
                      <a:pt x="1272" y="547"/>
                    </a:lnTo>
                    <a:lnTo>
                      <a:pt x="1285" y="530"/>
                    </a:lnTo>
                    <a:lnTo>
                      <a:pt x="1296" y="513"/>
                    </a:lnTo>
                    <a:lnTo>
                      <a:pt x="1307" y="494"/>
                    </a:lnTo>
                    <a:lnTo>
                      <a:pt x="1315" y="476"/>
                    </a:lnTo>
                    <a:lnTo>
                      <a:pt x="1322" y="458"/>
                    </a:lnTo>
                    <a:lnTo>
                      <a:pt x="1327" y="440"/>
                    </a:lnTo>
                    <a:lnTo>
                      <a:pt x="1331" y="421"/>
                    </a:lnTo>
                    <a:lnTo>
                      <a:pt x="1333" y="403"/>
                    </a:lnTo>
                    <a:lnTo>
                      <a:pt x="1334" y="385"/>
                    </a:lnTo>
                    <a:lnTo>
                      <a:pt x="1333" y="367"/>
                    </a:lnTo>
                    <a:lnTo>
                      <a:pt x="1331" y="348"/>
                    </a:lnTo>
                    <a:lnTo>
                      <a:pt x="1327" y="330"/>
                    </a:lnTo>
                    <a:lnTo>
                      <a:pt x="1322" y="312"/>
                    </a:lnTo>
                    <a:lnTo>
                      <a:pt x="1315" y="293"/>
                    </a:lnTo>
                    <a:lnTo>
                      <a:pt x="1307" y="275"/>
                    </a:lnTo>
                    <a:lnTo>
                      <a:pt x="1296" y="258"/>
                    </a:lnTo>
                    <a:lnTo>
                      <a:pt x="1285" y="240"/>
                    </a:lnTo>
                    <a:lnTo>
                      <a:pt x="1272" y="222"/>
                    </a:lnTo>
                    <a:lnTo>
                      <a:pt x="1258" y="206"/>
                    </a:lnTo>
                    <a:lnTo>
                      <a:pt x="1242" y="189"/>
                    </a:lnTo>
                    <a:lnTo>
                      <a:pt x="1224" y="173"/>
                    </a:lnTo>
                    <a:lnTo>
                      <a:pt x="1205" y="157"/>
                    </a:lnTo>
                    <a:lnTo>
                      <a:pt x="1185" y="142"/>
                    </a:lnTo>
                    <a:lnTo>
                      <a:pt x="1162" y="127"/>
                    </a:lnTo>
                    <a:lnTo>
                      <a:pt x="1139" y="113"/>
                    </a:lnTo>
                    <a:lnTo>
                      <a:pt x="1114" y="98"/>
                    </a:lnTo>
                    <a:lnTo>
                      <a:pt x="1088" y="86"/>
                    </a:lnTo>
                    <a:lnTo>
                      <a:pt x="1062" y="74"/>
                    </a:lnTo>
                    <a:lnTo>
                      <a:pt x="1035" y="63"/>
                    </a:lnTo>
                    <a:lnTo>
                      <a:pt x="1006" y="53"/>
                    </a:lnTo>
                    <a:lnTo>
                      <a:pt x="978" y="44"/>
                    </a:lnTo>
                    <a:lnTo>
                      <a:pt x="948" y="35"/>
                    </a:lnTo>
                    <a:lnTo>
                      <a:pt x="918" y="27"/>
                    </a:lnTo>
                    <a:lnTo>
                      <a:pt x="887" y="21"/>
                    </a:lnTo>
                    <a:lnTo>
                      <a:pt x="857" y="15"/>
                    </a:lnTo>
                    <a:lnTo>
                      <a:pt x="825" y="11"/>
                    </a:lnTo>
                    <a:lnTo>
                      <a:pt x="795" y="7"/>
                    </a:lnTo>
                    <a:lnTo>
                      <a:pt x="763" y="4"/>
                    </a:lnTo>
                    <a:lnTo>
                      <a:pt x="731" y="1"/>
                    </a:lnTo>
                    <a:lnTo>
                      <a:pt x="700" y="0"/>
                    </a:lnTo>
                    <a:lnTo>
                      <a:pt x="667" y="0"/>
                    </a:lnTo>
                    <a:lnTo>
                      <a:pt x="636" y="0"/>
                    </a:lnTo>
                    <a:lnTo>
                      <a:pt x="603" y="1"/>
                    </a:lnTo>
                    <a:lnTo>
                      <a:pt x="572" y="4"/>
                    </a:lnTo>
                    <a:lnTo>
                      <a:pt x="540" y="7"/>
                    </a:lnTo>
                    <a:lnTo>
                      <a:pt x="509" y="11"/>
                    </a:lnTo>
                    <a:lnTo>
                      <a:pt x="477" y="15"/>
                    </a:lnTo>
                    <a:lnTo>
                      <a:pt x="447" y="21"/>
                    </a:lnTo>
                    <a:lnTo>
                      <a:pt x="416" y="27"/>
                    </a:lnTo>
                    <a:lnTo>
                      <a:pt x="386" y="35"/>
                    </a:lnTo>
                    <a:lnTo>
                      <a:pt x="358" y="44"/>
                    </a:lnTo>
                    <a:lnTo>
                      <a:pt x="328" y="53"/>
                    </a:lnTo>
                    <a:lnTo>
                      <a:pt x="301" y="63"/>
                    </a:lnTo>
                    <a:lnTo>
                      <a:pt x="273" y="74"/>
                    </a:lnTo>
                    <a:lnTo>
                      <a:pt x="246" y="86"/>
                    </a:lnTo>
                    <a:lnTo>
                      <a:pt x="220" y="98"/>
                    </a:lnTo>
                    <a:lnTo>
                      <a:pt x="195" y="113"/>
                    </a:lnTo>
                    <a:lnTo>
                      <a:pt x="172" y="127"/>
                    </a:lnTo>
                    <a:lnTo>
                      <a:pt x="149" y="142"/>
                    </a:lnTo>
                    <a:lnTo>
                      <a:pt x="129" y="157"/>
                    </a:lnTo>
                    <a:lnTo>
                      <a:pt x="110" y="173"/>
                    </a:lnTo>
                    <a:lnTo>
                      <a:pt x="93" y="189"/>
                    </a:lnTo>
                    <a:lnTo>
                      <a:pt x="76" y="206"/>
                    </a:lnTo>
                    <a:lnTo>
                      <a:pt x="62" y="222"/>
                    </a:lnTo>
                    <a:lnTo>
                      <a:pt x="49" y="240"/>
                    </a:lnTo>
                    <a:lnTo>
                      <a:pt x="38" y="258"/>
                    </a:lnTo>
                    <a:lnTo>
                      <a:pt x="28" y="275"/>
                    </a:lnTo>
                    <a:lnTo>
                      <a:pt x="20" y="293"/>
                    </a:lnTo>
                    <a:lnTo>
                      <a:pt x="12" y="312"/>
                    </a:lnTo>
                    <a:lnTo>
                      <a:pt x="7" y="330"/>
                    </a:lnTo>
                    <a:lnTo>
                      <a:pt x="3" y="348"/>
                    </a:lnTo>
                    <a:lnTo>
                      <a:pt x="1" y="367"/>
                    </a:lnTo>
                    <a:lnTo>
                      <a:pt x="0" y="385"/>
                    </a:lnTo>
                    <a:lnTo>
                      <a:pt x="1" y="403"/>
                    </a:lnTo>
                    <a:lnTo>
                      <a:pt x="3" y="421"/>
                    </a:lnTo>
                    <a:lnTo>
                      <a:pt x="7" y="440"/>
                    </a:lnTo>
                    <a:lnTo>
                      <a:pt x="12" y="458"/>
                    </a:lnTo>
                    <a:lnTo>
                      <a:pt x="20" y="476"/>
                    </a:lnTo>
                    <a:lnTo>
                      <a:pt x="28" y="494"/>
                    </a:lnTo>
                    <a:lnTo>
                      <a:pt x="38" y="513"/>
                    </a:lnTo>
                    <a:lnTo>
                      <a:pt x="49" y="530"/>
                    </a:lnTo>
                    <a:lnTo>
                      <a:pt x="62" y="547"/>
                    </a:lnTo>
                    <a:lnTo>
                      <a:pt x="76" y="564"/>
                    </a:lnTo>
                    <a:lnTo>
                      <a:pt x="93" y="581"/>
                    </a:lnTo>
                    <a:lnTo>
                      <a:pt x="110" y="597"/>
                    </a:lnTo>
                    <a:lnTo>
                      <a:pt x="129" y="612"/>
                    </a:lnTo>
                    <a:lnTo>
                      <a:pt x="149" y="628"/>
                    </a:lnTo>
                    <a:lnTo>
                      <a:pt x="172" y="643"/>
                    </a:lnTo>
                    <a:lnTo>
                      <a:pt x="196" y="657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33" name="Freeform 11"/>
              <p:cNvSpPr/>
              <p:nvPr/>
            </p:nvSpPr>
            <p:spPr bwMode="auto">
              <a:xfrm>
                <a:off x="2797175" y="2730500"/>
                <a:ext cx="176213" cy="103188"/>
              </a:xfrm>
              <a:custGeom>
                <a:avLst/>
                <a:gdLst>
                  <a:gd name="T0" fmla="*/ 246 w 1334"/>
                  <a:gd name="T1" fmla="*/ 684 h 770"/>
                  <a:gd name="T2" fmla="*/ 328 w 1334"/>
                  <a:gd name="T3" fmla="*/ 716 h 770"/>
                  <a:gd name="T4" fmla="*/ 416 w 1334"/>
                  <a:gd name="T5" fmla="*/ 742 h 770"/>
                  <a:gd name="T6" fmla="*/ 509 w 1334"/>
                  <a:gd name="T7" fmla="*/ 759 h 770"/>
                  <a:gd name="T8" fmla="*/ 603 w 1334"/>
                  <a:gd name="T9" fmla="*/ 768 h 770"/>
                  <a:gd name="T10" fmla="*/ 698 w 1334"/>
                  <a:gd name="T11" fmla="*/ 769 h 770"/>
                  <a:gd name="T12" fmla="*/ 794 w 1334"/>
                  <a:gd name="T13" fmla="*/ 763 h 770"/>
                  <a:gd name="T14" fmla="*/ 887 w 1334"/>
                  <a:gd name="T15" fmla="*/ 748 h 770"/>
                  <a:gd name="T16" fmla="*/ 976 w 1334"/>
                  <a:gd name="T17" fmla="*/ 726 h 770"/>
                  <a:gd name="T18" fmla="*/ 1061 w 1334"/>
                  <a:gd name="T19" fmla="*/ 695 h 770"/>
                  <a:gd name="T20" fmla="*/ 1138 w 1334"/>
                  <a:gd name="T21" fmla="*/ 657 h 770"/>
                  <a:gd name="T22" fmla="*/ 1205 w 1334"/>
                  <a:gd name="T23" fmla="*/ 613 h 770"/>
                  <a:gd name="T24" fmla="*/ 1258 w 1334"/>
                  <a:gd name="T25" fmla="*/ 564 h 770"/>
                  <a:gd name="T26" fmla="*/ 1296 w 1334"/>
                  <a:gd name="T27" fmla="*/ 512 h 770"/>
                  <a:gd name="T28" fmla="*/ 1322 w 1334"/>
                  <a:gd name="T29" fmla="*/ 459 h 770"/>
                  <a:gd name="T30" fmla="*/ 1333 w 1334"/>
                  <a:gd name="T31" fmla="*/ 403 h 770"/>
                  <a:gd name="T32" fmla="*/ 1331 w 1334"/>
                  <a:gd name="T33" fmla="*/ 348 h 770"/>
                  <a:gd name="T34" fmla="*/ 1314 w 1334"/>
                  <a:gd name="T35" fmla="*/ 293 h 770"/>
                  <a:gd name="T36" fmla="*/ 1285 w 1334"/>
                  <a:gd name="T37" fmla="*/ 240 h 770"/>
                  <a:gd name="T38" fmla="*/ 1241 w 1334"/>
                  <a:gd name="T39" fmla="*/ 189 h 770"/>
                  <a:gd name="T40" fmla="*/ 1185 w 1334"/>
                  <a:gd name="T41" fmla="*/ 142 h 770"/>
                  <a:gd name="T42" fmla="*/ 1114 w 1334"/>
                  <a:gd name="T43" fmla="*/ 99 h 770"/>
                  <a:gd name="T44" fmla="*/ 1033 w 1334"/>
                  <a:gd name="T45" fmla="*/ 62 h 770"/>
                  <a:gd name="T46" fmla="*/ 948 w 1334"/>
                  <a:gd name="T47" fmla="*/ 35 h 770"/>
                  <a:gd name="T48" fmla="*/ 857 w 1334"/>
                  <a:gd name="T49" fmla="*/ 16 h 770"/>
                  <a:gd name="T50" fmla="*/ 762 w 1334"/>
                  <a:gd name="T51" fmla="*/ 4 h 770"/>
                  <a:gd name="T52" fmla="*/ 667 w 1334"/>
                  <a:gd name="T53" fmla="*/ 0 h 770"/>
                  <a:gd name="T54" fmla="*/ 571 w 1334"/>
                  <a:gd name="T55" fmla="*/ 4 h 770"/>
                  <a:gd name="T56" fmla="*/ 477 w 1334"/>
                  <a:gd name="T57" fmla="*/ 16 h 770"/>
                  <a:gd name="T58" fmla="*/ 386 w 1334"/>
                  <a:gd name="T59" fmla="*/ 35 h 770"/>
                  <a:gd name="T60" fmla="*/ 299 w 1334"/>
                  <a:gd name="T61" fmla="*/ 62 h 770"/>
                  <a:gd name="T62" fmla="*/ 220 w 1334"/>
                  <a:gd name="T63" fmla="*/ 99 h 770"/>
                  <a:gd name="T64" fmla="*/ 149 w 1334"/>
                  <a:gd name="T65" fmla="*/ 142 h 770"/>
                  <a:gd name="T66" fmla="*/ 92 w 1334"/>
                  <a:gd name="T67" fmla="*/ 189 h 770"/>
                  <a:gd name="T68" fmla="*/ 49 w 1334"/>
                  <a:gd name="T69" fmla="*/ 240 h 770"/>
                  <a:gd name="T70" fmla="*/ 19 w 1334"/>
                  <a:gd name="T71" fmla="*/ 293 h 770"/>
                  <a:gd name="T72" fmla="*/ 3 w 1334"/>
                  <a:gd name="T73" fmla="*/ 348 h 770"/>
                  <a:gd name="T74" fmla="*/ 1 w 1334"/>
                  <a:gd name="T75" fmla="*/ 403 h 770"/>
                  <a:gd name="T76" fmla="*/ 12 w 1334"/>
                  <a:gd name="T77" fmla="*/ 459 h 770"/>
                  <a:gd name="T78" fmla="*/ 38 w 1334"/>
                  <a:gd name="T79" fmla="*/ 512 h 770"/>
                  <a:gd name="T80" fmla="*/ 76 w 1334"/>
                  <a:gd name="T81" fmla="*/ 564 h 770"/>
                  <a:gd name="T82" fmla="*/ 129 w 1334"/>
                  <a:gd name="T83" fmla="*/ 613 h 770"/>
                  <a:gd name="T84" fmla="*/ 195 w 1334"/>
                  <a:gd name="T85" fmla="*/ 657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34" h="770">
                    <a:moveTo>
                      <a:pt x="195" y="657"/>
                    </a:moveTo>
                    <a:lnTo>
                      <a:pt x="220" y="671"/>
                    </a:lnTo>
                    <a:lnTo>
                      <a:pt x="246" y="684"/>
                    </a:lnTo>
                    <a:lnTo>
                      <a:pt x="272" y="695"/>
                    </a:lnTo>
                    <a:lnTo>
                      <a:pt x="299" y="706"/>
                    </a:lnTo>
                    <a:lnTo>
                      <a:pt x="328" y="716"/>
                    </a:lnTo>
                    <a:lnTo>
                      <a:pt x="356" y="726"/>
                    </a:lnTo>
                    <a:lnTo>
                      <a:pt x="386" y="734"/>
                    </a:lnTo>
                    <a:lnTo>
                      <a:pt x="416" y="742"/>
                    </a:lnTo>
                    <a:lnTo>
                      <a:pt x="447" y="748"/>
                    </a:lnTo>
                    <a:lnTo>
                      <a:pt x="477" y="754"/>
                    </a:lnTo>
                    <a:lnTo>
                      <a:pt x="509" y="759"/>
                    </a:lnTo>
                    <a:lnTo>
                      <a:pt x="539" y="763"/>
                    </a:lnTo>
                    <a:lnTo>
                      <a:pt x="571" y="766"/>
                    </a:lnTo>
                    <a:lnTo>
                      <a:pt x="603" y="768"/>
                    </a:lnTo>
                    <a:lnTo>
                      <a:pt x="634" y="769"/>
                    </a:lnTo>
                    <a:lnTo>
                      <a:pt x="667" y="770"/>
                    </a:lnTo>
                    <a:lnTo>
                      <a:pt x="698" y="769"/>
                    </a:lnTo>
                    <a:lnTo>
                      <a:pt x="731" y="768"/>
                    </a:lnTo>
                    <a:lnTo>
                      <a:pt x="762" y="766"/>
                    </a:lnTo>
                    <a:lnTo>
                      <a:pt x="794" y="763"/>
                    </a:lnTo>
                    <a:lnTo>
                      <a:pt x="825" y="759"/>
                    </a:lnTo>
                    <a:lnTo>
                      <a:pt x="857" y="754"/>
                    </a:lnTo>
                    <a:lnTo>
                      <a:pt x="887" y="748"/>
                    </a:lnTo>
                    <a:lnTo>
                      <a:pt x="918" y="742"/>
                    </a:lnTo>
                    <a:lnTo>
                      <a:pt x="948" y="734"/>
                    </a:lnTo>
                    <a:lnTo>
                      <a:pt x="976" y="726"/>
                    </a:lnTo>
                    <a:lnTo>
                      <a:pt x="1006" y="716"/>
                    </a:lnTo>
                    <a:lnTo>
                      <a:pt x="1033" y="706"/>
                    </a:lnTo>
                    <a:lnTo>
                      <a:pt x="1061" y="695"/>
                    </a:lnTo>
                    <a:lnTo>
                      <a:pt x="1088" y="684"/>
                    </a:lnTo>
                    <a:lnTo>
                      <a:pt x="1114" y="671"/>
                    </a:lnTo>
                    <a:lnTo>
                      <a:pt x="1138" y="657"/>
                    </a:lnTo>
                    <a:lnTo>
                      <a:pt x="1162" y="642"/>
                    </a:lnTo>
                    <a:lnTo>
                      <a:pt x="1185" y="628"/>
                    </a:lnTo>
                    <a:lnTo>
                      <a:pt x="1205" y="613"/>
                    </a:lnTo>
                    <a:lnTo>
                      <a:pt x="1224" y="597"/>
                    </a:lnTo>
                    <a:lnTo>
                      <a:pt x="1241" y="580"/>
                    </a:lnTo>
                    <a:lnTo>
                      <a:pt x="1258" y="564"/>
                    </a:lnTo>
                    <a:lnTo>
                      <a:pt x="1272" y="547"/>
                    </a:lnTo>
                    <a:lnTo>
                      <a:pt x="1285" y="530"/>
                    </a:lnTo>
                    <a:lnTo>
                      <a:pt x="1296" y="512"/>
                    </a:lnTo>
                    <a:lnTo>
                      <a:pt x="1306" y="494"/>
                    </a:lnTo>
                    <a:lnTo>
                      <a:pt x="1314" y="477"/>
                    </a:lnTo>
                    <a:lnTo>
                      <a:pt x="1322" y="459"/>
                    </a:lnTo>
                    <a:lnTo>
                      <a:pt x="1327" y="440"/>
                    </a:lnTo>
                    <a:lnTo>
                      <a:pt x="1331" y="422"/>
                    </a:lnTo>
                    <a:lnTo>
                      <a:pt x="1333" y="403"/>
                    </a:lnTo>
                    <a:lnTo>
                      <a:pt x="1334" y="384"/>
                    </a:lnTo>
                    <a:lnTo>
                      <a:pt x="1333" y="366"/>
                    </a:lnTo>
                    <a:lnTo>
                      <a:pt x="1331" y="348"/>
                    </a:lnTo>
                    <a:lnTo>
                      <a:pt x="1327" y="330"/>
                    </a:lnTo>
                    <a:lnTo>
                      <a:pt x="1322" y="311"/>
                    </a:lnTo>
                    <a:lnTo>
                      <a:pt x="1314" y="293"/>
                    </a:lnTo>
                    <a:lnTo>
                      <a:pt x="1306" y="275"/>
                    </a:lnTo>
                    <a:lnTo>
                      <a:pt x="1296" y="257"/>
                    </a:lnTo>
                    <a:lnTo>
                      <a:pt x="1285" y="240"/>
                    </a:lnTo>
                    <a:lnTo>
                      <a:pt x="1272" y="223"/>
                    </a:lnTo>
                    <a:lnTo>
                      <a:pt x="1258" y="206"/>
                    </a:lnTo>
                    <a:lnTo>
                      <a:pt x="1241" y="189"/>
                    </a:lnTo>
                    <a:lnTo>
                      <a:pt x="1224" y="173"/>
                    </a:lnTo>
                    <a:lnTo>
                      <a:pt x="1205" y="157"/>
                    </a:lnTo>
                    <a:lnTo>
                      <a:pt x="1185" y="142"/>
                    </a:lnTo>
                    <a:lnTo>
                      <a:pt x="1162" y="126"/>
                    </a:lnTo>
                    <a:lnTo>
                      <a:pt x="1138" y="112"/>
                    </a:lnTo>
                    <a:lnTo>
                      <a:pt x="1114" y="99"/>
                    </a:lnTo>
                    <a:lnTo>
                      <a:pt x="1088" y="86"/>
                    </a:lnTo>
                    <a:lnTo>
                      <a:pt x="1061" y="74"/>
                    </a:lnTo>
                    <a:lnTo>
                      <a:pt x="1033" y="62"/>
                    </a:lnTo>
                    <a:lnTo>
                      <a:pt x="1006" y="52"/>
                    </a:lnTo>
                    <a:lnTo>
                      <a:pt x="976" y="43"/>
                    </a:lnTo>
                    <a:lnTo>
                      <a:pt x="948" y="35"/>
                    </a:lnTo>
                    <a:lnTo>
                      <a:pt x="918" y="28"/>
                    </a:lnTo>
                    <a:lnTo>
                      <a:pt x="887" y="21"/>
                    </a:lnTo>
                    <a:lnTo>
                      <a:pt x="857" y="16"/>
                    </a:lnTo>
                    <a:lnTo>
                      <a:pt x="825" y="11"/>
                    </a:lnTo>
                    <a:lnTo>
                      <a:pt x="794" y="7"/>
                    </a:lnTo>
                    <a:lnTo>
                      <a:pt x="762" y="4"/>
                    </a:lnTo>
                    <a:lnTo>
                      <a:pt x="731" y="2"/>
                    </a:lnTo>
                    <a:lnTo>
                      <a:pt x="698" y="0"/>
                    </a:lnTo>
                    <a:lnTo>
                      <a:pt x="667" y="0"/>
                    </a:lnTo>
                    <a:lnTo>
                      <a:pt x="634" y="0"/>
                    </a:lnTo>
                    <a:lnTo>
                      <a:pt x="603" y="2"/>
                    </a:lnTo>
                    <a:lnTo>
                      <a:pt x="571" y="4"/>
                    </a:lnTo>
                    <a:lnTo>
                      <a:pt x="539" y="7"/>
                    </a:lnTo>
                    <a:lnTo>
                      <a:pt x="508" y="11"/>
                    </a:lnTo>
                    <a:lnTo>
                      <a:pt x="477" y="16"/>
                    </a:lnTo>
                    <a:lnTo>
                      <a:pt x="447" y="21"/>
                    </a:lnTo>
                    <a:lnTo>
                      <a:pt x="416" y="28"/>
                    </a:lnTo>
                    <a:lnTo>
                      <a:pt x="386" y="35"/>
                    </a:lnTo>
                    <a:lnTo>
                      <a:pt x="356" y="43"/>
                    </a:lnTo>
                    <a:lnTo>
                      <a:pt x="328" y="52"/>
                    </a:lnTo>
                    <a:lnTo>
                      <a:pt x="299" y="62"/>
                    </a:lnTo>
                    <a:lnTo>
                      <a:pt x="272" y="74"/>
                    </a:lnTo>
                    <a:lnTo>
                      <a:pt x="246" y="86"/>
                    </a:lnTo>
                    <a:lnTo>
                      <a:pt x="220" y="99"/>
                    </a:lnTo>
                    <a:lnTo>
                      <a:pt x="195" y="112"/>
                    </a:lnTo>
                    <a:lnTo>
                      <a:pt x="172" y="126"/>
                    </a:lnTo>
                    <a:lnTo>
                      <a:pt x="149" y="142"/>
                    </a:lnTo>
                    <a:lnTo>
                      <a:pt x="129" y="157"/>
                    </a:lnTo>
                    <a:lnTo>
                      <a:pt x="110" y="173"/>
                    </a:lnTo>
                    <a:lnTo>
                      <a:pt x="92" y="189"/>
                    </a:lnTo>
                    <a:lnTo>
                      <a:pt x="76" y="206"/>
                    </a:lnTo>
                    <a:lnTo>
                      <a:pt x="62" y="223"/>
                    </a:lnTo>
                    <a:lnTo>
                      <a:pt x="49" y="240"/>
                    </a:lnTo>
                    <a:lnTo>
                      <a:pt x="38" y="257"/>
                    </a:lnTo>
                    <a:lnTo>
                      <a:pt x="27" y="275"/>
                    </a:lnTo>
                    <a:lnTo>
                      <a:pt x="19" y="293"/>
                    </a:lnTo>
                    <a:lnTo>
                      <a:pt x="12" y="311"/>
                    </a:lnTo>
                    <a:lnTo>
                      <a:pt x="7" y="330"/>
                    </a:lnTo>
                    <a:lnTo>
                      <a:pt x="3" y="348"/>
                    </a:lnTo>
                    <a:lnTo>
                      <a:pt x="1" y="366"/>
                    </a:lnTo>
                    <a:lnTo>
                      <a:pt x="0" y="384"/>
                    </a:lnTo>
                    <a:lnTo>
                      <a:pt x="1" y="403"/>
                    </a:lnTo>
                    <a:lnTo>
                      <a:pt x="3" y="422"/>
                    </a:lnTo>
                    <a:lnTo>
                      <a:pt x="7" y="440"/>
                    </a:lnTo>
                    <a:lnTo>
                      <a:pt x="12" y="459"/>
                    </a:lnTo>
                    <a:lnTo>
                      <a:pt x="19" y="477"/>
                    </a:lnTo>
                    <a:lnTo>
                      <a:pt x="27" y="494"/>
                    </a:lnTo>
                    <a:lnTo>
                      <a:pt x="38" y="512"/>
                    </a:lnTo>
                    <a:lnTo>
                      <a:pt x="49" y="530"/>
                    </a:lnTo>
                    <a:lnTo>
                      <a:pt x="62" y="547"/>
                    </a:lnTo>
                    <a:lnTo>
                      <a:pt x="76" y="564"/>
                    </a:lnTo>
                    <a:lnTo>
                      <a:pt x="92" y="580"/>
                    </a:lnTo>
                    <a:lnTo>
                      <a:pt x="110" y="597"/>
                    </a:lnTo>
                    <a:lnTo>
                      <a:pt x="129" y="613"/>
                    </a:lnTo>
                    <a:lnTo>
                      <a:pt x="149" y="628"/>
                    </a:lnTo>
                    <a:lnTo>
                      <a:pt x="172" y="642"/>
                    </a:lnTo>
                    <a:lnTo>
                      <a:pt x="195" y="657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34" name="Freeform 12"/>
              <p:cNvSpPr/>
              <p:nvPr/>
            </p:nvSpPr>
            <p:spPr bwMode="auto">
              <a:xfrm>
                <a:off x="3014663" y="2605088"/>
                <a:ext cx="176213" cy="101600"/>
              </a:xfrm>
              <a:custGeom>
                <a:avLst/>
                <a:gdLst>
                  <a:gd name="T0" fmla="*/ 246 w 1334"/>
                  <a:gd name="T1" fmla="*/ 684 h 771"/>
                  <a:gd name="T2" fmla="*/ 328 w 1334"/>
                  <a:gd name="T3" fmla="*/ 717 h 771"/>
                  <a:gd name="T4" fmla="*/ 416 w 1334"/>
                  <a:gd name="T5" fmla="*/ 742 h 771"/>
                  <a:gd name="T6" fmla="*/ 508 w 1334"/>
                  <a:gd name="T7" fmla="*/ 759 h 771"/>
                  <a:gd name="T8" fmla="*/ 603 w 1334"/>
                  <a:gd name="T9" fmla="*/ 769 h 771"/>
                  <a:gd name="T10" fmla="*/ 699 w 1334"/>
                  <a:gd name="T11" fmla="*/ 770 h 771"/>
                  <a:gd name="T12" fmla="*/ 794 w 1334"/>
                  <a:gd name="T13" fmla="*/ 764 h 771"/>
                  <a:gd name="T14" fmla="*/ 888 w 1334"/>
                  <a:gd name="T15" fmla="*/ 749 h 771"/>
                  <a:gd name="T16" fmla="*/ 977 w 1334"/>
                  <a:gd name="T17" fmla="*/ 726 h 771"/>
                  <a:gd name="T18" fmla="*/ 1061 w 1334"/>
                  <a:gd name="T19" fmla="*/ 697 h 771"/>
                  <a:gd name="T20" fmla="*/ 1138 w 1334"/>
                  <a:gd name="T21" fmla="*/ 658 h 771"/>
                  <a:gd name="T22" fmla="*/ 1205 w 1334"/>
                  <a:gd name="T23" fmla="*/ 613 h 771"/>
                  <a:gd name="T24" fmla="*/ 1258 w 1334"/>
                  <a:gd name="T25" fmla="*/ 565 h 771"/>
                  <a:gd name="T26" fmla="*/ 1297 w 1334"/>
                  <a:gd name="T27" fmla="*/ 513 h 771"/>
                  <a:gd name="T28" fmla="*/ 1322 w 1334"/>
                  <a:gd name="T29" fmla="*/ 459 h 771"/>
                  <a:gd name="T30" fmla="*/ 1333 w 1334"/>
                  <a:gd name="T31" fmla="*/ 404 h 771"/>
                  <a:gd name="T32" fmla="*/ 1331 w 1334"/>
                  <a:gd name="T33" fmla="*/ 348 h 771"/>
                  <a:gd name="T34" fmla="*/ 1315 w 1334"/>
                  <a:gd name="T35" fmla="*/ 293 h 771"/>
                  <a:gd name="T36" fmla="*/ 1285 w 1334"/>
                  <a:gd name="T37" fmla="*/ 241 h 771"/>
                  <a:gd name="T38" fmla="*/ 1242 w 1334"/>
                  <a:gd name="T39" fmla="*/ 190 h 771"/>
                  <a:gd name="T40" fmla="*/ 1184 w 1334"/>
                  <a:gd name="T41" fmla="*/ 142 h 771"/>
                  <a:gd name="T42" fmla="*/ 1114 w 1334"/>
                  <a:gd name="T43" fmla="*/ 99 h 771"/>
                  <a:gd name="T44" fmla="*/ 1034 w 1334"/>
                  <a:gd name="T45" fmla="*/ 64 h 771"/>
                  <a:gd name="T46" fmla="*/ 947 w 1334"/>
                  <a:gd name="T47" fmla="*/ 35 h 771"/>
                  <a:gd name="T48" fmla="*/ 857 w 1334"/>
                  <a:gd name="T49" fmla="*/ 16 h 771"/>
                  <a:gd name="T50" fmla="*/ 763 w 1334"/>
                  <a:gd name="T51" fmla="*/ 4 h 771"/>
                  <a:gd name="T52" fmla="*/ 667 w 1334"/>
                  <a:gd name="T53" fmla="*/ 0 h 771"/>
                  <a:gd name="T54" fmla="*/ 571 w 1334"/>
                  <a:gd name="T55" fmla="*/ 4 h 771"/>
                  <a:gd name="T56" fmla="*/ 477 w 1334"/>
                  <a:gd name="T57" fmla="*/ 16 h 771"/>
                  <a:gd name="T58" fmla="*/ 386 w 1334"/>
                  <a:gd name="T59" fmla="*/ 35 h 771"/>
                  <a:gd name="T60" fmla="*/ 300 w 1334"/>
                  <a:gd name="T61" fmla="*/ 64 h 771"/>
                  <a:gd name="T62" fmla="*/ 221 w 1334"/>
                  <a:gd name="T63" fmla="*/ 99 h 771"/>
                  <a:gd name="T64" fmla="*/ 150 w 1334"/>
                  <a:gd name="T65" fmla="*/ 142 h 771"/>
                  <a:gd name="T66" fmla="*/ 93 w 1334"/>
                  <a:gd name="T67" fmla="*/ 190 h 771"/>
                  <a:gd name="T68" fmla="*/ 49 w 1334"/>
                  <a:gd name="T69" fmla="*/ 241 h 771"/>
                  <a:gd name="T70" fmla="*/ 19 w 1334"/>
                  <a:gd name="T71" fmla="*/ 293 h 771"/>
                  <a:gd name="T72" fmla="*/ 3 w 1334"/>
                  <a:gd name="T73" fmla="*/ 348 h 771"/>
                  <a:gd name="T74" fmla="*/ 0 w 1334"/>
                  <a:gd name="T75" fmla="*/ 404 h 771"/>
                  <a:gd name="T76" fmla="*/ 13 w 1334"/>
                  <a:gd name="T77" fmla="*/ 459 h 771"/>
                  <a:gd name="T78" fmla="*/ 38 w 1334"/>
                  <a:gd name="T79" fmla="*/ 513 h 771"/>
                  <a:gd name="T80" fmla="*/ 77 w 1334"/>
                  <a:gd name="T81" fmla="*/ 565 h 771"/>
                  <a:gd name="T82" fmla="*/ 129 w 1334"/>
                  <a:gd name="T83" fmla="*/ 613 h 771"/>
                  <a:gd name="T84" fmla="*/ 195 w 1334"/>
                  <a:gd name="T85" fmla="*/ 658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34" h="771">
                    <a:moveTo>
                      <a:pt x="195" y="658"/>
                    </a:moveTo>
                    <a:lnTo>
                      <a:pt x="221" y="671"/>
                    </a:lnTo>
                    <a:lnTo>
                      <a:pt x="246" y="684"/>
                    </a:lnTo>
                    <a:lnTo>
                      <a:pt x="272" y="697"/>
                    </a:lnTo>
                    <a:lnTo>
                      <a:pt x="300" y="707"/>
                    </a:lnTo>
                    <a:lnTo>
                      <a:pt x="328" y="717"/>
                    </a:lnTo>
                    <a:lnTo>
                      <a:pt x="357" y="726"/>
                    </a:lnTo>
                    <a:lnTo>
                      <a:pt x="386" y="735"/>
                    </a:lnTo>
                    <a:lnTo>
                      <a:pt x="416" y="742"/>
                    </a:lnTo>
                    <a:lnTo>
                      <a:pt x="446" y="749"/>
                    </a:lnTo>
                    <a:lnTo>
                      <a:pt x="477" y="754"/>
                    </a:lnTo>
                    <a:lnTo>
                      <a:pt x="508" y="759"/>
                    </a:lnTo>
                    <a:lnTo>
                      <a:pt x="539" y="764"/>
                    </a:lnTo>
                    <a:lnTo>
                      <a:pt x="571" y="767"/>
                    </a:lnTo>
                    <a:lnTo>
                      <a:pt x="603" y="769"/>
                    </a:lnTo>
                    <a:lnTo>
                      <a:pt x="635" y="770"/>
                    </a:lnTo>
                    <a:lnTo>
                      <a:pt x="667" y="771"/>
                    </a:lnTo>
                    <a:lnTo>
                      <a:pt x="699" y="770"/>
                    </a:lnTo>
                    <a:lnTo>
                      <a:pt x="731" y="769"/>
                    </a:lnTo>
                    <a:lnTo>
                      <a:pt x="763" y="767"/>
                    </a:lnTo>
                    <a:lnTo>
                      <a:pt x="794" y="764"/>
                    </a:lnTo>
                    <a:lnTo>
                      <a:pt x="826" y="759"/>
                    </a:lnTo>
                    <a:lnTo>
                      <a:pt x="857" y="754"/>
                    </a:lnTo>
                    <a:lnTo>
                      <a:pt x="888" y="749"/>
                    </a:lnTo>
                    <a:lnTo>
                      <a:pt x="918" y="742"/>
                    </a:lnTo>
                    <a:lnTo>
                      <a:pt x="947" y="735"/>
                    </a:lnTo>
                    <a:lnTo>
                      <a:pt x="977" y="726"/>
                    </a:lnTo>
                    <a:lnTo>
                      <a:pt x="1006" y="717"/>
                    </a:lnTo>
                    <a:lnTo>
                      <a:pt x="1034" y="707"/>
                    </a:lnTo>
                    <a:lnTo>
                      <a:pt x="1061" y="697"/>
                    </a:lnTo>
                    <a:lnTo>
                      <a:pt x="1088" y="684"/>
                    </a:lnTo>
                    <a:lnTo>
                      <a:pt x="1114" y="671"/>
                    </a:lnTo>
                    <a:lnTo>
                      <a:pt x="1138" y="658"/>
                    </a:lnTo>
                    <a:lnTo>
                      <a:pt x="1163" y="644"/>
                    </a:lnTo>
                    <a:lnTo>
                      <a:pt x="1184" y="628"/>
                    </a:lnTo>
                    <a:lnTo>
                      <a:pt x="1205" y="613"/>
                    </a:lnTo>
                    <a:lnTo>
                      <a:pt x="1224" y="597"/>
                    </a:lnTo>
                    <a:lnTo>
                      <a:pt x="1242" y="581"/>
                    </a:lnTo>
                    <a:lnTo>
                      <a:pt x="1258" y="565"/>
                    </a:lnTo>
                    <a:lnTo>
                      <a:pt x="1272" y="547"/>
                    </a:lnTo>
                    <a:lnTo>
                      <a:pt x="1285" y="530"/>
                    </a:lnTo>
                    <a:lnTo>
                      <a:pt x="1297" y="513"/>
                    </a:lnTo>
                    <a:lnTo>
                      <a:pt x="1307" y="495"/>
                    </a:lnTo>
                    <a:lnTo>
                      <a:pt x="1315" y="477"/>
                    </a:lnTo>
                    <a:lnTo>
                      <a:pt x="1322" y="459"/>
                    </a:lnTo>
                    <a:lnTo>
                      <a:pt x="1327" y="441"/>
                    </a:lnTo>
                    <a:lnTo>
                      <a:pt x="1331" y="422"/>
                    </a:lnTo>
                    <a:lnTo>
                      <a:pt x="1333" y="404"/>
                    </a:lnTo>
                    <a:lnTo>
                      <a:pt x="1334" y="386"/>
                    </a:lnTo>
                    <a:lnTo>
                      <a:pt x="1333" y="366"/>
                    </a:lnTo>
                    <a:lnTo>
                      <a:pt x="1331" y="348"/>
                    </a:lnTo>
                    <a:lnTo>
                      <a:pt x="1327" y="330"/>
                    </a:lnTo>
                    <a:lnTo>
                      <a:pt x="1322" y="312"/>
                    </a:lnTo>
                    <a:lnTo>
                      <a:pt x="1315" y="293"/>
                    </a:lnTo>
                    <a:lnTo>
                      <a:pt x="1307" y="276"/>
                    </a:lnTo>
                    <a:lnTo>
                      <a:pt x="1297" y="258"/>
                    </a:lnTo>
                    <a:lnTo>
                      <a:pt x="1285" y="241"/>
                    </a:lnTo>
                    <a:lnTo>
                      <a:pt x="1272" y="223"/>
                    </a:lnTo>
                    <a:lnTo>
                      <a:pt x="1258" y="206"/>
                    </a:lnTo>
                    <a:lnTo>
                      <a:pt x="1242" y="190"/>
                    </a:lnTo>
                    <a:lnTo>
                      <a:pt x="1224" y="174"/>
                    </a:lnTo>
                    <a:lnTo>
                      <a:pt x="1205" y="157"/>
                    </a:lnTo>
                    <a:lnTo>
                      <a:pt x="1184" y="142"/>
                    </a:lnTo>
                    <a:lnTo>
                      <a:pt x="1163" y="127"/>
                    </a:lnTo>
                    <a:lnTo>
                      <a:pt x="1138" y="113"/>
                    </a:lnTo>
                    <a:lnTo>
                      <a:pt x="1114" y="99"/>
                    </a:lnTo>
                    <a:lnTo>
                      <a:pt x="1088" y="86"/>
                    </a:lnTo>
                    <a:lnTo>
                      <a:pt x="1061" y="75"/>
                    </a:lnTo>
                    <a:lnTo>
                      <a:pt x="1034" y="64"/>
                    </a:lnTo>
                    <a:lnTo>
                      <a:pt x="1006" y="54"/>
                    </a:lnTo>
                    <a:lnTo>
                      <a:pt x="977" y="45"/>
                    </a:lnTo>
                    <a:lnTo>
                      <a:pt x="947" y="35"/>
                    </a:lnTo>
                    <a:lnTo>
                      <a:pt x="918" y="28"/>
                    </a:lnTo>
                    <a:lnTo>
                      <a:pt x="888" y="21"/>
                    </a:lnTo>
                    <a:lnTo>
                      <a:pt x="857" y="16"/>
                    </a:lnTo>
                    <a:lnTo>
                      <a:pt x="826" y="11"/>
                    </a:lnTo>
                    <a:lnTo>
                      <a:pt x="794" y="7"/>
                    </a:lnTo>
                    <a:lnTo>
                      <a:pt x="763" y="4"/>
                    </a:lnTo>
                    <a:lnTo>
                      <a:pt x="731" y="2"/>
                    </a:lnTo>
                    <a:lnTo>
                      <a:pt x="699" y="1"/>
                    </a:lnTo>
                    <a:lnTo>
                      <a:pt x="667" y="0"/>
                    </a:lnTo>
                    <a:lnTo>
                      <a:pt x="635" y="1"/>
                    </a:lnTo>
                    <a:lnTo>
                      <a:pt x="603" y="2"/>
                    </a:lnTo>
                    <a:lnTo>
                      <a:pt x="571" y="4"/>
                    </a:lnTo>
                    <a:lnTo>
                      <a:pt x="539" y="7"/>
                    </a:lnTo>
                    <a:lnTo>
                      <a:pt x="508" y="11"/>
                    </a:lnTo>
                    <a:lnTo>
                      <a:pt x="477" y="16"/>
                    </a:lnTo>
                    <a:lnTo>
                      <a:pt x="446" y="21"/>
                    </a:lnTo>
                    <a:lnTo>
                      <a:pt x="416" y="28"/>
                    </a:lnTo>
                    <a:lnTo>
                      <a:pt x="386" y="35"/>
                    </a:lnTo>
                    <a:lnTo>
                      <a:pt x="357" y="45"/>
                    </a:lnTo>
                    <a:lnTo>
                      <a:pt x="328" y="54"/>
                    </a:lnTo>
                    <a:lnTo>
                      <a:pt x="300" y="64"/>
                    </a:lnTo>
                    <a:lnTo>
                      <a:pt x="272" y="75"/>
                    </a:lnTo>
                    <a:lnTo>
                      <a:pt x="246" y="86"/>
                    </a:lnTo>
                    <a:lnTo>
                      <a:pt x="221" y="99"/>
                    </a:lnTo>
                    <a:lnTo>
                      <a:pt x="195" y="113"/>
                    </a:lnTo>
                    <a:lnTo>
                      <a:pt x="172" y="127"/>
                    </a:lnTo>
                    <a:lnTo>
                      <a:pt x="150" y="142"/>
                    </a:lnTo>
                    <a:lnTo>
                      <a:pt x="129" y="157"/>
                    </a:lnTo>
                    <a:lnTo>
                      <a:pt x="110" y="174"/>
                    </a:lnTo>
                    <a:lnTo>
                      <a:pt x="93" y="190"/>
                    </a:lnTo>
                    <a:lnTo>
                      <a:pt x="77" y="206"/>
                    </a:lnTo>
                    <a:lnTo>
                      <a:pt x="62" y="223"/>
                    </a:lnTo>
                    <a:lnTo>
                      <a:pt x="49" y="241"/>
                    </a:lnTo>
                    <a:lnTo>
                      <a:pt x="38" y="258"/>
                    </a:lnTo>
                    <a:lnTo>
                      <a:pt x="28" y="276"/>
                    </a:lnTo>
                    <a:lnTo>
                      <a:pt x="19" y="293"/>
                    </a:lnTo>
                    <a:lnTo>
                      <a:pt x="13" y="312"/>
                    </a:lnTo>
                    <a:lnTo>
                      <a:pt x="6" y="330"/>
                    </a:lnTo>
                    <a:lnTo>
                      <a:pt x="3" y="348"/>
                    </a:lnTo>
                    <a:lnTo>
                      <a:pt x="0" y="366"/>
                    </a:lnTo>
                    <a:lnTo>
                      <a:pt x="0" y="386"/>
                    </a:lnTo>
                    <a:lnTo>
                      <a:pt x="0" y="404"/>
                    </a:lnTo>
                    <a:lnTo>
                      <a:pt x="3" y="422"/>
                    </a:lnTo>
                    <a:lnTo>
                      <a:pt x="6" y="441"/>
                    </a:lnTo>
                    <a:lnTo>
                      <a:pt x="13" y="459"/>
                    </a:lnTo>
                    <a:lnTo>
                      <a:pt x="20" y="477"/>
                    </a:lnTo>
                    <a:lnTo>
                      <a:pt x="28" y="495"/>
                    </a:lnTo>
                    <a:lnTo>
                      <a:pt x="38" y="513"/>
                    </a:lnTo>
                    <a:lnTo>
                      <a:pt x="49" y="530"/>
                    </a:lnTo>
                    <a:lnTo>
                      <a:pt x="62" y="547"/>
                    </a:lnTo>
                    <a:lnTo>
                      <a:pt x="77" y="565"/>
                    </a:lnTo>
                    <a:lnTo>
                      <a:pt x="93" y="581"/>
                    </a:lnTo>
                    <a:lnTo>
                      <a:pt x="110" y="597"/>
                    </a:lnTo>
                    <a:lnTo>
                      <a:pt x="129" y="613"/>
                    </a:lnTo>
                    <a:lnTo>
                      <a:pt x="150" y="628"/>
                    </a:lnTo>
                    <a:lnTo>
                      <a:pt x="172" y="644"/>
                    </a:lnTo>
                    <a:lnTo>
                      <a:pt x="195" y="658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35" name="Freeform 13"/>
              <p:cNvSpPr/>
              <p:nvPr/>
            </p:nvSpPr>
            <p:spPr bwMode="auto">
              <a:xfrm>
                <a:off x="3224213" y="2479675"/>
                <a:ext cx="176213" cy="101600"/>
              </a:xfrm>
              <a:custGeom>
                <a:avLst/>
                <a:gdLst>
                  <a:gd name="T0" fmla="*/ 246 w 1334"/>
                  <a:gd name="T1" fmla="*/ 685 h 771"/>
                  <a:gd name="T2" fmla="*/ 328 w 1334"/>
                  <a:gd name="T3" fmla="*/ 717 h 771"/>
                  <a:gd name="T4" fmla="*/ 416 w 1334"/>
                  <a:gd name="T5" fmla="*/ 743 h 771"/>
                  <a:gd name="T6" fmla="*/ 508 w 1334"/>
                  <a:gd name="T7" fmla="*/ 760 h 771"/>
                  <a:gd name="T8" fmla="*/ 603 w 1334"/>
                  <a:gd name="T9" fmla="*/ 769 h 771"/>
                  <a:gd name="T10" fmla="*/ 699 w 1334"/>
                  <a:gd name="T11" fmla="*/ 770 h 771"/>
                  <a:gd name="T12" fmla="*/ 795 w 1334"/>
                  <a:gd name="T13" fmla="*/ 764 h 771"/>
                  <a:gd name="T14" fmla="*/ 887 w 1334"/>
                  <a:gd name="T15" fmla="*/ 750 h 771"/>
                  <a:gd name="T16" fmla="*/ 977 w 1334"/>
                  <a:gd name="T17" fmla="*/ 727 h 771"/>
                  <a:gd name="T18" fmla="*/ 1062 w 1334"/>
                  <a:gd name="T19" fmla="*/ 696 h 771"/>
                  <a:gd name="T20" fmla="*/ 1139 w 1334"/>
                  <a:gd name="T21" fmla="*/ 659 h 771"/>
                  <a:gd name="T22" fmla="*/ 1205 w 1334"/>
                  <a:gd name="T23" fmla="*/ 614 h 771"/>
                  <a:gd name="T24" fmla="*/ 1258 w 1334"/>
                  <a:gd name="T25" fmla="*/ 565 h 771"/>
                  <a:gd name="T26" fmla="*/ 1296 w 1334"/>
                  <a:gd name="T27" fmla="*/ 513 h 771"/>
                  <a:gd name="T28" fmla="*/ 1322 w 1334"/>
                  <a:gd name="T29" fmla="*/ 459 h 771"/>
                  <a:gd name="T30" fmla="*/ 1333 w 1334"/>
                  <a:gd name="T31" fmla="*/ 405 h 771"/>
                  <a:gd name="T32" fmla="*/ 1331 w 1334"/>
                  <a:gd name="T33" fmla="*/ 349 h 771"/>
                  <a:gd name="T34" fmla="*/ 1314 w 1334"/>
                  <a:gd name="T35" fmla="*/ 294 h 771"/>
                  <a:gd name="T36" fmla="*/ 1285 w 1334"/>
                  <a:gd name="T37" fmla="*/ 241 h 771"/>
                  <a:gd name="T38" fmla="*/ 1241 w 1334"/>
                  <a:gd name="T39" fmla="*/ 190 h 771"/>
                  <a:gd name="T40" fmla="*/ 1185 w 1334"/>
                  <a:gd name="T41" fmla="*/ 143 h 771"/>
                  <a:gd name="T42" fmla="*/ 1113 w 1334"/>
                  <a:gd name="T43" fmla="*/ 100 h 771"/>
                  <a:gd name="T44" fmla="*/ 1034 w 1334"/>
                  <a:gd name="T45" fmla="*/ 64 h 771"/>
                  <a:gd name="T46" fmla="*/ 948 w 1334"/>
                  <a:gd name="T47" fmla="*/ 36 h 771"/>
                  <a:gd name="T48" fmla="*/ 857 w 1334"/>
                  <a:gd name="T49" fmla="*/ 17 h 771"/>
                  <a:gd name="T50" fmla="*/ 762 w 1334"/>
                  <a:gd name="T51" fmla="*/ 5 h 771"/>
                  <a:gd name="T52" fmla="*/ 667 w 1334"/>
                  <a:gd name="T53" fmla="*/ 0 h 771"/>
                  <a:gd name="T54" fmla="*/ 571 w 1334"/>
                  <a:gd name="T55" fmla="*/ 5 h 771"/>
                  <a:gd name="T56" fmla="*/ 477 w 1334"/>
                  <a:gd name="T57" fmla="*/ 17 h 771"/>
                  <a:gd name="T58" fmla="*/ 386 w 1334"/>
                  <a:gd name="T59" fmla="*/ 36 h 771"/>
                  <a:gd name="T60" fmla="*/ 300 w 1334"/>
                  <a:gd name="T61" fmla="*/ 64 h 771"/>
                  <a:gd name="T62" fmla="*/ 220 w 1334"/>
                  <a:gd name="T63" fmla="*/ 100 h 771"/>
                  <a:gd name="T64" fmla="*/ 149 w 1334"/>
                  <a:gd name="T65" fmla="*/ 143 h 771"/>
                  <a:gd name="T66" fmla="*/ 92 w 1334"/>
                  <a:gd name="T67" fmla="*/ 190 h 771"/>
                  <a:gd name="T68" fmla="*/ 49 w 1334"/>
                  <a:gd name="T69" fmla="*/ 241 h 771"/>
                  <a:gd name="T70" fmla="*/ 19 w 1334"/>
                  <a:gd name="T71" fmla="*/ 294 h 771"/>
                  <a:gd name="T72" fmla="*/ 3 w 1334"/>
                  <a:gd name="T73" fmla="*/ 349 h 771"/>
                  <a:gd name="T74" fmla="*/ 1 w 1334"/>
                  <a:gd name="T75" fmla="*/ 405 h 771"/>
                  <a:gd name="T76" fmla="*/ 12 w 1334"/>
                  <a:gd name="T77" fmla="*/ 459 h 771"/>
                  <a:gd name="T78" fmla="*/ 37 w 1334"/>
                  <a:gd name="T79" fmla="*/ 513 h 771"/>
                  <a:gd name="T80" fmla="*/ 76 w 1334"/>
                  <a:gd name="T81" fmla="*/ 565 h 771"/>
                  <a:gd name="T82" fmla="*/ 129 w 1334"/>
                  <a:gd name="T83" fmla="*/ 614 h 771"/>
                  <a:gd name="T84" fmla="*/ 196 w 1334"/>
                  <a:gd name="T85" fmla="*/ 659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34" h="771">
                    <a:moveTo>
                      <a:pt x="196" y="659"/>
                    </a:moveTo>
                    <a:lnTo>
                      <a:pt x="220" y="672"/>
                    </a:lnTo>
                    <a:lnTo>
                      <a:pt x="246" y="685"/>
                    </a:lnTo>
                    <a:lnTo>
                      <a:pt x="273" y="696"/>
                    </a:lnTo>
                    <a:lnTo>
                      <a:pt x="300" y="707"/>
                    </a:lnTo>
                    <a:lnTo>
                      <a:pt x="328" y="717"/>
                    </a:lnTo>
                    <a:lnTo>
                      <a:pt x="357" y="727"/>
                    </a:lnTo>
                    <a:lnTo>
                      <a:pt x="386" y="736"/>
                    </a:lnTo>
                    <a:lnTo>
                      <a:pt x="416" y="743"/>
                    </a:lnTo>
                    <a:lnTo>
                      <a:pt x="447" y="750"/>
                    </a:lnTo>
                    <a:lnTo>
                      <a:pt x="477" y="755"/>
                    </a:lnTo>
                    <a:lnTo>
                      <a:pt x="508" y="760"/>
                    </a:lnTo>
                    <a:lnTo>
                      <a:pt x="540" y="764"/>
                    </a:lnTo>
                    <a:lnTo>
                      <a:pt x="571" y="767"/>
                    </a:lnTo>
                    <a:lnTo>
                      <a:pt x="603" y="769"/>
                    </a:lnTo>
                    <a:lnTo>
                      <a:pt x="635" y="770"/>
                    </a:lnTo>
                    <a:lnTo>
                      <a:pt x="667" y="771"/>
                    </a:lnTo>
                    <a:lnTo>
                      <a:pt x="699" y="770"/>
                    </a:lnTo>
                    <a:lnTo>
                      <a:pt x="731" y="769"/>
                    </a:lnTo>
                    <a:lnTo>
                      <a:pt x="762" y="767"/>
                    </a:lnTo>
                    <a:lnTo>
                      <a:pt x="795" y="764"/>
                    </a:lnTo>
                    <a:lnTo>
                      <a:pt x="825" y="760"/>
                    </a:lnTo>
                    <a:lnTo>
                      <a:pt x="857" y="755"/>
                    </a:lnTo>
                    <a:lnTo>
                      <a:pt x="887" y="750"/>
                    </a:lnTo>
                    <a:lnTo>
                      <a:pt x="918" y="743"/>
                    </a:lnTo>
                    <a:lnTo>
                      <a:pt x="948" y="736"/>
                    </a:lnTo>
                    <a:lnTo>
                      <a:pt x="977" y="727"/>
                    </a:lnTo>
                    <a:lnTo>
                      <a:pt x="1006" y="717"/>
                    </a:lnTo>
                    <a:lnTo>
                      <a:pt x="1034" y="707"/>
                    </a:lnTo>
                    <a:lnTo>
                      <a:pt x="1062" y="696"/>
                    </a:lnTo>
                    <a:lnTo>
                      <a:pt x="1088" y="685"/>
                    </a:lnTo>
                    <a:lnTo>
                      <a:pt x="1113" y="672"/>
                    </a:lnTo>
                    <a:lnTo>
                      <a:pt x="1139" y="659"/>
                    </a:lnTo>
                    <a:lnTo>
                      <a:pt x="1162" y="644"/>
                    </a:lnTo>
                    <a:lnTo>
                      <a:pt x="1185" y="629"/>
                    </a:lnTo>
                    <a:lnTo>
                      <a:pt x="1205" y="614"/>
                    </a:lnTo>
                    <a:lnTo>
                      <a:pt x="1224" y="598"/>
                    </a:lnTo>
                    <a:lnTo>
                      <a:pt x="1241" y="581"/>
                    </a:lnTo>
                    <a:lnTo>
                      <a:pt x="1258" y="565"/>
                    </a:lnTo>
                    <a:lnTo>
                      <a:pt x="1272" y="548"/>
                    </a:lnTo>
                    <a:lnTo>
                      <a:pt x="1285" y="531"/>
                    </a:lnTo>
                    <a:lnTo>
                      <a:pt x="1296" y="513"/>
                    </a:lnTo>
                    <a:lnTo>
                      <a:pt x="1306" y="495"/>
                    </a:lnTo>
                    <a:lnTo>
                      <a:pt x="1314" y="478"/>
                    </a:lnTo>
                    <a:lnTo>
                      <a:pt x="1322" y="459"/>
                    </a:lnTo>
                    <a:lnTo>
                      <a:pt x="1327" y="441"/>
                    </a:lnTo>
                    <a:lnTo>
                      <a:pt x="1331" y="423"/>
                    </a:lnTo>
                    <a:lnTo>
                      <a:pt x="1333" y="405"/>
                    </a:lnTo>
                    <a:lnTo>
                      <a:pt x="1334" y="385"/>
                    </a:lnTo>
                    <a:lnTo>
                      <a:pt x="1333" y="367"/>
                    </a:lnTo>
                    <a:lnTo>
                      <a:pt x="1331" y="349"/>
                    </a:lnTo>
                    <a:lnTo>
                      <a:pt x="1327" y="330"/>
                    </a:lnTo>
                    <a:lnTo>
                      <a:pt x="1322" y="312"/>
                    </a:lnTo>
                    <a:lnTo>
                      <a:pt x="1314" y="294"/>
                    </a:lnTo>
                    <a:lnTo>
                      <a:pt x="1306" y="276"/>
                    </a:lnTo>
                    <a:lnTo>
                      <a:pt x="1296" y="258"/>
                    </a:lnTo>
                    <a:lnTo>
                      <a:pt x="1285" y="241"/>
                    </a:lnTo>
                    <a:lnTo>
                      <a:pt x="1272" y="224"/>
                    </a:lnTo>
                    <a:lnTo>
                      <a:pt x="1258" y="207"/>
                    </a:lnTo>
                    <a:lnTo>
                      <a:pt x="1241" y="190"/>
                    </a:lnTo>
                    <a:lnTo>
                      <a:pt x="1224" y="174"/>
                    </a:lnTo>
                    <a:lnTo>
                      <a:pt x="1205" y="158"/>
                    </a:lnTo>
                    <a:lnTo>
                      <a:pt x="1185" y="143"/>
                    </a:lnTo>
                    <a:lnTo>
                      <a:pt x="1162" y="127"/>
                    </a:lnTo>
                    <a:lnTo>
                      <a:pt x="1139" y="113"/>
                    </a:lnTo>
                    <a:lnTo>
                      <a:pt x="1113" y="100"/>
                    </a:lnTo>
                    <a:lnTo>
                      <a:pt x="1088" y="87"/>
                    </a:lnTo>
                    <a:lnTo>
                      <a:pt x="1062" y="75"/>
                    </a:lnTo>
                    <a:lnTo>
                      <a:pt x="1034" y="64"/>
                    </a:lnTo>
                    <a:lnTo>
                      <a:pt x="1006" y="54"/>
                    </a:lnTo>
                    <a:lnTo>
                      <a:pt x="977" y="45"/>
                    </a:lnTo>
                    <a:lnTo>
                      <a:pt x="948" y="36"/>
                    </a:lnTo>
                    <a:lnTo>
                      <a:pt x="918" y="29"/>
                    </a:lnTo>
                    <a:lnTo>
                      <a:pt x="887" y="22"/>
                    </a:lnTo>
                    <a:lnTo>
                      <a:pt x="857" y="17"/>
                    </a:lnTo>
                    <a:lnTo>
                      <a:pt x="825" y="12"/>
                    </a:lnTo>
                    <a:lnTo>
                      <a:pt x="795" y="8"/>
                    </a:lnTo>
                    <a:lnTo>
                      <a:pt x="762" y="5"/>
                    </a:lnTo>
                    <a:lnTo>
                      <a:pt x="731" y="2"/>
                    </a:lnTo>
                    <a:lnTo>
                      <a:pt x="699" y="1"/>
                    </a:lnTo>
                    <a:lnTo>
                      <a:pt x="667" y="0"/>
                    </a:lnTo>
                    <a:lnTo>
                      <a:pt x="635" y="1"/>
                    </a:lnTo>
                    <a:lnTo>
                      <a:pt x="603" y="2"/>
                    </a:lnTo>
                    <a:lnTo>
                      <a:pt x="571" y="5"/>
                    </a:lnTo>
                    <a:lnTo>
                      <a:pt x="540" y="8"/>
                    </a:lnTo>
                    <a:lnTo>
                      <a:pt x="508" y="12"/>
                    </a:lnTo>
                    <a:lnTo>
                      <a:pt x="477" y="17"/>
                    </a:lnTo>
                    <a:lnTo>
                      <a:pt x="447" y="22"/>
                    </a:lnTo>
                    <a:lnTo>
                      <a:pt x="416" y="29"/>
                    </a:lnTo>
                    <a:lnTo>
                      <a:pt x="386" y="36"/>
                    </a:lnTo>
                    <a:lnTo>
                      <a:pt x="357" y="45"/>
                    </a:lnTo>
                    <a:lnTo>
                      <a:pt x="328" y="54"/>
                    </a:lnTo>
                    <a:lnTo>
                      <a:pt x="300" y="64"/>
                    </a:lnTo>
                    <a:lnTo>
                      <a:pt x="273" y="75"/>
                    </a:lnTo>
                    <a:lnTo>
                      <a:pt x="246" y="87"/>
                    </a:lnTo>
                    <a:lnTo>
                      <a:pt x="220" y="100"/>
                    </a:lnTo>
                    <a:lnTo>
                      <a:pt x="195" y="113"/>
                    </a:lnTo>
                    <a:lnTo>
                      <a:pt x="171" y="127"/>
                    </a:lnTo>
                    <a:lnTo>
                      <a:pt x="149" y="143"/>
                    </a:lnTo>
                    <a:lnTo>
                      <a:pt x="129" y="158"/>
                    </a:lnTo>
                    <a:lnTo>
                      <a:pt x="110" y="174"/>
                    </a:lnTo>
                    <a:lnTo>
                      <a:pt x="92" y="190"/>
                    </a:lnTo>
                    <a:lnTo>
                      <a:pt x="76" y="207"/>
                    </a:lnTo>
                    <a:lnTo>
                      <a:pt x="62" y="224"/>
                    </a:lnTo>
                    <a:lnTo>
                      <a:pt x="49" y="241"/>
                    </a:lnTo>
                    <a:lnTo>
                      <a:pt x="37" y="258"/>
                    </a:lnTo>
                    <a:lnTo>
                      <a:pt x="27" y="276"/>
                    </a:lnTo>
                    <a:lnTo>
                      <a:pt x="19" y="294"/>
                    </a:lnTo>
                    <a:lnTo>
                      <a:pt x="12" y="312"/>
                    </a:lnTo>
                    <a:lnTo>
                      <a:pt x="7" y="330"/>
                    </a:lnTo>
                    <a:lnTo>
                      <a:pt x="3" y="349"/>
                    </a:lnTo>
                    <a:lnTo>
                      <a:pt x="1" y="367"/>
                    </a:lnTo>
                    <a:lnTo>
                      <a:pt x="0" y="385"/>
                    </a:lnTo>
                    <a:lnTo>
                      <a:pt x="1" y="405"/>
                    </a:lnTo>
                    <a:lnTo>
                      <a:pt x="3" y="423"/>
                    </a:lnTo>
                    <a:lnTo>
                      <a:pt x="7" y="441"/>
                    </a:lnTo>
                    <a:lnTo>
                      <a:pt x="12" y="459"/>
                    </a:lnTo>
                    <a:lnTo>
                      <a:pt x="19" y="478"/>
                    </a:lnTo>
                    <a:lnTo>
                      <a:pt x="27" y="495"/>
                    </a:lnTo>
                    <a:lnTo>
                      <a:pt x="37" y="513"/>
                    </a:lnTo>
                    <a:lnTo>
                      <a:pt x="49" y="531"/>
                    </a:lnTo>
                    <a:lnTo>
                      <a:pt x="62" y="548"/>
                    </a:lnTo>
                    <a:lnTo>
                      <a:pt x="76" y="565"/>
                    </a:lnTo>
                    <a:lnTo>
                      <a:pt x="92" y="581"/>
                    </a:lnTo>
                    <a:lnTo>
                      <a:pt x="110" y="598"/>
                    </a:lnTo>
                    <a:lnTo>
                      <a:pt x="129" y="614"/>
                    </a:lnTo>
                    <a:lnTo>
                      <a:pt x="149" y="629"/>
                    </a:lnTo>
                    <a:lnTo>
                      <a:pt x="171" y="644"/>
                    </a:lnTo>
                    <a:lnTo>
                      <a:pt x="196" y="659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36" name="Freeform 14"/>
              <p:cNvSpPr/>
              <p:nvPr/>
            </p:nvSpPr>
            <p:spPr bwMode="auto">
              <a:xfrm>
                <a:off x="3132138" y="3144838"/>
                <a:ext cx="128588" cy="168275"/>
              </a:xfrm>
              <a:custGeom>
                <a:avLst/>
                <a:gdLst>
                  <a:gd name="T0" fmla="*/ 541 w 980"/>
                  <a:gd name="T1" fmla="*/ 41 h 1267"/>
                  <a:gd name="T2" fmla="*/ 613 w 980"/>
                  <a:gd name="T3" fmla="*/ 15 h 1267"/>
                  <a:gd name="T4" fmla="*/ 681 w 980"/>
                  <a:gd name="T5" fmla="*/ 1 h 1267"/>
                  <a:gd name="T6" fmla="*/ 745 w 980"/>
                  <a:gd name="T7" fmla="*/ 2 h 1267"/>
                  <a:gd name="T8" fmla="*/ 801 w 980"/>
                  <a:gd name="T9" fmla="*/ 17 h 1267"/>
                  <a:gd name="T10" fmla="*/ 853 w 980"/>
                  <a:gd name="T11" fmla="*/ 43 h 1267"/>
                  <a:gd name="T12" fmla="*/ 897 w 980"/>
                  <a:gd name="T13" fmla="*/ 82 h 1267"/>
                  <a:gd name="T14" fmla="*/ 931 w 980"/>
                  <a:gd name="T15" fmla="*/ 132 h 1267"/>
                  <a:gd name="T16" fmla="*/ 958 w 980"/>
                  <a:gd name="T17" fmla="*/ 194 h 1267"/>
                  <a:gd name="T18" fmla="*/ 975 w 980"/>
                  <a:gd name="T19" fmla="*/ 267 h 1267"/>
                  <a:gd name="T20" fmla="*/ 980 w 980"/>
                  <a:gd name="T21" fmla="*/ 350 h 1267"/>
                  <a:gd name="T22" fmla="*/ 975 w 980"/>
                  <a:gd name="T23" fmla="*/ 440 h 1267"/>
                  <a:gd name="T24" fmla="*/ 958 w 980"/>
                  <a:gd name="T25" fmla="*/ 531 h 1267"/>
                  <a:gd name="T26" fmla="*/ 931 w 980"/>
                  <a:gd name="T27" fmla="*/ 624 h 1267"/>
                  <a:gd name="T28" fmla="*/ 897 w 980"/>
                  <a:gd name="T29" fmla="*/ 715 h 1267"/>
                  <a:gd name="T30" fmla="*/ 853 w 980"/>
                  <a:gd name="T31" fmla="*/ 805 h 1267"/>
                  <a:gd name="T32" fmla="*/ 801 w 980"/>
                  <a:gd name="T33" fmla="*/ 890 h 1267"/>
                  <a:gd name="T34" fmla="*/ 745 w 980"/>
                  <a:gd name="T35" fmla="*/ 970 h 1267"/>
                  <a:gd name="T36" fmla="*/ 681 w 980"/>
                  <a:gd name="T37" fmla="*/ 1044 h 1267"/>
                  <a:gd name="T38" fmla="*/ 613 w 980"/>
                  <a:gd name="T39" fmla="*/ 1110 h 1267"/>
                  <a:gd name="T40" fmla="*/ 541 w 980"/>
                  <a:gd name="T41" fmla="*/ 1167 h 1267"/>
                  <a:gd name="T42" fmla="*/ 464 w 980"/>
                  <a:gd name="T43" fmla="*/ 1213 h 1267"/>
                  <a:gd name="T44" fmla="*/ 391 w 980"/>
                  <a:gd name="T45" fmla="*/ 1245 h 1267"/>
                  <a:gd name="T46" fmla="*/ 321 w 980"/>
                  <a:gd name="T47" fmla="*/ 1263 h 1267"/>
                  <a:gd name="T48" fmla="*/ 256 w 980"/>
                  <a:gd name="T49" fmla="*/ 1266 h 1267"/>
                  <a:gd name="T50" fmla="*/ 196 w 980"/>
                  <a:gd name="T51" fmla="*/ 1256 h 1267"/>
                  <a:gd name="T52" fmla="*/ 144 w 980"/>
                  <a:gd name="T53" fmla="*/ 1233 h 1267"/>
                  <a:gd name="T54" fmla="*/ 97 w 980"/>
                  <a:gd name="T55" fmla="*/ 1199 h 1267"/>
                  <a:gd name="T56" fmla="*/ 59 w 980"/>
                  <a:gd name="T57" fmla="*/ 1152 h 1267"/>
                  <a:gd name="T58" fmla="*/ 30 w 980"/>
                  <a:gd name="T59" fmla="*/ 1094 h 1267"/>
                  <a:gd name="T60" fmla="*/ 10 w 980"/>
                  <a:gd name="T61" fmla="*/ 1025 h 1267"/>
                  <a:gd name="T62" fmla="*/ 0 w 980"/>
                  <a:gd name="T63" fmla="*/ 945 h 1267"/>
                  <a:gd name="T64" fmla="*/ 3 w 980"/>
                  <a:gd name="T65" fmla="*/ 856 h 1267"/>
                  <a:gd name="T66" fmla="*/ 16 w 980"/>
                  <a:gd name="T67" fmla="*/ 766 h 1267"/>
                  <a:gd name="T68" fmla="*/ 38 w 980"/>
                  <a:gd name="T69" fmla="*/ 674 h 1267"/>
                  <a:gd name="T70" fmla="*/ 71 w 980"/>
                  <a:gd name="T71" fmla="*/ 582 h 1267"/>
                  <a:gd name="T72" fmla="*/ 112 w 980"/>
                  <a:gd name="T73" fmla="*/ 492 h 1267"/>
                  <a:gd name="T74" fmla="*/ 161 w 980"/>
                  <a:gd name="T75" fmla="*/ 404 h 1267"/>
                  <a:gd name="T76" fmla="*/ 216 w 980"/>
                  <a:gd name="T77" fmla="*/ 322 h 1267"/>
                  <a:gd name="T78" fmla="*/ 278 w 980"/>
                  <a:gd name="T79" fmla="*/ 246 h 1267"/>
                  <a:gd name="T80" fmla="*/ 345 w 980"/>
                  <a:gd name="T81" fmla="*/ 177 h 1267"/>
                  <a:gd name="T82" fmla="*/ 416 w 980"/>
                  <a:gd name="T83" fmla="*/ 117 h 1267"/>
                  <a:gd name="T84" fmla="*/ 490 w 980"/>
                  <a:gd name="T85" fmla="*/ 67 h 1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80" h="1267">
                    <a:moveTo>
                      <a:pt x="490" y="67"/>
                    </a:moveTo>
                    <a:lnTo>
                      <a:pt x="515" y="53"/>
                    </a:lnTo>
                    <a:lnTo>
                      <a:pt x="541" y="41"/>
                    </a:lnTo>
                    <a:lnTo>
                      <a:pt x="565" y="31"/>
                    </a:lnTo>
                    <a:lnTo>
                      <a:pt x="589" y="22"/>
                    </a:lnTo>
                    <a:lnTo>
                      <a:pt x="613" y="15"/>
                    </a:lnTo>
                    <a:lnTo>
                      <a:pt x="636" y="8"/>
                    </a:lnTo>
                    <a:lnTo>
                      <a:pt x="658" y="4"/>
                    </a:lnTo>
                    <a:lnTo>
                      <a:pt x="681" y="1"/>
                    </a:lnTo>
                    <a:lnTo>
                      <a:pt x="703" y="0"/>
                    </a:lnTo>
                    <a:lnTo>
                      <a:pt x="723" y="0"/>
                    </a:lnTo>
                    <a:lnTo>
                      <a:pt x="745" y="2"/>
                    </a:lnTo>
                    <a:lnTo>
                      <a:pt x="764" y="5"/>
                    </a:lnTo>
                    <a:lnTo>
                      <a:pt x="783" y="10"/>
                    </a:lnTo>
                    <a:lnTo>
                      <a:pt x="801" y="17"/>
                    </a:lnTo>
                    <a:lnTo>
                      <a:pt x="820" y="24"/>
                    </a:lnTo>
                    <a:lnTo>
                      <a:pt x="837" y="33"/>
                    </a:lnTo>
                    <a:lnTo>
                      <a:pt x="853" y="43"/>
                    </a:lnTo>
                    <a:lnTo>
                      <a:pt x="868" y="54"/>
                    </a:lnTo>
                    <a:lnTo>
                      <a:pt x="883" y="67"/>
                    </a:lnTo>
                    <a:lnTo>
                      <a:pt x="897" y="82"/>
                    </a:lnTo>
                    <a:lnTo>
                      <a:pt x="909" y="98"/>
                    </a:lnTo>
                    <a:lnTo>
                      <a:pt x="921" y="114"/>
                    </a:lnTo>
                    <a:lnTo>
                      <a:pt x="931" y="132"/>
                    </a:lnTo>
                    <a:lnTo>
                      <a:pt x="941" y="152"/>
                    </a:lnTo>
                    <a:lnTo>
                      <a:pt x="951" y="173"/>
                    </a:lnTo>
                    <a:lnTo>
                      <a:pt x="958" y="194"/>
                    </a:lnTo>
                    <a:lnTo>
                      <a:pt x="965" y="218"/>
                    </a:lnTo>
                    <a:lnTo>
                      <a:pt x="970" y="242"/>
                    </a:lnTo>
                    <a:lnTo>
                      <a:pt x="975" y="267"/>
                    </a:lnTo>
                    <a:lnTo>
                      <a:pt x="978" y="294"/>
                    </a:lnTo>
                    <a:lnTo>
                      <a:pt x="979" y="321"/>
                    </a:lnTo>
                    <a:lnTo>
                      <a:pt x="980" y="350"/>
                    </a:lnTo>
                    <a:lnTo>
                      <a:pt x="979" y="379"/>
                    </a:lnTo>
                    <a:lnTo>
                      <a:pt x="978" y="410"/>
                    </a:lnTo>
                    <a:lnTo>
                      <a:pt x="975" y="440"/>
                    </a:lnTo>
                    <a:lnTo>
                      <a:pt x="970" y="469"/>
                    </a:lnTo>
                    <a:lnTo>
                      <a:pt x="965" y="501"/>
                    </a:lnTo>
                    <a:lnTo>
                      <a:pt x="958" y="531"/>
                    </a:lnTo>
                    <a:lnTo>
                      <a:pt x="951" y="562"/>
                    </a:lnTo>
                    <a:lnTo>
                      <a:pt x="941" y="592"/>
                    </a:lnTo>
                    <a:lnTo>
                      <a:pt x="931" y="624"/>
                    </a:lnTo>
                    <a:lnTo>
                      <a:pt x="921" y="654"/>
                    </a:lnTo>
                    <a:lnTo>
                      <a:pt x="909" y="685"/>
                    </a:lnTo>
                    <a:lnTo>
                      <a:pt x="897" y="715"/>
                    </a:lnTo>
                    <a:lnTo>
                      <a:pt x="883" y="745"/>
                    </a:lnTo>
                    <a:lnTo>
                      <a:pt x="868" y="775"/>
                    </a:lnTo>
                    <a:lnTo>
                      <a:pt x="853" y="805"/>
                    </a:lnTo>
                    <a:lnTo>
                      <a:pt x="837" y="833"/>
                    </a:lnTo>
                    <a:lnTo>
                      <a:pt x="820" y="861"/>
                    </a:lnTo>
                    <a:lnTo>
                      <a:pt x="801" y="890"/>
                    </a:lnTo>
                    <a:lnTo>
                      <a:pt x="783" y="917"/>
                    </a:lnTo>
                    <a:lnTo>
                      <a:pt x="764" y="945"/>
                    </a:lnTo>
                    <a:lnTo>
                      <a:pt x="745" y="970"/>
                    </a:lnTo>
                    <a:lnTo>
                      <a:pt x="723" y="997"/>
                    </a:lnTo>
                    <a:lnTo>
                      <a:pt x="703" y="1021"/>
                    </a:lnTo>
                    <a:lnTo>
                      <a:pt x="681" y="1044"/>
                    </a:lnTo>
                    <a:lnTo>
                      <a:pt x="658" y="1068"/>
                    </a:lnTo>
                    <a:lnTo>
                      <a:pt x="636" y="1090"/>
                    </a:lnTo>
                    <a:lnTo>
                      <a:pt x="613" y="1110"/>
                    </a:lnTo>
                    <a:lnTo>
                      <a:pt x="589" y="1131"/>
                    </a:lnTo>
                    <a:lnTo>
                      <a:pt x="565" y="1150"/>
                    </a:lnTo>
                    <a:lnTo>
                      <a:pt x="541" y="1167"/>
                    </a:lnTo>
                    <a:lnTo>
                      <a:pt x="515" y="1184"/>
                    </a:lnTo>
                    <a:lnTo>
                      <a:pt x="490" y="1200"/>
                    </a:lnTo>
                    <a:lnTo>
                      <a:pt x="464" y="1213"/>
                    </a:lnTo>
                    <a:lnTo>
                      <a:pt x="440" y="1225"/>
                    </a:lnTo>
                    <a:lnTo>
                      <a:pt x="416" y="1236"/>
                    </a:lnTo>
                    <a:lnTo>
                      <a:pt x="391" y="1245"/>
                    </a:lnTo>
                    <a:lnTo>
                      <a:pt x="368" y="1252"/>
                    </a:lnTo>
                    <a:lnTo>
                      <a:pt x="345" y="1257"/>
                    </a:lnTo>
                    <a:lnTo>
                      <a:pt x="321" y="1263"/>
                    </a:lnTo>
                    <a:lnTo>
                      <a:pt x="299" y="1265"/>
                    </a:lnTo>
                    <a:lnTo>
                      <a:pt x="278" y="1267"/>
                    </a:lnTo>
                    <a:lnTo>
                      <a:pt x="256" y="1266"/>
                    </a:lnTo>
                    <a:lnTo>
                      <a:pt x="236" y="1264"/>
                    </a:lnTo>
                    <a:lnTo>
                      <a:pt x="216" y="1261"/>
                    </a:lnTo>
                    <a:lnTo>
                      <a:pt x="196" y="1256"/>
                    </a:lnTo>
                    <a:lnTo>
                      <a:pt x="178" y="1250"/>
                    </a:lnTo>
                    <a:lnTo>
                      <a:pt x="161" y="1242"/>
                    </a:lnTo>
                    <a:lnTo>
                      <a:pt x="144" y="1233"/>
                    </a:lnTo>
                    <a:lnTo>
                      <a:pt x="127" y="1223"/>
                    </a:lnTo>
                    <a:lnTo>
                      <a:pt x="112" y="1212"/>
                    </a:lnTo>
                    <a:lnTo>
                      <a:pt x="97" y="1199"/>
                    </a:lnTo>
                    <a:lnTo>
                      <a:pt x="84" y="1184"/>
                    </a:lnTo>
                    <a:lnTo>
                      <a:pt x="71" y="1169"/>
                    </a:lnTo>
                    <a:lnTo>
                      <a:pt x="59" y="1152"/>
                    </a:lnTo>
                    <a:lnTo>
                      <a:pt x="48" y="1134"/>
                    </a:lnTo>
                    <a:lnTo>
                      <a:pt x="38" y="1114"/>
                    </a:lnTo>
                    <a:lnTo>
                      <a:pt x="30" y="1094"/>
                    </a:lnTo>
                    <a:lnTo>
                      <a:pt x="22" y="1072"/>
                    </a:lnTo>
                    <a:lnTo>
                      <a:pt x="16" y="1048"/>
                    </a:lnTo>
                    <a:lnTo>
                      <a:pt x="10" y="1025"/>
                    </a:lnTo>
                    <a:lnTo>
                      <a:pt x="6" y="1000"/>
                    </a:lnTo>
                    <a:lnTo>
                      <a:pt x="3" y="972"/>
                    </a:lnTo>
                    <a:lnTo>
                      <a:pt x="0" y="945"/>
                    </a:lnTo>
                    <a:lnTo>
                      <a:pt x="0" y="916"/>
                    </a:lnTo>
                    <a:lnTo>
                      <a:pt x="0" y="887"/>
                    </a:lnTo>
                    <a:lnTo>
                      <a:pt x="3" y="856"/>
                    </a:lnTo>
                    <a:lnTo>
                      <a:pt x="6" y="827"/>
                    </a:lnTo>
                    <a:lnTo>
                      <a:pt x="10" y="796"/>
                    </a:lnTo>
                    <a:lnTo>
                      <a:pt x="16" y="766"/>
                    </a:lnTo>
                    <a:lnTo>
                      <a:pt x="22" y="736"/>
                    </a:lnTo>
                    <a:lnTo>
                      <a:pt x="30" y="704"/>
                    </a:lnTo>
                    <a:lnTo>
                      <a:pt x="38" y="674"/>
                    </a:lnTo>
                    <a:lnTo>
                      <a:pt x="48" y="643"/>
                    </a:lnTo>
                    <a:lnTo>
                      <a:pt x="59" y="613"/>
                    </a:lnTo>
                    <a:lnTo>
                      <a:pt x="71" y="582"/>
                    </a:lnTo>
                    <a:lnTo>
                      <a:pt x="84" y="552"/>
                    </a:lnTo>
                    <a:lnTo>
                      <a:pt x="97" y="521"/>
                    </a:lnTo>
                    <a:lnTo>
                      <a:pt x="112" y="492"/>
                    </a:lnTo>
                    <a:lnTo>
                      <a:pt x="127" y="462"/>
                    </a:lnTo>
                    <a:lnTo>
                      <a:pt x="144" y="433"/>
                    </a:lnTo>
                    <a:lnTo>
                      <a:pt x="161" y="404"/>
                    </a:lnTo>
                    <a:lnTo>
                      <a:pt x="178" y="376"/>
                    </a:lnTo>
                    <a:lnTo>
                      <a:pt x="196" y="349"/>
                    </a:lnTo>
                    <a:lnTo>
                      <a:pt x="216" y="322"/>
                    </a:lnTo>
                    <a:lnTo>
                      <a:pt x="236" y="296"/>
                    </a:lnTo>
                    <a:lnTo>
                      <a:pt x="256" y="270"/>
                    </a:lnTo>
                    <a:lnTo>
                      <a:pt x="278" y="246"/>
                    </a:lnTo>
                    <a:lnTo>
                      <a:pt x="299" y="222"/>
                    </a:lnTo>
                    <a:lnTo>
                      <a:pt x="321" y="198"/>
                    </a:lnTo>
                    <a:lnTo>
                      <a:pt x="345" y="177"/>
                    </a:lnTo>
                    <a:lnTo>
                      <a:pt x="368" y="156"/>
                    </a:lnTo>
                    <a:lnTo>
                      <a:pt x="391" y="135"/>
                    </a:lnTo>
                    <a:lnTo>
                      <a:pt x="416" y="117"/>
                    </a:lnTo>
                    <a:lnTo>
                      <a:pt x="440" y="99"/>
                    </a:lnTo>
                    <a:lnTo>
                      <a:pt x="464" y="83"/>
                    </a:lnTo>
                    <a:lnTo>
                      <a:pt x="490" y="67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37" name="Freeform 15"/>
              <p:cNvSpPr/>
              <p:nvPr/>
            </p:nvSpPr>
            <p:spPr bwMode="auto">
              <a:xfrm>
                <a:off x="3536950" y="2946400"/>
                <a:ext cx="130175" cy="166688"/>
              </a:xfrm>
              <a:custGeom>
                <a:avLst/>
                <a:gdLst>
                  <a:gd name="T0" fmla="*/ 540 w 980"/>
                  <a:gd name="T1" fmla="*/ 41 h 1267"/>
                  <a:gd name="T2" fmla="*/ 612 w 980"/>
                  <a:gd name="T3" fmla="*/ 15 h 1267"/>
                  <a:gd name="T4" fmla="*/ 680 w 980"/>
                  <a:gd name="T5" fmla="*/ 1 h 1267"/>
                  <a:gd name="T6" fmla="*/ 744 w 980"/>
                  <a:gd name="T7" fmla="*/ 2 h 1267"/>
                  <a:gd name="T8" fmla="*/ 802 w 980"/>
                  <a:gd name="T9" fmla="*/ 17 h 1267"/>
                  <a:gd name="T10" fmla="*/ 853 w 980"/>
                  <a:gd name="T11" fmla="*/ 43 h 1267"/>
                  <a:gd name="T12" fmla="*/ 896 w 980"/>
                  <a:gd name="T13" fmla="*/ 82 h 1267"/>
                  <a:gd name="T14" fmla="*/ 932 w 980"/>
                  <a:gd name="T15" fmla="*/ 132 h 1267"/>
                  <a:gd name="T16" fmla="*/ 958 w 980"/>
                  <a:gd name="T17" fmla="*/ 194 h 1267"/>
                  <a:gd name="T18" fmla="*/ 974 w 980"/>
                  <a:gd name="T19" fmla="*/ 267 h 1267"/>
                  <a:gd name="T20" fmla="*/ 980 w 980"/>
                  <a:gd name="T21" fmla="*/ 350 h 1267"/>
                  <a:gd name="T22" fmla="*/ 974 w 980"/>
                  <a:gd name="T23" fmla="*/ 440 h 1267"/>
                  <a:gd name="T24" fmla="*/ 958 w 980"/>
                  <a:gd name="T25" fmla="*/ 531 h 1267"/>
                  <a:gd name="T26" fmla="*/ 932 w 980"/>
                  <a:gd name="T27" fmla="*/ 624 h 1267"/>
                  <a:gd name="T28" fmla="*/ 896 w 980"/>
                  <a:gd name="T29" fmla="*/ 715 h 1267"/>
                  <a:gd name="T30" fmla="*/ 853 w 980"/>
                  <a:gd name="T31" fmla="*/ 805 h 1267"/>
                  <a:gd name="T32" fmla="*/ 802 w 980"/>
                  <a:gd name="T33" fmla="*/ 890 h 1267"/>
                  <a:gd name="T34" fmla="*/ 744 w 980"/>
                  <a:gd name="T35" fmla="*/ 970 h 1267"/>
                  <a:gd name="T36" fmla="*/ 680 w 980"/>
                  <a:gd name="T37" fmla="*/ 1044 h 1267"/>
                  <a:gd name="T38" fmla="*/ 612 w 980"/>
                  <a:gd name="T39" fmla="*/ 1110 h 1267"/>
                  <a:gd name="T40" fmla="*/ 540 w 980"/>
                  <a:gd name="T41" fmla="*/ 1167 h 1267"/>
                  <a:gd name="T42" fmla="*/ 465 w 980"/>
                  <a:gd name="T43" fmla="*/ 1213 h 1267"/>
                  <a:gd name="T44" fmla="*/ 391 w 980"/>
                  <a:gd name="T45" fmla="*/ 1245 h 1267"/>
                  <a:gd name="T46" fmla="*/ 322 w 980"/>
                  <a:gd name="T47" fmla="*/ 1263 h 1267"/>
                  <a:gd name="T48" fmla="*/ 256 w 980"/>
                  <a:gd name="T49" fmla="*/ 1266 h 1267"/>
                  <a:gd name="T50" fmla="*/ 197 w 980"/>
                  <a:gd name="T51" fmla="*/ 1256 h 1267"/>
                  <a:gd name="T52" fmla="*/ 143 w 980"/>
                  <a:gd name="T53" fmla="*/ 1234 h 1267"/>
                  <a:gd name="T54" fmla="*/ 97 w 980"/>
                  <a:gd name="T55" fmla="*/ 1199 h 1267"/>
                  <a:gd name="T56" fmla="*/ 59 w 980"/>
                  <a:gd name="T57" fmla="*/ 1152 h 1267"/>
                  <a:gd name="T58" fmla="*/ 29 w 980"/>
                  <a:gd name="T59" fmla="*/ 1094 h 1267"/>
                  <a:gd name="T60" fmla="*/ 10 w 980"/>
                  <a:gd name="T61" fmla="*/ 1025 h 1267"/>
                  <a:gd name="T62" fmla="*/ 0 w 980"/>
                  <a:gd name="T63" fmla="*/ 945 h 1267"/>
                  <a:gd name="T64" fmla="*/ 2 w 980"/>
                  <a:gd name="T65" fmla="*/ 857 h 1267"/>
                  <a:gd name="T66" fmla="*/ 15 w 980"/>
                  <a:gd name="T67" fmla="*/ 766 h 1267"/>
                  <a:gd name="T68" fmla="*/ 39 w 980"/>
                  <a:gd name="T69" fmla="*/ 674 h 1267"/>
                  <a:gd name="T70" fmla="*/ 71 w 980"/>
                  <a:gd name="T71" fmla="*/ 582 h 1267"/>
                  <a:gd name="T72" fmla="*/ 112 w 980"/>
                  <a:gd name="T73" fmla="*/ 492 h 1267"/>
                  <a:gd name="T74" fmla="*/ 160 w 980"/>
                  <a:gd name="T75" fmla="*/ 404 h 1267"/>
                  <a:gd name="T76" fmla="*/ 216 w 980"/>
                  <a:gd name="T77" fmla="*/ 322 h 1267"/>
                  <a:gd name="T78" fmla="*/ 277 w 980"/>
                  <a:gd name="T79" fmla="*/ 246 h 1267"/>
                  <a:gd name="T80" fmla="*/ 344 w 980"/>
                  <a:gd name="T81" fmla="*/ 177 h 1267"/>
                  <a:gd name="T82" fmla="*/ 415 w 980"/>
                  <a:gd name="T83" fmla="*/ 117 h 1267"/>
                  <a:gd name="T84" fmla="*/ 490 w 980"/>
                  <a:gd name="T85" fmla="*/ 67 h 1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80" h="1267">
                    <a:moveTo>
                      <a:pt x="490" y="67"/>
                    </a:moveTo>
                    <a:lnTo>
                      <a:pt x="515" y="53"/>
                    </a:lnTo>
                    <a:lnTo>
                      <a:pt x="540" y="41"/>
                    </a:lnTo>
                    <a:lnTo>
                      <a:pt x="564" y="31"/>
                    </a:lnTo>
                    <a:lnTo>
                      <a:pt x="589" y="22"/>
                    </a:lnTo>
                    <a:lnTo>
                      <a:pt x="612" y="15"/>
                    </a:lnTo>
                    <a:lnTo>
                      <a:pt x="635" y="8"/>
                    </a:lnTo>
                    <a:lnTo>
                      <a:pt x="659" y="4"/>
                    </a:lnTo>
                    <a:lnTo>
                      <a:pt x="680" y="1"/>
                    </a:lnTo>
                    <a:lnTo>
                      <a:pt x="702" y="0"/>
                    </a:lnTo>
                    <a:lnTo>
                      <a:pt x="724" y="0"/>
                    </a:lnTo>
                    <a:lnTo>
                      <a:pt x="744" y="2"/>
                    </a:lnTo>
                    <a:lnTo>
                      <a:pt x="763" y="5"/>
                    </a:lnTo>
                    <a:lnTo>
                      <a:pt x="783" y="10"/>
                    </a:lnTo>
                    <a:lnTo>
                      <a:pt x="802" y="17"/>
                    </a:lnTo>
                    <a:lnTo>
                      <a:pt x="819" y="24"/>
                    </a:lnTo>
                    <a:lnTo>
                      <a:pt x="836" y="33"/>
                    </a:lnTo>
                    <a:lnTo>
                      <a:pt x="853" y="43"/>
                    </a:lnTo>
                    <a:lnTo>
                      <a:pt x="868" y="55"/>
                    </a:lnTo>
                    <a:lnTo>
                      <a:pt x="882" y="67"/>
                    </a:lnTo>
                    <a:lnTo>
                      <a:pt x="896" y="82"/>
                    </a:lnTo>
                    <a:lnTo>
                      <a:pt x="908" y="98"/>
                    </a:lnTo>
                    <a:lnTo>
                      <a:pt x="921" y="114"/>
                    </a:lnTo>
                    <a:lnTo>
                      <a:pt x="932" y="132"/>
                    </a:lnTo>
                    <a:lnTo>
                      <a:pt x="941" y="152"/>
                    </a:lnTo>
                    <a:lnTo>
                      <a:pt x="950" y="173"/>
                    </a:lnTo>
                    <a:lnTo>
                      <a:pt x="958" y="194"/>
                    </a:lnTo>
                    <a:lnTo>
                      <a:pt x="964" y="218"/>
                    </a:lnTo>
                    <a:lnTo>
                      <a:pt x="970" y="242"/>
                    </a:lnTo>
                    <a:lnTo>
                      <a:pt x="974" y="267"/>
                    </a:lnTo>
                    <a:lnTo>
                      <a:pt x="978" y="294"/>
                    </a:lnTo>
                    <a:lnTo>
                      <a:pt x="980" y="321"/>
                    </a:lnTo>
                    <a:lnTo>
                      <a:pt x="980" y="350"/>
                    </a:lnTo>
                    <a:lnTo>
                      <a:pt x="980" y="380"/>
                    </a:lnTo>
                    <a:lnTo>
                      <a:pt x="978" y="410"/>
                    </a:lnTo>
                    <a:lnTo>
                      <a:pt x="974" y="440"/>
                    </a:lnTo>
                    <a:lnTo>
                      <a:pt x="970" y="470"/>
                    </a:lnTo>
                    <a:lnTo>
                      <a:pt x="964" y="501"/>
                    </a:lnTo>
                    <a:lnTo>
                      <a:pt x="958" y="531"/>
                    </a:lnTo>
                    <a:lnTo>
                      <a:pt x="950" y="562"/>
                    </a:lnTo>
                    <a:lnTo>
                      <a:pt x="941" y="592"/>
                    </a:lnTo>
                    <a:lnTo>
                      <a:pt x="932" y="624"/>
                    </a:lnTo>
                    <a:lnTo>
                      <a:pt x="921" y="654"/>
                    </a:lnTo>
                    <a:lnTo>
                      <a:pt x="908" y="685"/>
                    </a:lnTo>
                    <a:lnTo>
                      <a:pt x="896" y="715"/>
                    </a:lnTo>
                    <a:lnTo>
                      <a:pt x="882" y="745"/>
                    </a:lnTo>
                    <a:lnTo>
                      <a:pt x="868" y="775"/>
                    </a:lnTo>
                    <a:lnTo>
                      <a:pt x="853" y="805"/>
                    </a:lnTo>
                    <a:lnTo>
                      <a:pt x="836" y="833"/>
                    </a:lnTo>
                    <a:lnTo>
                      <a:pt x="819" y="861"/>
                    </a:lnTo>
                    <a:lnTo>
                      <a:pt x="802" y="890"/>
                    </a:lnTo>
                    <a:lnTo>
                      <a:pt x="783" y="917"/>
                    </a:lnTo>
                    <a:lnTo>
                      <a:pt x="763" y="945"/>
                    </a:lnTo>
                    <a:lnTo>
                      <a:pt x="744" y="970"/>
                    </a:lnTo>
                    <a:lnTo>
                      <a:pt x="724" y="997"/>
                    </a:lnTo>
                    <a:lnTo>
                      <a:pt x="702" y="1021"/>
                    </a:lnTo>
                    <a:lnTo>
                      <a:pt x="680" y="1044"/>
                    </a:lnTo>
                    <a:lnTo>
                      <a:pt x="659" y="1068"/>
                    </a:lnTo>
                    <a:lnTo>
                      <a:pt x="635" y="1090"/>
                    </a:lnTo>
                    <a:lnTo>
                      <a:pt x="612" y="1110"/>
                    </a:lnTo>
                    <a:lnTo>
                      <a:pt x="589" y="1131"/>
                    </a:lnTo>
                    <a:lnTo>
                      <a:pt x="564" y="1150"/>
                    </a:lnTo>
                    <a:lnTo>
                      <a:pt x="540" y="1167"/>
                    </a:lnTo>
                    <a:lnTo>
                      <a:pt x="515" y="1184"/>
                    </a:lnTo>
                    <a:lnTo>
                      <a:pt x="490" y="1200"/>
                    </a:lnTo>
                    <a:lnTo>
                      <a:pt x="465" y="1213"/>
                    </a:lnTo>
                    <a:lnTo>
                      <a:pt x="440" y="1225"/>
                    </a:lnTo>
                    <a:lnTo>
                      <a:pt x="415" y="1236"/>
                    </a:lnTo>
                    <a:lnTo>
                      <a:pt x="391" y="1245"/>
                    </a:lnTo>
                    <a:lnTo>
                      <a:pt x="367" y="1252"/>
                    </a:lnTo>
                    <a:lnTo>
                      <a:pt x="344" y="1259"/>
                    </a:lnTo>
                    <a:lnTo>
                      <a:pt x="322" y="1263"/>
                    </a:lnTo>
                    <a:lnTo>
                      <a:pt x="299" y="1265"/>
                    </a:lnTo>
                    <a:lnTo>
                      <a:pt x="277" y="1267"/>
                    </a:lnTo>
                    <a:lnTo>
                      <a:pt x="256" y="1266"/>
                    </a:lnTo>
                    <a:lnTo>
                      <a:pt x="236" y="1265"/>
                    </a:lnTo>
                    <a:lnTo>
                      <a:pt x="216" y="1261"/>
                    </a:lnTo>
                    <a:lnTo>
                      <a:pt x="197" y="1256"/>
                    </a:lnTo>
                    <a:lnTo>
                      <a:pt x="178" y="1250"/>
                    </a:lnTo>
                    <a:lnTo>
                      <a:pt x="160" y="1242"/>
                    </a:lnTo>
                    <a:lnTo>
                      <a:pt x="143" y="1234"/>
                    </a:lnTo>
                    <a:lnTo>
                      <a:pt x="127" y="1223"/>
                    </a:lnTo>
                    <a:lnTo>
                      <a:pt x="112" y="1212"/>
                    </a:lnTo>
                    <a:lnTo>
                      <a:pt x="97" y="1199"/>
                    </a:lnTo>
                    <a:lnTo>
                      <a:pt x="83" y="1184"/>
                    </a:lnTo>
                    <a:lnTo>
                      <a:pt x="71" y="1169"/>
                    </a:lnTo>
                    <a:lnTo>
                      <a:pt x="59" y="1152"/>
                    </a:lnTo>
                    <a:lnTo>
                      <a:pt x="48" y="1134"/>
                    </a:lnTo>
                    <a:lnTo>
                      <a:pt x="39" y="1114"/>
                    </a:lnTo>
                    <a:lnTo>
                      <a:pt x="29" y="1094"/>
                    </a:lnTo>
                    <a:lnTo>
                      <a:pt x="21" y="1072"/>
                    </a:lnTo>
                    <a:lnTo>
                      <a:pt x="15" y="1049"/>
                    </a:lnTo>
                    <a:lnTo>
                      <a:pt x="10" y="1025"/>
                    </a:lnTo>
                    <a:lnTo>
                      <a:pt x="5" y="1000"/>
                    </a:lnTo>
                    <a:lnTo>
                      <a:pt x="2" y="973"/>
                    </a:lnTo>
                    <a:lnTo>
                      <a:pt x="0" y="945"/>
                    </a:lnTo>
                    <a:lnTo>
                      <a:pt x="0" y="916"/>
                    </a:lnTo>
                    <a:lnTo>
                      <a:pt x="0" y="887"/>
                    </a:lnTo>
                    <a:lnTo>
                      <a:pt x="2" y="857"/>
                    </a:lnTo>
                    <a:lnTo>
                      <a:pt x="5" y="827"/>
                    </a:lnTo>
                    <a:lnTo>
                      <a:pt x="10" y="796"/>
                    </a:lnTo>
                    <a:lnTo>
                      <a:pt x="15" y="766"/>
                    </a:lnTo>
                    <a:lnTo>
                      <a:pt x="21" y="736"/>
                    </a:lnTo>
                    <a:lnTo>
                      <a:pt x="29" y="704"/>
                    </a:lnTo>
                    <a:lnTo>
                      <a:pt x="39" y="674"/>
                    </a:lnTo>
                    <a:lnTo>
                      <a:pt x="48" y="643"/>
                    </a:lnTo>
                    <a:lnTo>
                      <a:pt x="59" y="613"/>
                    </a:lnTo>
                    <a:lnTo>
                      <a:pt x="71" y="582"/>
                    </a:lnTo>
                    <a:lnTo>
                      <a:pt x="83" y="552"/>
                    </a:lnTo>
                    <a:lnTo>
                      <a:pt x="97" y="521"/>
                    </a:lnTo>
                    <a:lnTo>
                      <a:pt x="112" y="492"/>
                    </a:lnTo>
                    <a:lnTo>
                      <a:pt x="127" y="462"/>
                    </a:lnTo>
                    <a:lnTo>
                      <a:pt x="143" y="433"/>
                    </a:lnTo>
                    <a:lnTo>
                      <a:pt x="160" y="404"/>
                    </a:lnTo>
                    <a:lnTo>
                      <a:pt x="178" y="376"/>
                    </a:lnTo>
                    <a:lnTo>
                      <a:pt x="197" y="349"/>
                    </a:lnTo>
                    <a:lnTo>
                      <a:pt x="216" y="322"/>
                    </a:lnTo>
                    <a:lnTo>
                      <a:pt x="236" y="296"/>
                    </a:lnTo>
                    <a:lnTo>
                      <a:pt x="256" y="270"/>
                    </a:lnTo>
                    <a:lnTo>
                      <a:pt x="277" y="246"/>
                    </a:lnTo>
                    <a:lnTo>
                      <a:pt x="299" y="222"/>
                    </a:lnTo>
                    <a:lnTo>
                      <a:pt x="322" y="198"/>
                    </a:lnTo>
                    <a:lnTo>
                      <a:pt x="344" y="177"/>
                    </a:lnTo>
                    <a:lnTo>
                      <a:pt x="367" y="156"/>
                    </a:lnTo>
                    <a:lnTo>
                      <a:pt x="391" y="135"/>
                    </a:lnTo>
                    <a:lnTo>
                      <a:pt x="415" y="117"/>
                    </a:lnTo>
                    <a:lnTo>
                      <a:pt x="440" y="99"/>
                    </a:lnTo>
                    <a:lnTo>
                      <a:pt x="465" y="83"/>
                    </a:lnTo>
                    <a:lnTo>
                      <a:pt x="490" y="67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38" name="Freeform 16"/>
              <p:cNvSpPr/>
              <p:nvPr/>
            </p:nvSpPr>
            <p:spPr bwMode="auto">
              <a:xfrm>
                <a:off x="3132138" y="3602038"/>
                <a:ext cx="128588" cy="168275"/>
              </a:xfrm>
              <a:custGeom>
                <a:avLst/>
                <a:gdLst>
                  <a:gd name="T0" fmla="*/ 541 w 980"/>
                  <a:gd name="T1" fmla="*/ 42 h 1266"/>
                  <a:gd name="T2" fmla="*/ 613 w 980"/>
                  <a:gd name="T3" fmla="*/ 14 h 1266"/>
                  <a:gd name="T4" fmla="*/ 681 w 980"/>
                  <a:gd name="T5" fmla="*/ 2 h 1266"/>
                  <a:gd name="T6" fmla="*/ 745 w 980"/>
                  <a:gd name="T7" fmla="*/ 3 h 1266"/>
                  <a:gd name="T8" fmla="*/ 801 w 980"/>
                  <a:gd name="T9" fmla="*/ 16 h 1266"/>
                  <a:gd name="T10" fmla="*/ 853 w 980"/>
                  <a:gd name="T11" fmla="*/ 44 h 1266"/>
                  <a:gd name="T12" fmla="*/ 897 w 980"/>
                  <a:gd name="T13" fmla="*/ 82 h 1266"/>
                  <a:gd name="T14" fmla="*/ 931 w 980"/>
                  <a:gd name="T15" fmla="*/ 133 h 1266"/>
                  <a:gd name="T16" fmla="*/ 958 w 980"/>
                  <a:gd name="T17" fmla="*/ 195 h 1266"/>
                  <a:gd name="T18" fmla="*/ 975 w 980"/>
                  <a:gd name="T19" fmla="*/ 267 h 1266"/>
                  <a:gd name="T20" fmla="*/ 980 w 980"/>
                  <a:gd name="T21" fmla="*/ 350 h 1266"/>
                  <a:gd name="T22" fmla="*/ 975 w 980"/>
                  <a:gd name="T23" fmla="*/ 440 h 1266"/>
                  <a:gd name="T24" fmla="*/ 958 w 980"/>
                  <a:gd name="T25" fmla="*/ 531 h 1266"/>
                  <a:gd name="T26" fmla="*/ 931 w 980"/>
                  <a:gd name="T27" fmla="*/ 624 h 1266"/>
                  <a:gd name="T28" fmla="*/ 897 w 980"/>
                  <a:gd name="T29" fmla="*/ 715 h 1266"/>
                  <a:gd name="T30" fmla="*/ 853 w 980"/>
                  <a:gd name="T31" fmla="*/ 804 h 1266"/>
                  <a:gd name="T32" fmla="*/ 801 w 980"/>
                  <a:gd name="T33" fmla="*/ 891 h 1266"/>
                  <a:gd name="T34" fmla="*/ 745 w 980"/>
                  <a:gd name="T35" fmla="*/ 971 h 1266"/>
                  <a:gd name="T36" fmla="*/ 681 w 980"/>
                  <a:gd name="T37" fmla="*/ 1045 h 1266"/>
                  <a:gd name="T38" fmla="*/ 613 w 980"/>
                  <a:gd name="T39" fmla="*/ 1111 h 1266"/>
                  <a:gd name="T40" fmla="*/ 541 w 980"/>
                  <a:gd name="T41" fmla="*/ 1168 h 1266"/>
                  <a:gd name="T42" fmla="*/ 464 w 980"/>
                  <a:gd name="T43" fmla="*/ 1214 h 1266"/>
                  <a:gd name="T44" fmla="*/ 391 w 980"/>
                  <a:gd name="T45" fmla="*/ 1245 h 1266"/>
                  <a:gd name="T46" fmla="*/ 321 w 980"/>
                  <a:gd name="T47" fmla="*/ 1262 h 1266"/>
                  <a:gd name="T48" fmla="*/ 256 w 980"/>
                  <a:gd name="T49" fmla="*/ 1266 h 1266"/>
                  <a:gd name="T50" fmla="*/ 196 w 980"/>
                  <a:gd name="T51" fmla="*/ 1256 h 1266"/>
                  <a:gd name="T52" fmla="*/ 144 w 980"/>
                  <a:gd name="T53" fmla="*/ 1234 h 1266"/>
                  <a:gd name="T54" fmla="*/ 97 w 980"/>
                  <a:gd name="T55" fmla="*/ 1199 h 1266"/>
                  <a:gd name="T56" fmla="*/ 59 w 980"/>
                  <a:gd name="T57" fmla="*/ 1153 h 1266"/>
                  <a:gd name="T58" fmla="*/ 30 w 980"/>
                  <a:gd name="T59" fmla="*/ 1094 h 1266"/>
                  <a:gd name="T60" fmla="*/ 10 w 980"/>
                  <a:gd name="T61" fmla="*/ 1025 h 1266"/>
                  <a:gd name="T62" fmla="*/ 0 w 980"/>
                  <a:gd name="T63" fmla="*/ 945 h 1266"/>
                  <a:gd name="T64" fmla="*/ 3 w 980"/>
                  <a:gd name="T65" fmla="*/ 857 h 1266"/>
                  <a:gd name="T66" fmla="*/ 16 w 980"/>
                  <a:gd name="T67" fmla="*/ 766 h 1266"/>
                  <a:gd name="T68" fmla="*/ 38 w 980"/>
                  <a:gd name="T69" fmla="*/ 674 h 1266"/>
                  <a:gd name="T70" fmla="*/ 71 w 980"/>
                  <a:gd name="T71" fmla="*/ 582 h 1266"/>
                  <a:gd name="T72" fmla="*/ 112 w 980"/>
                  <a:gd name="T73" fmla="*/ 492 h 1266"/>
                  <a:gd name="T74" fmla="*/ 161 w 980"/>
                  <a:gd name="T75" fmla="*/ 405 h 1266"/>
                  <a:gd name="T76" fmla="*/ 216 w 980"/>
                  <a:gd name="T77" fmla="*/ 322 h 1266"/>
                  <a:gd name="T78" fmla="*/ 278 w 980"/>
                  <a:gd name="T79" fmla="*/ 246 h 1266"/>
                  <a:gd name="T80" fmla="*/ 345 w 980"/>
                  <a:gd name="T81" fmla="*/ 177 h 1266"/>
                  <a:gd name="T82" fmla="*/ 416 w 980"/>
                  <a:gd name="T83" fmla="*/ 117 h 1266"/>
                  <a:gd name="T84" fmla="*/ 490 w 980"/>
                  <a:gd name="T85" fmla="*/ 67 h 1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80" h="1266">
                    <a:moveTo>
                      <a:pt x="490" y="67"/>
                    </a:moveTo>
                    <a:lnTo>
                      <a:pt x="515" y="54"/>
                    </a:lnTo>
                    <a:lnTo>
                      <a:pt x="541" y="42"/>
                    </a:lnTo>
                    <a:lnTo>
                      <a:pt x="565" y="31"/>
                    </a:lnTo>
                    <a:lnTo>
                      <a:pt x="589" y="22"/>
                    </a:lnTo>
                    <a:lnTo>
                      <a:pt x="613" y="14"/>
                    </a:lnTo>
                    <a:lnTo>
                      <a:pt x="636" y="9"/>
                    </a:lnTo>
                    <a:lnTo>
                      <a:pt x="658" y="4"/>
                    </a:lnTo>
                    <a:lnTo>
                      <a:pt x="681" y="2"/>
                    </a:lnTo>
                    <a:lnTo>
                      <a:pt x="703" y="0"/>
                    </a:lnTo>
                    <a:lnTo>
                      <a:pt x="723" y="1"/>
                    </a:lnTo>
                    <a:lnTo>
                      <a:pt x="745" y="3"/>
                    </a:lnTo>
                    <a:lnTo>
                      <a:pt x="764" y="6"/>
                    </a:lnTo>
                    <a:lnTo>
                      <a:pt x="783" y="10"/>
                    </a:lnTo>
                    <a:lnTo>
                      <a:pt x="801" y="16"/>
                    </a:lnTo>
                    <a:lnTo>
                      <a:pt x="820" y="24"/>
                    </a:lnTo>
                    <a:lnTo>
                      <a:pt x="837" y="34"/>
                    </a:lnTo>
                    <a:lnTo>
                      <a:pt x="853" y="44"/>
                    </a:lnTo>
                    <a:lnTo>
                      <a:pt x="868" y="55"/>
                    </a:lnTo>
                    <a:lnTo>
                      <a:pt x="883" y="68"/>
                    </a:lnTo>
                    <a:lnTo>
                      <a:pt x="897" y="82"/>
                    </a:lnTo>
                    <a:lnTo>
                      <a:pt x="909" y="98"/>
                    </a:lnTo>
                    <a:lnTo>
                      <a:pt x="921" y="115"/>
                    </a:lnTo>
                    <a:lnTo>
                      <a:pt x="931" y="133"/>
                    </a:lnTo>
                    <a:lnTo>
                      <a:pt x="941" y="152"/>
                    </a:lnTo>
                    <a:lnTo>
                      <a:pt x="951" y="173"/>
                    </a:lnTo>
                    <a:lnTo>
                      <a:pt x="958" y="195"/>
                    </a:lnTo>
                    <a:lnTo>
                      <a:pt x="965" y="218"/>
                    </a:lnTo>
                    <a:lnTo>
                      <a:pt x="970" y="242"/>
                    </a:lnTo>
                    <a:lnTo>
                      <a:pt x="975" y="267"/>
                    </a:lnTo>
                    <a:lnTo>
                      <a:pt x="978" y="295"/>
                    </a:lnTo>
                    <a:lnTo>
                      <a:pt x="979" y="322"/>
                    </a:lnTo>
                    <a:lnTo>
                      <a:pt x="980" y="350"/>
                    </a:lnTo>
                    <a:lnTo>
                      <a:pt x="979" y="380"/>
                    </a:lnTo>
                    <a:lnTo>
                      <a:pt x="978" y="410"/>
                    </a:lnTo>
                    <a:lnTo>
                      <a:pt x="975" y="440"/>
                    </a:lnTo>
                    <a:lnTo>
                      <a:pt x="970" y="470"/>
                    </a:lnTo>
                    <a:lnTo>
                      <a:pt x="965" y="501"/>
                    </a:lnTo>
                    <a:lnTo>
                      <a:pt x="958" y="531"/>
                    </a:lnTo>
                    <a:lnTo>
                      <a:pt x="951" y="563"/>
                    </a:lnTo>
                    <a:lnTo>
                      <a:pt x="941" y="593"/>
                    </a:lnTo>
                    <a:lnTo>
                      <a:pt x="931" y="624"/>
                    </a:lnTo>
                    <a:lnTo>
                      <a:pt x="921" y="654"/>
                    </a:lnTo>
                    <a:lnTo>
                      <a:pt x="909" y="686"/>
                    </a:lnTo>
                    <a:lnTo>
                      <a:pt x="897" y="715"/>
                    </a:lnTo>
                    <a:lnTo>
                      <a:pt x="883" y="745"/>
                    </a:lnTo>
                    <a:lnTo>
                      <a:pt x="868" y="775"/>
                    </a:lnTo>
                    <a:lnTo>
                      <a:pt x="853" y="804"/>
                    </a:lnTo>
                    <a:lnTo>
                      <a:pt x="837" y="834"/>
                    </a:lnTo>
                    <a:lnTo>
                      <a:pt x="820" y="862"/>
                    </a:lnTo>
                    <a:lnTo>
                      <a:pt x="801" y="891"/>
                    </a:lnTo>
                    <a:lnTo>
                      <a:pt x="783" y="918"/>
                    </a:lnTo>
                    <a:lnTo>
                      <a:pt x="764" y="944"/>
                    </a:lnTo>
                    <a:lnTo>
                      <a:pt x="745" y="971"/>
                    </a:lnTo>
                    <a:lnTo>
                      <a:pt x="723" y="996"/>
                    </a:lnTo>
                    <a:lnTo>
                      <a:pt x="703" y="1022"/>
                    </a:lnTo>
                    <a:lnTo>
                      <a:pt x="681" y="1045"/>
                    </a:lnTo>
                    <a:lnTo>
                      <a:pt x="658" y="1068"/>
                    </a:lnTo>
                    <a:lnTo>
                      <a:pt x="636" y="1090"/>
                    </a:lnTo>
                    <a:lnTo>
                      <a:pt x="613" y="1111"/>
                    </a:lnTo>
                    <a:lnTo>
                      <a:pt x="589" y="1131"/>
                    </a:lnTo>
                    <a:lnTo>
                      <a:pt x="565" y="1150"/>
                    </a:lnTo>
                    <a:lnTo>
                      <a:pt x="541" y="1168"/>
                    </a:lnTo>
                    <a:lnTo>
                      <a:pt x="515" y="1184"/>
                    </a:lnTo>
                    <a:lnTo>
                      <a:pt x="490" y="1199"/>
                    </a:lnTo>
                    <a:lnTo>
                      <a:pt x="464" y="1214"/>
                    </a:lnTo>
                    <a:lnTo>
                      <a:pt x="440" y="1226"/>
                    </a:lnTo>
                    <a:lnTo>
                      <a:pt x="416" y="1236"/>
                    </a:lnTo>
                    <a:lnTo>
                      <a:pt x="391" y="1245"/>
                    </a:lnTo>
                    <a:lnTo>
                      <a:pt x="368" y="1252"/>
                    </a:lnTo>
                    <a:lnTo>
                      <a:pt x="345" y="1258"/>
                    </a:lnTo>
                    <a:lnTo>
                      <a:pt x="321" y="1262"/>
                    </a:lnTo>
                    <a:lnTo>
                      <a:pt x="299" y="1265"/>
                    </a:lnTo>
                    <a:lnTo>
                      <a:pt x="278" y="1266"/>
                    </a:lnTo>
                    <a:lnTo>
                      <a:pt x="256" y="1266"/>
                    </a:lnTo>
                    <a:lnTo>
                      <a:pt x="236" y="1264"/>
                    </a:lnTo>
                    <a:lnTo>
                      <a:pt x="216" y="1261"/>
                    </a:lnTo>
                    <a:lnTo>
                      <a:pt x="196" y="1256"/>
                    </a:lnTo>
                    <a:lnTo>
                      <a:pt x="178" y="1250"/>
                    </a:lnTo>
                    <a:lnTo>
                      <a:pt x="161" y="1243"/>
                    </a:lnTo>
                    <a:lnTo>
                      <a:pt x="144" y="1234"/>
                    </a:lnTo>
                    <a:lnTo>
                      <a:pt x="127" y="1224"/>
                    </a:lnTo>
                    <a:lnTo>
                      <a:pt x="112" y="1213"/>
                    </a:lnTo>
                    <a:lnTo>
                      <a:pt x="97" y="1199"/>
                    </a:lnTo>
                    <a:lnTo>
                      <a:pt x="84" y="1185"/>
                    </a:lnTo>
                    <a:lnTo>
                      <a:pt x="71" y="1169"/>
                    </a:lnTo>
                    <a:lnTo>
                      <a:pt x="59" y="1153"/>
                    </a:lnTo>
                    <a:lnTo>
                      <a:pt x="48" y="1134"/>
                    </a:lnTo>
                    <a:lnTo>
                      <a:pt x="38" y="1115"/>
                    </a:lnTo>
                    <a:lnTo>
                      <a:pt x="30" y="1094"/>
                    </a:lnTo>
                    <a:lnTo>
                      <a:pt x="22" y="1072"/>
                    </a:lnTo>
                    <a:lnTo>
                      <a:pt x="16" y="1049"/>
                    </a:lnTo>
                    <a:lnTo>
                      <a:pt x="10" y="1025"/>
                    </a:lnTo>
                    <a:lnTo>
                      <a:pt x="6" y="999"/>
                    </a:lnTo>
                    <a:lnTo>
                      <a:pt x="3" y="973"/>
                    </a:lnTo>
                    <a:lnTo>
                      <a:pt x="0" y="945"/>
                    </a:lnTo>
                    <a:lnTo>
                      <a:pt x="0" y="917"/>
                    </a:lnTo>
                    <a:lnTo>
                      <a:pt x="0" y="888"/>
                    </a:lnTo>
                    <a:lnTo>
                      <a:pt x="3" y="857"/>
                    </a:lnTo>
                    <a:lnTo>
                      <a:pt x="6" y="827"/>
                    </a:lnTo>
                    <a:lnTo>
                      <a:pt x="10" y="797"/>
                    </a:lnTo>
                    <a:lnTo>
                      <a:pt x="16" y="766"/>
                    </a:lnTo>
                    <a:lnTo>
                      <a:pt x="22" y="735"/>
                    </a:lnTo>
                    <a:lnTo>
                      <a:pt x="30" y="705"/>
                    </a:lnTo>
                    <a:lnTo>
                      <a:pt x="38" y="674"/>
                    </a:lnTo>
                    <a:lnTo>
                      <a:pt x="48" y="643"/>
                    </a:lnTo>
                    <a:lnTo>
                      <a:pt x="59" y="612"/>
                    </a:lnTo>
                    <a:lnTo>
                      <a:pt x="71" y="582"/>
                    </a:lnTo>
                    <a:lnTo>
                      <a:pt x="84" y="551"/>
                    </a:lnTo>
                    <a:lnTo>
                      <a:pt x="97" y="522"/>
                    </a:lnTo>
                    <a:lnTo>
                      <a:pt x="112" y="492"/>
                    </a:lnTo>
                    <a:lnTo>
                      <a:pt x="127" y="462"/>
                    </a:lnTo>
                    <a:lnTo>
                      <a:pt x="144" y="434"/>
                    </a:lnTo>
                    <a:lnTo>
                      <a:pt x="161" y="405"/>
                    </a:lnTo>
                    <a:lnTo>
                      <a:pt x="178" y="377"/>
                    </a:lnTo>
                    <a:lnTo>
                      <a:pt x="196" y="349"/>
                    </a:lnTo>
                    <a:lnTo>
                      <a:pt x="216" y="322"/>
                    </a:lnTo>
                    <a:lnTo>
                      <a:pt x="236" y="297"/>
                    </a:lnTo>
                    <a:lnTo>
                      <a:pt x="256" y="271"/>
                    </a:lnTo>
                    <a:lnTo>
                      <a:pt x="278" y="246"/>
                    </a:lnTo>
                    <a:lnTo>
                      <a:pt x="299" y="222"/>
                    </a:lnTo>
                    <a:lnTo>
                      <a:pt x="321" y="199"/>
                    </a:lnTo>
                    <a:lnTo>
                      <a:pt x="345" y="177"/>
                    </a:lnTo>
                    <a:lnTo>
                      <a:pt x="368" y="156"/>
                    </a:lnTo>
                    <a:lnTo>
                      <a:pt x="391" y="136"/>
                    </a:lnTo>
                    <a:lnTo>
                      <a:pt x="416" y="117"/>
                    </a:lnTo>
                    <a:lnTo>
                      <a:pt x="440" y="100"/>
                    </a:lnTo>
                    <a:lnTo>
                      <a:pt x="464" y="82"/>
                    </a:lnTo>
                    <a:lnTo>
                      <a:pt x="490" y="67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39" name="Freeform 17"/>
              <p:cNvSpPr/>
              <p:nvPr/>
            </p:nvSpPr>
            <p:spPr bwMode="auto">
              <a:xfrm>
                <a:off x="3536950" y="3403600"/>
                <a:ext cx="130175" cy="166688"/>
              </a:xfrm>
              <a:custGeom>
                <a:avLst/>
                <a:gdLst>
                  <a:gd name="T0" fmla="*/ 540 w 980"/>
                  <a:gd name="T1" fmla="*/ 41 h 1265"/>
                  <a:gd name="T2" fmla="*/ 612 w 980"/>
                  <a:gd name="T3" fmla="*/ 13 h 1265"/>
                  <a:gd name="T4" fmla="*/ 680 w 980"/>
                  <a:gd name="T5" fmla="*/ 1 h 1265"/>
                  <a:gd name="T6" fmla="*/ 744 w 980"/>
                  <a:gd name="T7" fmla="*/ 2 h 1265"/>
                  <a:gd name="T8" fmla="*/ 802 w 980"/>
                  <a:gd name="T9" fmla="*/ 15 h 1265"/>
                  <a:gd name="T10" fmla="*/ 853 w 980"/>
                  <a:gd name="T11" fmla="*/ 43 h 1265"/>
                  <a:gd name="T12" fmla="*/ 896 w 980"/>
                  <a:gd name="T13" fmla="*/ 81 h 1265"/>
                  <a:gd name="T14" fmla="*/ 932 w 980"/>
                  <a:gd name="T15" fmla="*/ 132 h 1265"/>
                  <a:gd name="T16" fmla="*/ 958 w 980"/>
                  <a:gd name="T17" fmla="*/ 194 h 1265"/>
                  <a:gd name="T18" fmla="*/ 974 w 980"/>
                  <a:gd name="T19" fmla="*/ 266 h 1265"/>
                  <a:gd name="T20" fmla="*/ 980 w 980"/>
                  <a:gd name="T21" fmla="*/ 349 h 1265"/>
                  <a:gd name="T22" fmla="*/ 974 w 980"/>
                  <a:gd name="T23" fmla="*/ 439 h 1265"/>
                  <a:gd name="T24" fmla="*/ 958 w 980"/>
                  <a:gd name="T25" fmla="*/ 530 h 1265"/>
                  <a:gd name="T26" fmla="*/ 932 w 980"/>
                  <a:gd name="T27" fmla="*/ 623 h 1265"/>
                  <a:gd name="T28" fmla="*/ 896 w 980"/>
                  <a:gd name="T29" fmla="*/ 714 h 1265"/>
                  <a:gd name="T30" fmla="*/ 853 w 980"/>
                  <a:gd name="T31" fmla="*/ 803 h 1265"/>
                  <a:gd name="T32" fmla="*/ 802 w 980"/>
                  <a:gd name="T33" fmla="*/ 890 h 1265"/>
                  <a:gd name="T34" fmla="*/ 744 w 980"/>
                  <a:gd name="T35" fmla="*/ 970 h 1265"/>
                  <a:gd name="T36" fmla="*/ 680 w 980"/>
                  <a:gd name="T37" fmla="*/ 1044 h 1265"/>
                  <a:gd name="T38" fmla="*/ 612 w 980"/>
                  <a:gd name="T39" fmla="*/ 1110 h 1265"/>
                  <a:gd name="T40" fmla="*/ 540 w 980"/>
                  <a:gd name="T41" fmla="*/ 1167 h 1265"/>
                  <a:gd name="T42" fmla="*/ 465 w 980"/>
                  <a:gd name="T43" fmla="*/ 1213 h 1265"/>
                  <a:gd name="T44" fmla="*/ 391 w 980"/>
                  <a:gd name="T45" fmla="*/ 1244 h 1265"/>
                  <a:gd name="T46" fmla="*/ 322 w 980"/>
                  <a:gd name="T47" fmla="*/ 1261 h 1265"/>
                  <a:gd name="T48" fmla="*/ 256 w 980"/>
                  <a:gd name="T49" fmla="*/ 1265 h 1265"/>
                  <a:gd name="T50" fmla="*/ 197 w 980"/>
                  <a:gd name="T51" fmla="*/ 1255 h 1265"/>
                  <a:gd name="T52" fmla="*/ 143 w 980"/>
                  <a:gd name="T53" fmla="*/ 1233 h 1265"/>
                  <a:gd name="T54" fmla="*/ 97 w 980"/>
                  <a:gd name="T55" fmla="*/ 1198 h 1265"/>
                  <a:gd name="T56" fmla="*/ 59 w 980"/>
                  <a:gd name="T57" fmla="*/ 1152 h 1265"/>
                  <a:gd name="T58" fmla="*/ 29 w 980"/>
                  <a:gd name="T59" fmla="*/ 1093 h 1265"/>
                  <a:gd name="T60" fmla="*/ 10 w 980"/>
                  <a:gd name="T61" fmla="*/ 1024 h 1265"/>
                  <a:gd name="T62" fmla="*/ 0 w 980"/>
                  <a:gd name="T63" fmla="*/ 944 h 1265"/>
                  <a:gd name="T64" fmla="*/ 2 w 980"/>
                  <a:gd name="T65" fmla="*/ 856 h 1265"/>
                  <a:gd name="T66" fmla="*/ 15 w 980"/>
                  <a:gd name="T67" fmla="*/ 766 h 1265"/>
                  <a:gd name="T68" fmla="*/ 39 w 980"/>
                  <a:gd name="T69" fmla="*/ 673 h 1265"/>
                  <a:gd name="T70" fmla="*/ 71 w 980"/>
                  <a:gd name="T71" fmla="*/ 581 h 1265"/>
                  <a:gd name="T72" fmla="*/ 112 w 980"/>
                  <a:gd name="T73" fmla="*/ 491 h 1265"/>
                  <a:gd name="T74" fmla="*/ 160 w 980"/>
                  <a:gd name="T75" fmla="*/ 404 h 1265"/>
                  <a:gd name="T76" fmla="*/ 216 w 980"/>
                  <a:gd name="T77" fmla="*/ 321 h 1265"/>
                  <a:gd name="T78" fmla="*/ 277 w 980"/>
                  <a:gd name="T79" fmla="*/ 245 h 1265"/>
                  <a:gd name="T80" fmla="*/ 344 w 980"/>
                  <a:gd name="T81" fmla="*/ 176 h 1265"/>
                  <a:gd name="T82" fmla="*/ 415 w 980"/>
                  <a:gd name="T83" fmla="*/ 116 h 1265"/>
                  <a:gd name="T84" fmla="*/ 490 w 980"/>
                  <a:gd name="T85" fmla="*/ 66 h 1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80" h="1265">
                    <a:moveTo>
                      <a:pt x="490" y="66"/>
                    </a:moveTo>
                    <a:lnTo>
                      <a:pt x="515" y="53"/>
                    </a:lnTo>
                    <a:lnTo>
                      <a:pt x="540" y="41"/>
                    </a:lnTo>
                    <a:lnTo>
                      <a:pt x="564" y="30"/>
                    </a:lnTo>
                    <a:lnTo>
                      <a:pt x="589" y="21"/>
                    </a:lnTo>
                    <a:lnTo>
                      <a:pt x="612" y="13"/>
                    </a:lnTo>
                    <a:lnTo>
                      <a:pt x="635" y="8"/>
                    </a:lnTo>
                    <a:lnTo>
                      <a:pt x="659" y="3"/>
                    </a:lnTo>
                    <a:lnTo>
                      <a:pt x="680" y="1"/>
                    </a:lnTo>
                    <a:lnTo>
                      <a:pt x="702" y="0"/>
                    </a:lnTo>
                    <a:lnTo>
                      <a:pt x="724" y="0"/>
                    </a:lnTo>
                    <a:lnTo>
                      <a:pt x="744" y="2"/>
                    </a:lnTo>
                    <a:lnTo>
                      <a:pt x="763" y="5"/>
                    </a:lnTo>
                    <a:lnTo>
                      <a:pt x="783" y="9"/>
                    </a:lnTo>
                    <a:lnTo>
                      <a:pt x="802" y="15"/>
                    </a:lnTo>
                    <a:lnTo>
                      <a:pt x="819" y="23"/>
                    </a:lnTo>
                    <a:lnTo>
                      <a:pt x="836" y="33"/>
                    </a:lnTo>
                    <a:lnTo>
                      <a:pt x="853" y="43"/>
                    </a:lnTo>
                    <a:lnTo>
                      <a:pt x="868" y="54"/>
                    </a:lnTo>
                    <a:lnTo>
                      <a:pt x="882" y="67"/>
                    </a:lnTo>
                    <a:lnTo>
                      <a:pt x="896" y="81"/>
                    </a:lnTo>
                    <a:lnTo>
                      <a:pt x="908" y="97"/>
                    </a:lnTo>
                    <a:lnTo>
                      <a:pt x="921" y="114"/>
                    </a:lnTo>
                    <a:lnTo>
                      <a:pt x="932" y="132"/>
                    </a:lnTo>
                    <a:lnTo>
                      <a:pt x="941" y="151"/>
                    </a:lnTo>
                    <a:lnTo>
                      <a:pt x="950" y="172"/>
                    </a:lnTo>
                    <a:lnTo>
                      <a:pt x="958" y="194"/>
                    </a:lnTo>
                    <a:lnTo>
                      <a:pt x="964" y="217"/>
                    </a:lnTo>
                    <a:lnTo>
                      <a:pt x="970" y="241"/>
                    </a:lnTo>
                    <a:lnTo>
                      <a:pt x="974" y="266"/>
                    </a:lnTo>
                    <a:lnTo>
                      <a:pt x="978" y="294"/>
                    </a:lnTo>
                    <a:lnTo>
                      <a:pt x="980" y="321"/>
                    </a:lnTo>
                    <a:lnTo>
                      <a:pt x="980" y="349"/>
                    </a:lnTo>
                    <a:lnTo>
                      <a:pt x="980" y="379"/>
                    </a:lnTo>
                    <a:lnTo>
                      <a:pt x="978" y="409"/>
                    </a:lnTo>
                    <a:lnTo>
                      <a:pt x="974" y="439"/>
                    </a:lnTo>
                    <a:lnTo>
                      <a:pt x="970" y="469"/>
                    </a:lnTo>
                    <a:lnTo>
                      <a:pt x="964" y="500"/>
                    </a:lnTo>
                    <a:lnTo>
                      <a:pt x="958" y="530"/>
                    </a:lnTo>
                    <a:lnTo>
                      <a:pt x="950" y="562"/>
                    </a:lnTo>
                    <a:lnTo>
                      <a:pt x="941" y="592"/>
                    </a:lnTo>
                    <a:lnTo>
                      <a:pt x="932" y="623"/>
                    </a:lnTo>
                    <a:lnTo>
                      <a:pt x="921" y="654"/>
                    </a:lnTo>
                    <a:lnTo>
                      <a:pt x="908" y="685"/>
                    </a:lnTo>
                    <a:lnTo>
                      <a:pt x="896" y="714"/>
                    </a:lnTo>
                    <a:lnTo>
                      <a:pt x="882" y="744"/>
                    </a:lnTo>
                    <a:lnTo>
                      <a:pt x="868" y="774"/>
                    </a:lnTo>
                    <a:lnTo>
                      <a:pt x="853" y="803"/>
                    </a:lnTo>
                    <a:lnTo>
                      <a:pt x="836" y="833"/>
                    </a:lnTo>
                    <a:lnTo>
                      <a:pt x="819" y="861"/>
                    </a:lnTo>
                    <a:lnTo>
                      <a:pt x="802" y="890"/>
                    </a:lnTo>
                    <a:lnTo>
                      <a:pt x="783" y="917"/>
                    </a:lnTo>
                    <a:lnTo>
                      <a:pt x="763" y="943"/>
                    </a:lnTo>
                    <a:lnTo>
                      <a:pt x="744" y="970"/>
                    </a:lnTo>
                    <a:lnTo>
                      <a:pt x="724" y="995"/>
                    </a:lnTo>
                    <a:lnTo>
                      <a:pt x="702" y="1021"/>
                    </a:lnTo>
                    <a:lnTo>
                      <a:pt x="680" y="1044"/>
                    </a:lnTo>
                    <a:lnTo>
                      <a:pt x="659" y="1067"/>
                    </a:lnTo>
                    <a:lnTo>
                      <a:pt x="635" y="1089"/>
                    </a:lnTo>
                    <a:lnTo>
                      <a:pt x="612" y="1110"/>
                    </a:lnTo>
                    <a:lnTo>
                      <a:pt x="589" y="1130"/>
                    </a:lnTo>
                    <a:lnTo>
                      <a:pt x="564" y="1150"/>
                    </a:lnTo>
                    <a:lnTo>
                      <a:pt x="540" y="1167"/>
                    </a:lnTo>
                    <a:lnTo>
                      <a:pt x="515" y="1183"/>
                    </a:lnTo>
                    <a:lnTo>
                      <a:pt x="490" y="1198"/>
                    </a:lnTo>
                    <a:lnTo>
                      <a:pt x="465" y="1213"/>
                    </a:lnTo>
                    <a:lnTo>
                      <a:pt x="440" y="1225"/>
                    </a:lnTo>
                    <a:lnTo>
                      <a:pt x="415" y="1235"/>
                    </a:lnTo>
                    <a:lnTo>
                      <a:pt x="391" y="1244"/>
                    </a:lnTo>
                    <a:lnTo>
                      <a:pt x="367" y="1251"/>
                    </a:lnTo>
                    <a:lnTo>
                      <a:pt x="344" y="1257"/>
                    </a:lnTo>
                    <a:lnTo>
                      <a:pt x="322" y="1261"/>
                    </a:lnTo>
                    <a:lnTo>
                      <a:pt x="299" y="1264"/>
                    </a:lnTo>
                    <a:lnTo>
                      <a:pt x="277" y="1265"/>
                    </a:lnTo>
                    <a:lnTo>
                      <a:pt x="256" y="1265"/>
                    </a:lnTo>
                    <a:lnTo>
                      <a:pt x="236" y="1263"/>
                    </a:lnTo>
                    <a:lnTo>
                      <a:pt x="216" y="1260"/>
                    </a:lnTo>
                    <a:lnTo>
                      <a:pt x="197" y="1255"/>
                    </a:lnTo>
                    <a:lnTo>
                      <a:pt x="178" y="1249"/>
                    </a:lnTo>
                    <a:lnTo>
                      <a:pt x="160" y="1242"/>
                    </a:lnTo>
                    <a:lnTo>
                      <a:pt x="143" y="1233"/>
                    </a:lnTo>
                    <a:lnTo>
                      <a:pt x="127" y="1223"/>
                    </a:lnTo>
                    <a:lnTo>
                      <a:pt x="112" y="1212"/>
                    </a:lnTo>
                    <a:lnTo>
                      <a:pt x="97" y="1198"/>
                    </a:lnTo>
                    <a:lnTo>
                      <a:pt x="83" y="1184"/>
                    </a:lnTo>
                    <a:lnTo>
                      <a:pt x="71" y="1168"/>
                    </a:lnTo>
                    <a:lnTo>
                      <a:pt x="59" y="1152"/>
                    </a:lnTo>
                    <a:lnTo>
                      <a:pt x="48" y="1133"/>
                    </a:lnTo>
                    <a:lnTo>
                      <a:pt x="39" y="1114"/>
                    </a:lnTo>
                    <a:lnTo>
                      <a:pt x="29" y="1093"/>
                    </a:lnTo>
                    <a:lnTo>
                      <a:pt x="21" y="1071"/>
                    </a:lnTo>
                    <a:lnTo>
                      <a:pt x="15" y="1048"/>
                    </a:lnTo>
                    <a:lnTo>
                      <a:pt x="10" y="1024"/>
                    </a:lnTo>
                    <a:lnTo>
                      <a:pt x="5" y="998"/>
                    </a:lnTo>
                    <a:lnTo>
                      <a:pt x="2" y="972"/>
                    </a:lnTo>
                    <a:lnTo>
                      <a:pt x="0" y="944"/>
                    </a:lnTo>
                    <a:lnTo>
                      <a:pt x="0" y="916"/>
                    </a:lnTo>
                    <a:lnTo>
                      <a:pt x="0" y="887"/>
                    </a:lnTo>
                    <a:lnTo>
                      <a:pt x="2" y="856"/>
                    </a:lnTo>
                    <a:lnTo>
                      <a:pt x="5" y="827"/>
                    </a:lnTo>
                    <a:lnTo>
                      <a:pt x="10" y="796"/>
                    </a:lnTo>
                    <a:lnTo>
                      <a:pt x="15" y="766"/>
                    </a:lnTo>
                    <a:lnTo>
                      <a:pt x="21" y="734"/>
                    </a:lnTo>
                    <a:lnTo>
                      <a:pt x="29" y="704"/>
                    </a:lnTo>
                    <a:lnTo>
                      <a:pt x="39" y="673"/>
                    </a:lnTo>
                    <a:lnTo>
                      <a:pt x="48" y="642"/>
                    </a:lnTo>
                    <a:lnTo>
                      <a:pt x="59" y="611"/>
                    </a:lnTo>
                    <a:lnTo>
                      <a:pt x="71" y="581"/>
                    </a:lnTo>
                    <a:lnTo>
                      <a:pt x="83" y="550"/>
                    </a:lnTo>
                    <a:lnTo>
                      <a:pt x="97" y="521"/>
                    </a:lnTo>
                    <a:lnTo>
                      <a:pt x="112" y="491"/>
                    </a:lnTo>
                    <a:lnTo>
                      <a:pt x="127" y="461"/>
                    </a:lnTo>
                    <a:lnTo>
                      <a:pt x="143" y="433"/>
                    </a:lnTo>
                    <a:lnTo>
                      <a:pt x="160" y="404"/>
                    </a:lnTo>
                    <a:lnTo>
                      <a:pt x="178" y="376"/>
                    </a:lnTo>
                    <a:lnTo>
                      <a:pt x="197" y="348"/>
                    </a:lnTo>
                    <a:lnTo>
                      <a:pt x="216" y="321"/>
                    </a:lnTo>
                    <a:lnTo>
                      <a:pt x="236" y="296"/>
                    </a:lnTo>
                    <a:lnTo>
                      <a:pt x="256" y="270"/>
                    </a:lnTo>
                    <a:lnTo>
                      <a:pt x="277" y="245"/>
                    </a:lnTo>
                    <a:lnTo>
                      <a:pt x="299" y="221"/>
                    </a:lnTo>
                    <a:lnTo>
                      <a:pt x="322" y="198"/>
                    </a:lnTo>
                    <a:lnTo>
                      <a:pt x="344" y="176"/>
                    </a:lnTo>
                    <a:lnTo>
                      <a:pt x="367" y="155"/>
                    </a:lnTo>
                    <a:lnTo>
                      <a:pt x="391" y="135"/>
                    </a:lnTo>
                    <a:lnTo>
                      <a:pt x="415" y="116"/>
                    </a:lnTo>
                    <a:lnTo>
                      <a:pt x="440" y="99"/>
                    </a:lnTo>
                    <a:lnTo>
                      <a:pt x="465" y="81"/>
                    </a:lnTo>
                    <a:lnTo>
                      <a:pt x="490" y="6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40" name="Freeform 18"/>
              <p:cNvSpPr/>
              <p:nvPr/>
            </p:nvSpPr>
            <p:spPr bwMode="auto">
              <a:xfrm>
                <a:off x="3352800" y="3282950"/>
                <a:ext cx="130175" cy="166688"/>
              </a:xfrm>
              <a:custGeom>
                <a:avLst/>
                <a:gdLst>
                  <a:gd name="T0" fmla="*/ 540 w 981"/>
                  <a:gd name="T1" fmla="*/ 42 h 1266"/>
                  <a:gd name="T2" fmla="*/ 613 w 981"/>
                  <a:gd name="T3" fmla="*/ 14 h 1266"/>
                  <a:gd name="T4" fmla="*/ 681 w 981"/>
                  <a:gd name="T5" fmla="*/ 2 h 1266"/>
                  <a:gd name="T6" fmla="*/ 744 w 981"/>
                  <a:gd name="T7" fmla="*/ 2 h 1266"/>
                  <a:gd name="T8" fmla="*/ 802 w 981"/>
                  <a:gd name="T9" fmla="*/ 16 h 1266"/>
                  <a:gd name="T10" fmla="*/ 853 w 981"/>
                  <a:gd name="T11" fmla="*/ 44 h 1266"/>
                  <a:gd name="T12" fmla="*/ 897 w 981"/>
                  <a:gd name="T13" fmla="*/ 82 h 1266"/>
                  <a:gd name="T14" fmla="*/ 932 w 981"/>
                  <a:gd name="T15" fmla="*/ 133 h 1266"/>
                  <a:gd name="T16" fmla="*/ 959 w 981"/>
                  <a:gd name="T17" fmla="*/ 195 h 1266"/>
                  <a:gd name="T18" fmla="*/ 975 w 981"/>
                  <a:gd name="T19" fmla="*/ 267 h 1266"/>
                  <a:gd name="T20" fmla="*/ 981 w 981"/>
                  <a:gd name="T21" fmla="*/ 350 h 1266"/>
                  <a:gd name="T22" fmla="*/ 975 w 981"/>
                  <a:gd name="T23" fmla="*/ 440 h 1266"/>
                  <a:gd name="T24" fmla="*/ 959 w 981"/>
                  <a:gd name="T25" fmla="*/ 531 h 1266"/>
                  <a:gd name="T26" fmla="*/ 932 w 981"/>
                  <a:gd name="T27" fmla="*/ 624 h 1266"/>
                  <a:gd name="T28" fmla="*/ 897 w 981"/>
                  <a:gd name="T29" fmla="*/ 715 h 1266"/>
                  <a:gd name="T30" fmla="*/ 853 w 981"/>
                  <a:gd name="T31" fmla="*/ 804 h 1266"/>
                  <a:gd name="T32" fmla="*/ 802 w 981"/>
                  <a:gd name="T33" fmla="*/ 891 h 1266"/>
                  <a:gd name="T34" fmla="*/ 744 w 981"/>
                  <a:gd name="T35" fmla="*/ 971 h 1266"/>
                  <a:gd name="T36" fmla="*/ 681 w 981"/>
                  <a:gd name="T37" fmla="*/ 1045 h 1266"/>
                  <a:gd name="T38" fmla="*/ 613 w 981"/>
                  <a:gd name="T39" fmla="*/ 1111 h 1266"/>
                  <a:gd name="T40" fmla="*/ 540 w 981"/>
                  <a:gd name="T41" fmla="*/ 1168 h 1266"/>
                  <a:gd name="T42" fmla="*/ 465 w 981"/>
                  <a:gd name="T43" fmla="*/ 1214 h 1266"/>
                  <a:gd name="T44" fmla="*/ 392 w 981"/>
                  <a:gd name="T45" fmla="*/ 1245 h 1266"/>
                  <a:gd name="T46" fmla="*/ 322 w 981"/>
                  <a:gd name="T47" fmla="*/ 1262 h 1266"/>
                  <a:gd name="T48" fmla="*/ 257 w 981"/>
                  <a:gd name="T49" fmla="*/ 1266 h 1266"/>
                  <a:gd name="T50" fmla="*/ 197 w 981"/>
                  <a:gd name="T51" fmla="*/ 1256 h 1266"/>
                  <a:gd name="T52" fmla="*/ 144 w 981"/>
                  <a:gd name="T53" fmla="*/ 1234 h 1266"/>
                  <a:gd name="T54" fmla="*/ 98 w 981"/>
                  <a:gd name="T55" fmla="*/ 1199 h 1266"/>
                  <a:gd name="T56" fmla="*/ 59 w 981"/>
                  <a:gd name="T57" fmla="*/ 1153 h 1266"/>
                  <a:gd name="T58" fmla="*/ 30 w 981"/>
                  <a:gd name="T59" fmla="*/ 1094 h 1266"/>
                  <a:gd name="T60" fmla="*/ 10 w 981"/>
                  <a:gd name="T61" fmla="*/ 1025 h 1266"/>
                  <a:gd name="T62" fmla="*/ 1 w 981"/>
                  <a:gd name="T63" fmla="*/ 946 h 1266"/>
                  <a:gd name="T64" fmla="*/ 3 w 981"/>
                  <a:gd name="T65" fmla="*/ 857 h 1266"/>
                  <a:gd name="T66" fmla="*/ 16 w 981"/>
                  <a:gd name="T67" fmla="*/ 766 h 1266"/>
                  <a:gd name="T68" fmla="*/ 39 w 981"/>
                  <a:gd name="T69" fmla="*/ 674 h 1266"/>
                  <a:gd name="T70" fmla="*/ 71 w 981"/>
                  <a:gd name="T71" fmla="*/ 582 h 1266"/>
                  <a:gd name="T72" fmla="*/ 112 w 981"/>
                  <a:gd name="T73" fmla="*/ 492 h 1266"/>
                  <a:gd name="T74" fmla="*/ 161 w 981"/>
                  <a:gd name="T75" fmla="*/ 404 h 1266"/>
                  <a:gd name="T76" fmla="*/ 217 w 981"/>
                  <a:gd name="T77" fmla="*/ 322 h 1266"/>
                  <a:gd name="T78" fmla="*/ 278 w 981"/>
                  <a:gd name="T79" fmla="*/ 246 h 1266"/>
                  <a:gd name="T80" fmla="*/ 344 w 981"/>
                  <a:gd name="T81" fmla="*/ 177 h 1266"/>
                  <a:gd name="T82" fmla="*/ 415 w 981"/>
                  <a:gd name="T83" fmla="*/ 117 h 1266"/>
                  <a:gd name="T84" fmla="*/ 491 w 981"/>
                  <a:gd name="T85" fmla="*/ 67 h 1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81" h="1266">
                    <a:moveTo>
                      <a:pt x="491" y="67"/>
                    </a:moveTo>
                    <a:lnTo>
                      <a:pt x="516" y="54"/>
                    </a:lnTo>
                    <a:lnTo>
                      <a:pt x="540" y="42"/>
                    </a:lnTo>
                    <a:lnTo>
                      <a:pt x="565" y="31"/>
                    </a:lnTo>
                    <a:lnTo>
                      <a:pt x="589" y="21"/>
                    </a:lnTo>
                    <a:lnTo>
                      <a:pt x="613" y="14"/>
                    </a:lnTo>
                    <a:lnTo>
                      <a:pt x="636" y="8"/>
                    </a:lnTo>
                    <a:lnTo>
                      <a:pt x="659" y="4"/>
                    </a:lnTo>
                    <a:lnTo>
                      <a:pt x="681" y="2"/>
                    </a:lnTo>
                    <a:lnTo>
                      <a:pt x="703" y="0"/>
                    </a:lnTo>
                    <a:lnTo>
                      <a:pt x="724" y="1"/>
                    </a:lnTo>
                    <a:lnTo>
                      <a:pt x="744" y="2"/>
                    </a:lnTo>
                    <a:lnTo>
                      <a:pt x="765" y="6"/>
                    </a:lnTo>
                    <a:lnTo>
                      <a:pt x="784" y="10"/>
                    </a:lnTo>
                    <a:lnTo>
                      <a:pt x="802" y="16"/>
                    </a:lnTo>
                    <a:lnTo>
                      <a:pt x="820" y="24"/>
                    </a:lnTo>
                    <a:lnTo>
                      <a:pt x="837" y="33"/>
                    </a:lnTo>
                    <a:lnTo>
                      <a:pt x="853" y="44"/>
                    </a:lnTo>
                    <a:lnTo>
                      <a:pt x="868" y="55"/>
                    </a:lnTo>
                    <a:lnTo>
                      <a:pt x="883" y="68"/>
                    </a:lnTo>
                    <a:lnTo>
                      <a:pt x="897" y="82"/>
                    </a:lnTo>
                    <a:lnTo>
                      <a:pt x="910" y="98"/>
                    </a:lnTo>
                    <a:lnTo>
                      <a:pt x="921" y="115"/>
                    </a:lnTo>
                    <a:lnTo>
                      <a:pt x="932" y="133"/>
                    </a:lnTo>
                    <a:lnTo>
                      <a:pt x="942" y="152"/>
                    </a:lnTo>
                    <a:lnTo>
                      <a:pt x="950" y="173"/>
                    </a:lnTo>
                    <a:lnTo>
                      <a:pt x="959" y="195"/>
                    </a:lnTo>
                    <a:lnTo>
                      <a:pt x="965" y="217"/>
                    </a:lnTo>
                    <a:lnTo>
                      <a:pt x="971" y="242"/>
                    </a:lnTo>
                    <a:lnTo>
                      <a:pt x="975" y="267"/>
                    </a:lnTo>
                    <a:lnTo>
                      <a:pt x="978" y="294"/>
                    </a:lnTo>
                    <a:lnTo>
                      <a:pt x="980" y="322"/>
                    </a:lnTo>
                    <a:lnTo>
                      <a:pt x="981" y="350"/>
                    </a:lnTo>
                    <a:lnTo>
                      <a:pt x="980" y="380"/>
                    </a:lnTo>
                    <a:lnTo>
                      <a:pt x="978" y="409"/>
                    </a:lnTo>
                    <a:lnTo>
                      <a:pt x="975" y="440"/>
                    </a:lnTo>
                    <a:lnTo>
                      <a:pt x="971" y="470"/>
                    </a:lnTo>
                    <a:lnTo>
                      <a:pt x="965" y="501"/>
                    </a:lnTo>
                    <a:lnTo>
                      <a:pt x="959" y="531"/>
                    </a:lnTo>
                    <a:lnTo>
                      <a:pt x="950" y="563"/>
                    </a:lnTo>
                    <a:lnTo>
                      <a:pt x="942" y="593"/>
                    </a:lnTo>
                    <a:lnTo>
                      <a:pt x="932" y="624"/>
                    </a:lnTo>
                    <a:lnTo>
                      <a:pt x="921" y="654"/>
                    </a:lnTo>
                    <a:lnTo>
                      <a:pt x="910" y="685"/>
                    </a:lnTo>
                    <a:lnTo>
                      <a:pt x="897" y="715"/>
                    </a:lnTo>
                    <a:lnTo>
                      <a:pt x="883" y="745"/>
                    </a:lnTo>
                    <a:lnTo>
                      <a:pt x="868" y="775"/>
                    </a:lnTo>
                    <a:lnTo>
                      <a:pt x="853" y="804"/>
                    </a:lnTo>
                    <a:lnTo>
                      <a:pt x="837" y="834"/>
                    </a:lnTo>
                    <a:lnTo>
                      <a:pt x="820" y="862"/>
                    </a:lnTo>
                    <a:lnTo>
                      <a:pt x="802" y="891"/>
                    </a:lnTo>
                    <a:lnTo>
                      <a:pt x="784" y="918"/>
                    </a:lnTo>
                    <a:lnTo>
                      <a:pt x="765" y="944"/>
                    </a:lnTo>
                    <a:lnTo>
                      <a:pt x="744" y="971"/>
                    </a:lnTo>
                    <a:lnTo>
                      <a:pt x="724" y="996"/>
                    </a:lnTo>
                    <a:lnTo>
                      <a:pt x="703" y="1021"/>
                    </a:lnTo>
                    <a:lnTo>
                      <a:pt x="681" y="1045"/>
                    </a:lnTo>
                    <a:lnTo>
                      <a:pt x="659" y="1067"/>
                    </a:lnTo>
                    <a:lnTo>
                      <a:pt x="636" y="1090"/>
                    </a:lnTo>
                    <a:lnTo>
                      <a:pt x="613" y="1111"/>
                    </a:lnTo>
                    <a:lnTo>
                      <a:pt x="589" y="1131"/>
                    </a:lnTo>
                    <a:lnTo>
                      <a:pt x="565" y="1150"/>
                    </a:lnTo>
                    <a:lnTo>
                      <a:pt x="540" y="1168"/>
                    </a:lnTo>
                    <a:lnTo>
                      <a:pt x="516" y="1184"/>
                    </a:lnTo>
                    <a:lnTo>
                      <a:pt x="491" y="1199"/>
                    </a:lnTo>
                    <a:lnTo>
                      <a:pt x="465" y="1214"/>
                    </a:lnTo>
                    <a:lnTo>
                      <a:pt x="441" y="1226"/>
                    </a:lnTo>
                    <a:lnTo>
                      <a:pt x="415" y="1236"/>
                    </a:lnTo>
                    <a:lnTo>
                      <a:pt x="392" y="1245"/>
                    </a:lnTo>
                    <a:lnTo>
                      <a:pt x="368" y="1252"/>
                    </a:lnTo>
                    <a:lnTo>
                      <a:pt x="344" y="1258"/>
                    </a:lnTo>
                    <a:lnTo>
                      <a:pt x="322" y="1262"/>
                    </a:lnTo>
                    <a:lnTo>
                      <a:pt x="300" y="1265"/>
                    </a:lnTo>
                    <a:lnTo>
                      <a:pt x="278" y="1266"/>
                    </a:lnTo>
                    <a:lnTo>
                      <a:pt x="257" y="1266"/>
                    </a:lnTo>
                    <a:lnTo>
                      <a:pt x="237" y="1264"/>
                    </a:lnTo>
                    <a:lnTo>
                      <a:pt x="217" y="1261"/>
                    </a:lnTo>
                    <a:lnTo>
                      <a:pt x="197" y="1256"/>
                    </a:lnTo>
                    <a:lnTo>
                      <a:pt x="179" y="1250"/>
                    </a:lnTo>
                    <a:lnTo>
                      <a:pt x="161" y="1243"/>
                    </a:lnTo>
                    <a:lnTo>
                      <a:pt x="144" y="1234"/>
                    </a:lnTo>
                    <a:lnTo>
                      <a:pt x="128" y="1224"/>
                    </a:lnTo>
                    <a:lnTo>
                      <a:pt x="112" y="1212"/>
                    </a:lnTo>
                    <a:lnTo>
                      <a:pt x="98" y="1199"/>
                    </a:lnTo>
                    <a:lnTo>
                      <a:pt x="85" y="1185"/>
                    </a:lnTo>
                    <a:lnTo>
                      <a:pt x="71" y="1169"/>
                    </a:lnTo>
                    <a:lnTo>
                      <a:pt x="59" y="1153"/>
                    </a:lnTo>
                    <a:lnTo>
                      <a:pt x="49" y="1134"/>
                    </a:lnTo>
                    <a:lnTo>
                      <a:pt x="39" y="1115"/>
                    </a:lnTo>
                    <a:lnTo>
                      <a:pt x="30" y="1094"/>
                    </a:lnTo>
                    <a:lnTo>
                      <a:pt x="23" y="1072"/>
                    </a:lnTo>
                    <a:lnTo>
                      <a:pt x="16" y="1049"/>
                    </a:lnTo>
                    <a:lnTo>
                      <a:pt x="10" y="1025"/>
                    </a:lnTo>
                    <a:lnTo>
                      <a:pt x="6" y="999"/>
                    </a:lnTo>
                    <a:lnTo>
                      <a:pt x="3" y="973"/>
                    </a:lnTo>
                    <a:lnTo>
                      <a:pt x="1" y="946"/>
                    </a:lnTo>
                    <a:lnTo>
                      <a:pt x="0" y="916"/>
                    </a:lnTo>
                    <a:lnTo>
                      <a:pt x="1" y="887"/>
                    </a:lnTo>
                    <a:lnTo>
                      <a:pt x="3" y="857"/>
                    </a:lnTo>
                    <a:lnTo>
                      <a:pt x="6" y="827"/>
                    </a:lnTo>
                    <a:lnTo>
                      <a:pt x="10" y="796"/>
                    </a:lnTo>
                    <a:lnTo>
                      <a:pt x="16" y="766"/>
                    </a:lnTo>
                    <a:lnTo>
                      <a:pt x="23" y="735"/>
                    </a:lnTo>
                    <a:lnTo>
                      <a:pt x="30" y="705"/>
                    </a:lnTo>
                    <a:lnTo>
                      <a:pt x="39" y="674"/>
                    </a:lnTo>
                    <a:lnTo>
                      <a:pt x="49" y="643"/>
                    </a:lnTo>
                    <a:lnTo>
                      <a:pt x="59" y="612"/>
                    </a:lnTo>
                    <a:lnTo>
                      <a:pt x="71" y="582"/>
                    </a:lnTo>
                    <a:lnTo>
                      <a:pt x="85" y="551"/>
                    </a:lnTo>
                    <a:lnTo>
                      <a:pt x="98" y="522"/>
                    </a:lnTo>
                    <a:lnTo>
                      <a:pt x="112" y="492"/>
                    </a:lnTo>
                    <a:lnTo>
                      <a:pt x="128" y="462"/>
                    </a:lnTo>
                    <a:lnTo>
                      <a:pt x="144" y="434"/>
                    </a:lnTo>
                    <a:lnTo>
                      <a:pt x="161" y="404"/>
                    </a:lnTo>
                    <a:lnTo>
                      <a:pt x="179" y="377"/>
                    </a:lnTo>
                    <a:lnTo>
                      <a:pt x="197" y="349"/>
                    </a:lnTo>
                    <a:lnTo>
                      <a:pt x="217" y="322"/>
                    </a:lnTo>
                    <a:lnTo>
                      <a:pt x="237" y="296"/>
                    </a:lnTo>
                    <a:lnTo>
                      <a:pt x="257" y="270"/>
                    </a:lnTo>
                    <a:lnTo>
                      <a:pt x="278" y="246"/>
                    </a:lnTo>
                    <a:lnTo>
                      <a:pt x="300" y="222"/>
                    </a:lnTo>
                    <a:lnTo>
                      <a:pt x="322" y="199"/>
                    </a:lnTo>
                    <a:lnTo>
                      <a:pt x="344" y="177"/>
                    </a:lnTo>
                    <a:lnTo>
                      <a:pt x="368" y="155"/>
                    </a:lnTo>
                    <a:lnTo>
                      <a:pt x="392" y="136"/>
                    </a:lnTo>
                    <a:lnTo>
                      <a:pt x="415" y="117"/>
                    </a:lnTo>
                    <a:lnTo>
                      <a:pt x="441" y="100"/>
                    </a:lnTo>
                    <a:lnTo>
                      <a:pt x="465" y="82"/>
                    </a:lnTo>
                    <a:lnTo>
                      <a:pt x="491" y="67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41" name="Freeform 19"/>
              <p:cNvSpPr/>
              <p:nvPr/>
            </p:nvSpPr>
            <p:spPr bwMode="auto">
              <a:xfrm>
                <a:off x="2609850" y="3144838"/>
                <a:ext cx="128588" cy="168275"/>
              </a:xfrm>
              <a:custGeom>
                <a:avLst/>
                <a:gdLst>
                  <a:gd name="T0" fmla="*/ 439 w 980"/>
                  <a:gd name="T1" fmla="*/ 41 h 1267"/>
                  <a:gd name="T2" fmla="*/ 367 w 980"/>
                  <a:gd name="T3" fmla="*/ 15 h 1267"/>
                  <a:gd name="T4" fmla="*/ 299 w 980"/>
                  <a:gd name="T5" fmla="*/ 1 h 1267"/>
                  <a:gd name="T6" fmla="*/ 235 w 980"/>
                  <a:gd name="T7" fmla="*/ 2 h 1267"/>
                  <a:gd name="T8" fmla="*/ 179 w 980"/>
                  <a:gd name="T9" fmla="*/ 17 h 1267"/>
                  <a:gd name="T10" fmla="*/ 127 w 980"/>
                  <a:gd name="T11" fmla="*/ 43 h 1267"/>
                  <a:gd name="T12" fmla="*/ 83 w 980"/>
                  <a:gd name="T13" fmla="*/ 82 h 1267"/>
                  <a:gd name="T14" fmla="*/ 49 w 980"/>
                  <a:gd name="T15" fmla="*/ 132 h 1267"/>
                  <a:gd name="T16" fmla="*/ 22 w 980"/>
                  <a:gd name="T17" fmla="*/ 194 h 1267"/>
                  <a:gd name="T18" fmla="*/ 5 w 980"/>
                  <a:gd name="T19" fmla="*/ 267 h 1267"/>
                  <a:gd name="T20" fmla="*/ 0 w 980"/>
                  <a:gd name="T21" fmla="*/ 350 h 1267"/>
                  <a:gd name="T22" fmla="*/ 5 w 980"/>
                  <a:gd name="T23" fmla="*/ 440 h 1267"/>
                  <a:gd name="T24" fmla="*/ 22 w 980"/>
                  <a:gd name="T25" fmla="*/ 531 h 1267"/>
                  <a:gd name="T26" fmla="*/ 49 w 980"/>
                  <a:gd name="T27" fmla="*/ 624 h 1267"/>
                  <a:gd name="T28" fmla="*/ 83 w 980"/>
                  <a:gd name="T29" fmla="*/ 715 h 1267"/>
                  <a:gd name="T30" fmla="*/ 127 w 980"/>
                  <a:gd name="T31" fmla="*/ 805 h 1267"/>
                  <a:gd name="T32" fmla="*/ 179 w 980"/>
                  <a:gd name="T33" fmla="*/ 890 h 1267"/>
                  <a:gd name="T34" fmla="*/ 235 w 980"/>
                  <a:gd name="T35" fmla="*/ 970 h 1267"/>
                  <a:gd name="T36" fmla="*/ 299 w 980"/>
                  <a:gd name="T37" fmla="*/ 1044 h 1267"/>
                  <a:gd name="T38" fmla="*/ 367 w 980"/>
                  <a:gd name="T39" fmla="*/ 1110 h 1267"/>
                  <a:gd name="T40" fmla="*/ 439 w 980"/>
                  <a:gd name="T41" fmla="*/ 1167 h 1267"/>
                  <a:gd name="T42" fmla="*/ 516 w 980"/>
                  <a:gd name="T43" fmla="*/ 1213 h 1267"/>
                  <a:gd name="T44" fmla="*/ 589 w 980"/>
                  <a:gd name="T45" fmla="*/ 1245 h 1267"/>
                  <a:gd name="T46" fmla="*/ 659 w 980"/>
                  <a:gd name="T47" fmla="*/ 1263 h 1267"/>
                  <a:gd name="T48" fmla="*/ 724 w 980"/>
                  <a:gd name="T49" fmla="*/ 1266 h 1267"/>
                  <a:gd name="T50" fmla="*/ 784 w 980"/>
                  <a:gd name="T51" fmla="*/ 1256 h 1267"/>
                  <a:gd name="T52" fmla="*/ 836 w 980"/>
                  <a:gd name="T53" fmla="*/ 1233 h 1267"/>
                  <a:gd name="T54" fmla="*/ 883 w 980"/>
                  <a:gd name="T55" fmla="*/ 1199 h 1267"/>
                  <a:gd name="T56" fmla="*/ 921 w 980"/>
                  <a:gd name="T57" fmla="*/ 1152 h 1267"/>
                  <a:gd name="T58" fmla="*/ 950 w 980"/>
                  <a:gd name="T59" fmla="*/ 1094 h 1267"/>
                  <a:gd name="T60" fmla="*/ 970 w 980"/>
                  <a:gd name="T61" fmla="*/ 1025 h 1267"/>
                  <a:gd name="T62" fmla="*/ 980 w 980"/>
                  <a:gd name="T63" fmla="*/ 945 h 1267"/>
                  <a:gd name="T64" fmla="*/ 977 w 980"/>
                  <a:gd name="T65" fmla="*/ 856 h 1267"/>
                  <a:gd name="T66" fmla="*/ 964 w 980"/>
                  <a:gd name="T67" fmla="*/ 766 h 1267"/>
                  <a:gd name="T68" fmla="*/ 942 w 980"/>
                  <a:gd name="T69" fmla="*/ 674 h 1267"/>
                  <a:gd name="T70" fmla="*/ 909 w 980"/>
                  <a:gd name="T71" fmla="*/ 582 h 1267"/>
                  <a:gd name="T72" fmla="*/ 868 w 980"/>
                  <a:gd name="T73" fmla="*/ 492 h 1267"/>
                  <a:gd name="T74" fmla="*/ 819 w 980"/>
                  <a:gd name="T75" fmla="*/ 404 h 1267"/>
                  <a:gd name="T76" fmla="*/ 764 w 980"/>
                  <a:gd name="T77" fmla="*/ 322 h 1267"/>
                  <a:gd name="T78" fmla="*/ 702 w 980"/>
                  <a:gd name="T79" fmla="*/ 246 h 1267"/>
                  <a:gd name="T80" fmla="*/ 635 w 980"/>
                  <a:gd name="T81" fmla="*/ 177 h 1267"/>
                  <a:gd name="T82" fmla="*/ 564 w 980"/>
                  <a:gd name="T83" fmla="*/ 117 h 1267"/>
                  <a:gd name="T84" fmla="*/ 490 w 980"/>
                  <a:gd name="T85" fmla="*/ 67 h 1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80" h="1267">
                    <a:moveTo>
                      <a:pt x="490" y="67"/>
                    </a:moveTo>
                    <a:lnTo>
                      <a:pt x="465" y="53"/>
                    </a:lnTo>
                    <a:lnTo>
                      <a:pt x="439" y="41"/>
                    </a:lnTo>
                    <a:lnTo>
                      <a:pt x="415" y="31"/>
                    </a:lnTo>
                    <a:lnTo>
                      <a:pt x="391" y="22"/>
                    </a:lnTo>
                    <a:lnTo>
                      <a:pt x="367" y="15"/>
                    </a:lnTo>
                    <a:lnTo>
                      <a:pt x="344" y="8"/>
                    </a:lnTo>
                    <a:lnTo>
                      <a:pt x="322" y="4"/>
                    </a:lnTo>
                    <a:lnTo>
                      <a:pt x="299" y="1"/>
                    </a:lnTo>
                    <a:lnTo>
                      <a:pt x="277" y="0"/>
                    </a:lnTo>
                    <a:lnTo>
                      <a:pt x="257" y="0"/>
                    </a:lnTo>
                    <a:lnTo>
                      <a:pt x="235" y="2"/>
                    </a:lnTo>
                    <a:lnTo>
                      <a:pt x="216" y="5"/>
                    </a:lnTo>
                    <a:lnTo>
                      <a:pt x="197" y="10"/>
                    </a:lnTo>
                    <a:lnTo>
                      <a:pt x="179" y="17"/>
                    </a:lnTo>
                    <a:lnTo>
                      <a:pt x="160" y="24"/>
                    </a:lnTo>
                    <a:lnTo>
                      <a:pt x="143" y="33"/>
                    </a:lnTo>
                    <a:lnTo>
                      <a:pt x="127" y="43"/>
                    </a:lnTo>
                    <a:lnTo>
                      <a:pt x="112" y="54"/>
                    </a:lnTo>
                    <a:lnTo>
                      <a:pt x="97" y="67"/>
                    </a:lnTo>
                    <a:lnTo>
                      <a:pt x="83" y="82"/>
                    </a:lnTo>
                    <a:lnTo>
                      <a:pt x="71" y="98"/>
                    </a:lnTo>
                    <a:lnTo>
                      <a:pt x="59" y="114"/>
                    </a:lnTo>
                    <a:lnTo>
                      <a:pt x="49" y="132"/>
                    </a:lnTo>
                    <a:lnTo>
                      <a:pt x="39" y="152"/>
                    </a:lnTo>
                    <a:lnTo>
                      <a:pt x="29" y="173"/>
                    </a:lnTo>
                    <a:lnTo>
                      <a:pt x="22" y="194"/>
                    </a:lnTo>
                    <a:lnTo>
                      <a:pt x="15" y="218"/>
                    </a:lnTo>
                    <a:lnTo>
                      <a:pt x="10" y="242"/>
                    </a:lnTo>
                    <a:lnTo>
                      <a:pt x="5" y="267"/>
                    </a:lnTo>
                    <a:lnTo>
                      <a:pt x="2" y="294"/>
                    </a:lnTo>
                    <a:lnTo>
                      <a:pt x="1" y="321"/>
                    </a:lnTo>
                    <a:lnTo>
                      <a:pt x="0" y="350"/>
                    </a:lnTo>
                    <a:lnTo>
                      <a:pt x="1" y="379"/>
                    </a:lnTo>
                    <a:lnTo>
                      <a:pt x="2" y="410"/>
                    </a:lnTo>
                    <a:lnTo>
                      <a:pt x="5" y="440"/>
                    </a:lnTo>
                    <a:lnTo>
                      <a:pt x="10" y="469"/>
                    </a:lnTo>
                    <a:lnTo>
                      <a:pt x="15" y="501"/>
                    </a:lnTo>
                    <a:lnTo>
                      <a:pt x="22" y="531"/>
                    </a:lnTo>
                    <a:lnTo>
                      <a:pt x="29" y="562"/>
                    </a:lnTo>
                    <a:lnTo>
                      <a:pt x="39" y="592"/>
                    </a:lnTo>
                    <a:lnTo>
                      <a:pt x="49" y="624"/>
                    </a:lnTo>
                    <a:lnTo>
                      <a:pt x="59" y="654"/>
                    </a:lnTo>
                    <a:lnTo>
                      <a:pt x="71" y="685"/>
                    </a:lnTo>
                    <a:lnTo>
                      <a:pt x="83" y="715"/>
                    </a:lnTo>
                    <a:lnTo>
                      <a:pt x="97" y="745"/>
                    </a:lnTo>
                    <a:lnTo>
                      <a:pt x="112" y="775"/>
                    </a:lnTo>
                    <a:lnTo>
                      <a:pt x="127" y="805"/>
                    </a:lnTo>
                    <a:lnTo>
                      <a:pt x="143" y="833"/>
                    </a:lnTo>
                    <a:lnTo>
                      <a:pt x="160" y="861"/>
                    </a:lnTo>
                    <a:lnTo>
                      <a:pt x="179" y="890"/>
                    </a:lnTo>
                    <a:lnTo>
                      <a:pt x="197" y="917"/>
                    </a:lnTo>
                    <a:lnTo>
                      <a:pt x="216" y="945"/>
                    </a:lnTo>
                    <a:lnTo>
                      <a:pt x="235" y="970"/>
                    </a:lnTo>
                    <a:lnTo>
                      <a:pt x="257" y="997"/>
                    </a:lnTo>
                    <a:lnTo>
                      <a:pt x="277" y="1021"/>
                    </a:lnTo>
                    <a:lnTo>
                      <a:pt x="299" y="1044"/>
                    </a:lnTo>
                    <a:lnTo>
                      <a:pt x="322" y="1068"/>
                    </a:lnTo>
                    <a:lnTo>
                      <a:pt x="344" y="1090"/>
                    </a:lnTo>
                    <a:lnTo>
                      <a:pt x="367" y="1110"/>
                    </a:lnTo>
                    <a:lnTo>
                      <a:pt x="391" y="1131"/>
                    </a:lnTo>
                    <a:lnTo>
                      <a:pt x="415" y="1150"/>
                    </a:lnTo>
                    <a:lnTo>
                      <a:pt x="439" y="1167"/>
                    </a:lnTo>
                    <a:lnTo>
                      <a:pt x="465" y="1184"/>
                    </a:lnTo>
                    <a:lnTo>
                      <a:pt x="490" y="1200"/>
                    </a:lnTo>
                    <a:lnTo>
                      <a:pt x="516" y="1213"/>
                    </a:lnTo>
                    <a:lnTo>
                      <a:pt x="540" y="1225"/>
                    </a:lnTo>
                    <a:lnTo>
                      <a:pt x="564" y="1236"/>
                    </a:lnTo>
                    <a:lnTo>
                      <a:pt x="589" y="1245"/>
                    </a:lnTo>
                    <a:lnTo>
                      <a:pt x="612" y="1252"/>
                    </a:lnTo>
                    <a:lnTo>
                      <a:pt x="635" y="1257"/>
                    </a:lnTo>
                    <a:lnTo>
                      <a:pt x="659" y="1263"/>
                    </a:lnTo>
                    <a:lnTo>
                      <a:pt x="681" y="1265"/>
                    </a:lnTo>
                    <a:lnTo>
                      <a:pt x="702" y="1267"/>
                    </a:lnTo>
                    <a:lnTo>
                      <a:pt x="724" y="1266"/>
                    </a:lnTo>
                    <a:lnTo>
                      <a:pt x="744" y="1264"/>
                    </a:lnTo>
                    <a:lnTo>
                      <a:pt x="764" y="1261"/>
                    </a:lnTo>
                    <a:lnTo>
                      <a:pt x="784" y="1256"/>
                    </a:lnTo>
                    <a:lnTo>
                      <a:pt x="802" y="1250"/>
                    </a:lnTo>
                    <a:lnTo>
                      <a:pt x="819" y="1242"/>
                    </a:lnTo>
                    <a:lnTo>
                      <a:pt x="836" y="1233"/>
                    </a:lnTo>
                    <a:lnTo>
                      <a:pt x="853" y="1223"/>
                    </a:lnTo>
                    <a:lnTo>
                      <a:pt x="868" y="1212"/>
                    </a:lnTo>
                    <a:lnTo>
                      <a:pt x="883" y="1199"/>
                    </a:lnTo>
                    <a:lnTo>
                      <a:pt x="896" y="1184"/>
                    </a:lnTo>
                    <a:lnTo>
                      <a:pt x="909" y="1169"/>
                    </a:lnTo>
                    <a:lnTo>
                      <a:pt x="921" y="1152"/>
                    </a:lnTo>
                    <a:lnTo>
                      <a:pt x="932" y="1134"/>
                    </a:lnTo>
                    <a:lnTo>
                      <a:pt x="942" y="1114"/>
                    </a:lnTo>
                    <a:lnTo>
                      <a:pt x="950" y="1094"/>
                    </a:lnTo>
                    <a:lnTo>
                      <a:pt x="958" y="1072"/>
                    </a:lnTo>
                    <a:lnTo>
                      <a:pt x="964" y="1048"/>
                    </a:lnTo>
                    <a:lnTo>
                      <a:pt x="970" y="1025"/>
                    </a:lnTo>
                    <a:lnTo>
                      <a:pt x="974" y="1000"/>
                    </a:lnTo>
                    <a:lnTo>
                      <a:pt x="977" y="972"/>
                    </a:lnTo>
                    <a:lnTo>
                      <a:pt x="980" y="945"/>
                    </a:lnTo>
                    <a:lnTo>
                      <a:pt x="980" y="916"/>
                    </a:lnTo>
                    <a:lnTo>
                      <a:pt x="980" y="887"/>
                    </a:lnTo>
                    <a:lnTo>
                      <a:pt x="977" y="856"/>
                    </a:lnTo>
                    <a:lnTo>
                      <a:pt x="974" y="827"/>
                    </a:lnTo>
                    <a:lnTo>
                      <a:pt x="970" y="796"/>
                    </a:lnTo>
                    <a:lnTo>
                      <a:pt x="964" y="766"/>
                    </a:lnTo>
                    <a:lnTo>
                      <a:pt x="958" y="736"/>
                    </a:lnTo>
                    <a:lnTo>
                      <a:pt x="950" y="704"/>
                    </a:lnTo>
                    <a:lnTo>
                      <a:pt x="942" y="674"/>
                    </a:lnTo>
                    <a:lnTo>
                      <a:pt x="932" y="643"/>
                    </a:lnTo>
                    <a:lnTo>
                      <a:pt x="921" y="613"/>
                    </a:lnTo>
                    <a:lnTo>
                      <a:pt x="909" y="582"/>
                    </a:lnTo>
                    <a:lnTo>
                      <a:pt x="896" y="552"/>
                    </a:lnTo>
                    <a:lnTo>
                      <a:pt x="883" y="521"/>
                    </a:lnTo>
                    <a:lnTo>
                      <a:pt x="868" y="492"/>
                    </a:lnTo>
                    <a:lnTo>
                      <a:pt x="853" y="462"/>
                    </a:lnTo>
                    <a:lnTo>
                      <a:pt x="836" y="433"/>
                    </a:lnTo>
                    <a:lnTo>
                      <a:pt x="819" y="404"/>
                    </a:lnTo>
                    <a:lnTo>
                      <a:pt x="802" y="376"/>
                    </a:lnTo>
                    <a:lnTo>
                      <a:pt x="784" y="349"/>
                    </a:lnTo>
                    <a:lnTo>
                      <a:pt x="764" y="322"/>
                    </a:lnTo>
                    <a:lnTo>
                      <a:pt x="744" y="296"/>
                    </a:lnTo>
                    <a:lnTo>
                      <a:pt x="724" y="270"/>
                    </a:lnTo>
                    <a:lnTo>
                      <a:pt x="702" y="246"/>
                    </a:lnTo>
                    <a:lnTo>
                      <a:pt x="681" y="222"/>
                    </a:lnTo>
                    <a:lnTo>
                      <a:pt x="659" y="198"/>
                    </a:lnTo>
                    <a:lnTo>
                      <a:pt x="635" y="177"/>
                    </a:lnTo>
                    <a:lnTo>
                      <a:pt x="612" y="156"/>
                    </a:lnTo>
                    <a:lnTo>
                      <a:pt x="589" y="135"/>
                    </a:lnTo>
                    <a:lnTo>
                      <a:pt x="564" y="117"/>
                    </a:lnTo>
                    <a:lnTo>
                      <a:pt x="540" y="99"/>
                    </a:lnTo>
                    <a:lnTo>
                      <a:pt x="516" y="83"/>
                    </a:lnTo>
                    <a:lnTo>
                      <a:pt x="490" y="67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42" name="Freeform 20"/>
              <p:cNvSpPr/>
              <p:nvPr/>
            </p:nvSpPr>
            <p:spPr bwMode="auto">
              <a:xfrm>
                <a:off x="2203450" y="2946400"/>
                <a:ext cx="130175" cy="166688"/>
              </a:xfrm>
              <a:custGeom>
                <a:avLst/>
                <a:gdLst>
                  <a:gd name="T0" fmla="*/ 440 w 980"/>
                  <a:gd name="T1" fmla="*/ 41 h 1267"/>
                  <a:gd name="T2" fmla="*/ 368 w 980"/>
                  <a:gd name="T3" fmla="*/ 15 h 1267"/>
                  <a:gd name="T4" fmla="*/ 300 w 980"/>
                  <a:gd name="T5" fmla="*/ 1 h 1267"/>
                  <a:gd name="T6" fmla="*/ 236 w 980"/>
                  <a:gd name="T7" fmla="*/ 2 h 1267"/>
                  <a:gd name="T8" fmla="*/ 178 w 980"/>
                  <a:gd name="T9" fmla="*/ 17 h 1267"/>
                  <a:gd name="T10" fmla="*/ 127 w 980"/>
                  <a:gd name="T11" fmla="*/ 43 h 1267"/>
                  <a:gd name="T12" fmla="*/ 84 w 980"/>
                  <a:gd name="T13" fmla="*/ 82 h 1267"/>
                  <a:gd name="T14" fmla="*/ 48 w 980"/>
                  <a:gd name="T15" fmla="*/ 132 h 1267"/>
                  <a:gd name="T16" fmla="*/ 22 w 980"/>
                  <a:gd name="T17" fmla="*/ 194 h 1267"/>
                  <a:gd name="T18" fmla="*/ 6 w 980"/>
                  <a:gd name="T19" fmla="*/ 267 h 1267"/>
                  <a:gd name="T20" fmla="*/ 0 w 980"/>
                  <a:gd name="T21" fmla="*/ 350 h 1267"/>
                  <a:gd name="T22" fmla="*/ 6 w 980"/>
                  <a:gd name="T23" fmla="*/ 440 h 1267"/>
                  <a:gd name="T24" fmla="*/ 22 w 980"/>
                  <a:gd name="T25" fmla="*/ 531 h 1267"/>
                  <a:gd name="T26" fmla="*/ 48 w 980"/>
                  <a:gd name="T27" fmla="*/ 624 h 1267"/>
                  <a:gd name="T28" fmla="*/ 84 w 980"/>
                  <a:gd name="T29" fmla="*/ 715 h 1267"/>
                  <a:gd name="T30" fmla="*/ 127 w 980"/>
                  <a:gd name="T31" fmla="*/ 805 h 1267"/>
                  <a:gd name="T32" fmla="*/ 178 w 980"/>
                  <a:gd name="T33" fmla="*/ 890 h 1267"/>
                  <a:gd name="T34" fmla="*/ 236 w 980"/>
                  <a:gd name="T35" fmla="*/ 970 h 1267"/>
                  <a:gd name="T36" fmla="*/ 300 w 980"/>
                  <a:gd name="T37" fmla="*/ 1044 h 1267"/>
                  <a:gd name="T38" fmla="*/ 368 w 980"/>
                  <a:gd name="T39" fmla="*/ 1110 h 1267"/>
                  <a:gd name="T40" fmla="*/ 440 w 980"/>
                  <a:gd name="T41" fmla="*/ 1167 h 1267"/>
                  <a:gd name="T42" fmla="*/ 515 w 980"/>
                  <a:gd name="T43" fmla="*/ 1213 h 1267"/>
                  <a:gd name="T44" fmla="*/ 589 w 980"/>
                  <a:gd name="T45" fmla="*/ 1245 h 1267"/>
                  <a:gd name="T46" fmla="*/ 658 w 980"/>
                  <a:gd name="T47" fmla="*/ 1263 h 1267"/>
                  <a:gd name="T48" fmla="*/ 724 w 980"/>
                  <a:gd name="T49" fmla="*/ 1266 h 1267"/>
                  <a:gd name="T50" fmla="*/ 783 w 980"/>
                  <a:gd name="T51" fmla="*/ 1256 h 1267"/>
                  <a:gd name="T52" fmla="*/ 837 w 980"/>
                  <a:gd name="T53" fmla="*/ 1234 h 1267"/>
                  <a:gd name="T54" fmla="*/ 883 w 980"/>
                  <a:gd name="T55" fmla="*/ 1199 h 1267"/>
                  <a:gd name="T56" fmla="*/ 921 w 980"/>
                  <a:gd name="T57" fmla="*/ 1152 h 1267"/>
                  <a:gd name="T58" fmla="*/ 951 w 980"/>
                  <a:gd name="T59" fmla="*/ 1094 h 1267"/>
                  <a:gd name="T60" fmla="*/ 970 w 980"/>
                  <a:gd name="T61" fmla="*/ 1025 h 1267"/>
                  <a:gd name="T62" fmla="*/ 980 w 980"/>
                  <a:gd name="T63" fmla="*/ 945 h 1267"/>
                  <a:gd name="T64" fmla="*/ 978 w 980"/>
                  <a:gd name="T65" fmla="*/ 857 h 1267"/>
                  <a:gd name="T66" fmla="*/ 965 w 980"/>
                  <a:gd name="T67" fmla="*/ 766 h 1267"/>
                  <a:gd name="T68" fmla="*/ 941 w 980"/>
                  <a:gd name="T69" fmla="*/ 674 h 1267"/>
                  <a:gd name="T70" fmla="*/ 909 w 980"/>
                  <a:gd name="T71" fmla="*/ 582 h 1267"/>
                  <a:gd name="T72" fmla="*/ 868 w 980"/>
                  <a:gd name="T73" fmla="*/ 492 h 1267"/>
                  <a:gd name="T74" fmla="*/ 820 w 980"/>
                  <a:gd name="T75" fmla="*/ 404 h 1267"/>
                  <a:gd name="T76" fmla="*/ 764 w 980"/>
                  <a:gd name="T77" fmla="*/ 322 h 1267"/>
                  <a:gd name="T78" fmla="*/ 703 w 980"/>
                  <a:gd name="T79" fmla="*/ 246 h 1267"/>
                  <a:gd name="T80" fmla="*/ 636 w 980"/>
                  <a:gd name="T81" fmla="*/ 177 h 1267"/>
                  <a:gd name="T82" fmla="*/ 565 w 980"/>
                  <a:gd name="T83" fmla="*/ 117 h 1267"/>
                  <a:gd name="T84" fmla="*/ 490 w 980"/>
                  <a:gd name="T85" fmla="*/ 67 h 1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80" h="1267">
                    <a:moveTo>
                      <a:pt x="490" y="67"/>
                    </a:moveTo>
                    <a:lnTo>
                      <a:pt x="465" y="53"/>
                    </a:lnTo>
                    <a:lnTo>
                      <a:pt x="440" y="41"/>
                    </a:lnTo>
                    <a:lnTo>
                      <a:pt x="416" y="31"/>
                    </a:lnTo>
                    <a:lnTo>
                      <a:pt x="391" y="22"/>
                    </a:lnTo>
                    <a:lnTo>
                      <a:pt x="368" y="15"/>
                    </a:lnTo>
                    <a:lnTo>
                      <a:pt x="345" y="8"/>
                    </a:lnTo>
                    <a:lnTo>
                      <a:pt x="321" y="4"/>
                    </a:lnTo>
                    <a:lnTo>
                      <a:pt x="300" y="1"/>
                    </a:lnTo>
                    <a:lnTo>
                      <a:pt x="278" y="0"/>
                    </a:lnTo>
                    <a:lnTo>
                      <a:pt x="256" y="0"/>
                    </a:lnTo>
                    <a:lnTo>
                      <a:pt x="236" y="2"/>
                    </a:lnTo>
                    <a:lnTo>
                      <a:pt x="217" y="5"/>
                    </a:lnTo>
                    <a:lnTo>
                      <a:pt x="197" y="10"/>
                    </a:lnTo>
                    <a:lnTo>
                      <a:pt x="178" y="17"/>
                    </a:lnTo>
                    <a:lnTo>
                      <a:pt x="161" y="24"/>
                    </a:lnTo>
                    <a:lnTo>
                      <a:pt x="144" y="33"/>
                    </a:lnTo>
                    <a:lnTo>
                      <a:pt x="127" y="43"/>
                    </a:lnTo>
                    <a:lnTo>
                      <a:pt x="112" y="55"/>
                    </a:lnTo>
                    <a:lnTo>
                      <a:pt x="98" y="67"/>
                    </a:lnTo>
                    <a:lnTo>
                      <a:pt x="84" y="82"/>
                    </a:lnTo>
                    <a:lnTo>
                      <a:pt x="72" y="98"/>
                    </a:lnTo>
                    <a:lnTo>
                      <a:pt x="59" y="114"/>
                    </a:lnTo>
                    <a:lnTo>
                      <a:pt x="48" y="132"/>
                    </a:lnTo>
                    <a:lnTo>
                      <a:pt x="39" y="152"/>
                    </a:lnTo>
                    <a:lnTo>
                      <a:pt x="30" y="173"/>
                    </a:lnTo>
                    <a:lnTo>
                      <a:pt x="22" y="194"/>
                    </a:lnTo>
                    <a:lnTo>
                      <a:pt x="16" y="218"/>
                    </a:lnTo>
                    <a:lnTo>
                      <a:pt x="10" y="242"/>
                    </a:lnTo>
                    <a:lnTo>
                      <a:pt x="6" y="267"/>
                    </a:lnTo>
                    <a:lnTo>
                      <a:pt x="2" y="294"/>
                    </a:lnTo>
                    <a:lnTo>
                      <a:pt x="0" y="321"/>
                    </a:lnTo>
                    <a:lnTo>
                      <a:pt x="0" y="350"/>
                    </a:lnTo>
                    <a:lnTo>
                      <a:pt x="0" y="380"/>
                    </a:lnTo>
                    <a:lnTo>
                      <a:pt x="2" y="410"/>
                    </a:lnTo>
                    <a:lnTo>
                      <a:pt x="6" y="440"/>
                    </a:lnTo>
                    <a:lnTo>
                      <a:pt x="10" y="470"/>
                    </a:lnTo>
                    <a:lnTo>
                      <a:pt x="16" y="501"/>
                    </a:lnTo>
                    <a:lnTo>
                      <a:pt x="22" y="531"/>
                    </a:lnTo>
                    <a:lnTo>
                      <a:pt x="30" y="562"/>
                    </a:lnTo>
                    <a:lnTo>
                      <a:pt x="39" y="592"/>
                    </a:lnTo>
                    <a:lnTo>
                      <a:pt x="48" y="624"/>
                    </a:lnTo>
                    <a:lnTo>
                      <a:pt x="59" y="654"/>
                    </a:lnTo>
                    <a:lnTo>
                      <a:pt x="72" y="685"/>
                    </a:lnTo>
                    <a:lnTo>
                      <a:pt x="84" y="715"/>
                    </a:lnTo>
                    <a:lnTo>
                      <a:pt x="98" y="745"/>
                    </a:lnTo>
                    <a:lnTo>
                      <a:pt x="112" y="775"/>
                    </a:lnTo>
                    <a:lnTo>
                      <a:pt x="127" y="805"/>
                    </a:lnTo>
                    <a:lnTo>
                      <a:pt x="144" y="833"/>
                    </a:lnTo>
                    <a:lnTo>
                      <a:pt x="161" y="861"/>
                    </a:lnTo>
                    <a:lnTo>
                      <a:pt x="178" y="890"/>
                    </a:lnTo>
                    <a:lnTo>
                      <a:pt x="197" y="917"/>
                    </a:lnTo>
                    <a:lnTo>
                      <a:pt x="217" y="945"/>
                    </a:lnTo>
                    <a:lnTo>
                      <a:pt x="236" y="970"/>
                    </a:lnTo>
                    <a:lnTo>
                      <a:pt x="256" y="997"/>
                    </a:lnTo>
                    <a:lnTo>
                      <a:pt x="278" y="1021"/>
                    </a:lnTo>
                    <a:lnTo>
                      <a:pt x="300" y="1044"/>
                    </a:lnTo>
                    <a:lnTo>
                      <a:pt x="321" y="1068"/>
                    </a:lnTo>
                    <a:lnTo>
                      <a:pt x="345" y="1090"/>
                    </a:lnTo>
                    <a:lnTo>
                      <a:pt x="368" y="1110"/>
                    </a:lnTo>
                    <a:lnTo>
                      <a:pt x="391" y="1131"/>
                    </a:lnTo>
                    <a:lnTo>
                      <a:pt x="416" y="1150"/>
                    </a:lnTo>
                    <a:lnTo>
                      <a:pt x="440" y="1167"/>
                    </a:lnTo>
                    <a:lnTo>
                      <a:pt x="465" y="1184"/>
                    </a:lnTo>
                    <a:lnTo>
                      <a:pt x="490" y="1200"/>
                    </a:lnTo>
                    <a:lnTo>
                      <a:pt x="515" y="1213"/>
                    </a:lnTo>
                    <a:lnTo>
                      <a:pt x="540" y="1225"/>
                    </a:lnTo>
                    <a:lnTo>
                      <a:pt x="565" y="1236"/>
                    </a:lnTo>
                    <a:lnTo>
                      <a:pt x="589" y="1245"/>
                    </a:lnTo>
                    <a:lnTo>
                      <a:pt x="613" y="1252"/>
                    </a:lnTo>
                    <a:lnTo>
                      <a:pt x="636" y="1259"/>
                    </a:lnTo>
                    <a:lnTo>
                      <a:pt x="658" y="1263"/>
                    </a:lnTo>
                    <a:lnTo>
                      <a:pt x="681" y="1265"/>
                    </a:lnTo>
                    <a:lnTo>
                      <a:pt x="703" y="1267"/>
                    </a:lnTo>
                    <a:lnTo>
                      <a:pt x="724" y="1266"/>
                    </a:lnTo>
                    <a:lnTo>
                      <a:pt x="744" y="1265"/>
                    </a:lnTo>
                    <a:lnTo>
                      <a:pt x="764" y="1261"/>
                    </a:lnTo>
                    <a:lnTo>
                      <a:pt x="783" y="1256"/>
                    </a:lnTo>
                    <a:lnTo>
                      <a:pt x="802" y="1250"/>
                    </a:lnTo>
                    <a:lnTo>
                      <a:pt x="820" y="1242"/>
                    </a:lnTo>
                    <a:lnTo>
                      <a:pt x="837" y="1234"/>
                    </a:lnTo>
                    <a:lnTo>
                      <a:pt x="853" y="1223"/>
                    </a:lnTo>
                    <a:lnTo>
                      <a:pt x="868" y="1212"/>
                    </a:lnTo>
                    <a:lnTo>
                      <a:pt x="883" y="1199"/>
                    </a:lnTo>
                    <a:lnTo>
                      <a:pt x="897" y="1184"/>
                    </a:lnTo>
                    <a:lnTo>
                      <a:pt x="909" y="1169"/>
                    </a:lnTo>
                    <a:lnTo>
                      <a:pt x="921" y="1152"/>
                    </a:lnTo>
                    <a:lnTo>
                      <a:pt x="932" y="1134"/>
                    </a:lnTo>
                    <a:lnTo>
                      <a:pt x="941" y="1114"/>
                    </a:lnTo>
                    <a:lnTo>
                      <a:pt x="951" y="1094"/>
                    </a:lnTo>
                    <a:lnTo>
                      <a:pt x="959" y="1072"/>
                    </a:lnTo>
                    <a:lnTo>
                      <a:pt x="965" y="1049"/>
                    </a:lnTo>
                    <a:lnTo>
                      <a:pt x="970" y="1025"/>
                    </a:lnTo>
                    <a:lnTo>
                      <a:pt x="975" y="1000"/>
                    </a:lnTo>
                    <a:lnTo>
                      <a:pt x="978" y="973"/>
                    </a:lnTo>
                    <a:lnTo>
                      <a:pt x="980" y="945"/>
                    </a:lnTo>
                    <a:lnTo>
                      <a:pt x="980" y="916"/>
                    </a:lnTo>
                    <a:lnTo>
                      <a:pt x="980" y="887"/>
                    </a:lnTo>
                    <a:lnTo>
                      <a:pt x="978" y="857"/>
                    </a:lnTo>
                    <a:lnTo>
                      <a:pt x="975" y="827"/>
                    </a:lnTo>
                    <a:lnTo>
                      <a:pt x="970" y="796"/>
                    </a:lnTo>
                    <a:lnTo>
                      <a:pt x="965" y="766"/>
                    </a:lnTo>
                    <a:lnTo>
                      <a:pt x="959" y="736"/>
                    </a:lnTo>
                    <a:lnTo>
                      <a:pt x="951" y="704"/>
                    </a:lnTo>
                    <a:lnTo>
                      <a:pt x="941" y="674"/>
                    </a:lnTo>
                    <a:lnTo>
                      <a:pt x="932" y="643"/>
                    </a:lnTo>
                    <a:lnTo>
                      <a:pt x="921" y="613"/>
                    </a:lnTo>
                    <a:lnTo>
                      <a:pt x="909" y="582"/>
                    </a:lnTo>
                    <a:lnTo>
                      <a:pt x="897" y="552"/>
                    </a:lnTo>
                    <a:lnTo>
                      <a:pt x="883" y="521"/>
                    </a:lnTo>
                    <a:lnTo>
                      <a:pt x="868" y="492"/>
                    </a:lnTo>
                    <a:lnTo>
                      <a:pt x="853" y="462"/>
                    </a:lnTo>
                    <a:lnTo>
                      <a:pt x="837" y="433"/>
                    </a:lnTo>
                    <a:lnTo>
                      <a:pt x="820" y="404"/>
                    </a:lnTo>
                    <a:lnTo>
                      <a:pt x="802" y="376"/>
                    </a:lnTo>
                    <a:lnTo>
                      <a:pt x="783" y="349"/>
                    </a:lnTo>
                    <a:lnTo>
                      <a:pt x="764" y="322"/>
                    </a:lnTo>
                    <a:lnTo>
                      <a:pt x="744" y="296"/>
                    </a:lnTo>
                    <a:lnTo>
                      <a:pt x="724" y="270"/>
                    </a:lnTo>
                    <a:lnTo>
                      <a:pt x="703" y="246"/>
                    </a:lnTo>
                    <a:lnTo>
                      <a:pt x="681" y="222"/>
                    </a:lnTo>
                    <a:lnTo>
                      <a:pt x="658" y="198"/>
                    </a:lnTo>
                    <a:lnTo>
                      <a:pt x="636" y="177"/>
                    </a:lnTo>
                    <a:lnTo>
                      <a:pt x="613" y="156"/>
                    </a:lnTo>
                    <a:lnTo>
                      <a:pt x="589" y="135"/>
                    </a:lnTo>
                    <a:lnTo>
                      <a:pt x="565" y="117"/>
                    </a:lnTo>
                    <a:lnTo>
                      <a:pt x="540" y="99"/>
                    </a:lnTo>
                    <a:lnTo>
                      <a:pt x="515" y="83"/>
                    </a:lnTo>
                    <a:lnTo>
                      <a:pt x="490" y="67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43" name="Freeform 21"/>
              <p:cNvSpPr/>
              <p:nvPr/>
            </p:nvSpPr>
            <p:spPr bwMode="auto">
              <a:xfrm>
                <a:off x="2609850" y="3602038"/>
                <a:ext cx="128588" cy="168275"/>
              </a:xfrm>
              <a:custGeom>
                <a:avLst/>
                <a:gdLst>
                  <a:gd name="T0" fmla="*/ 439 w 980"/>
                  <a:gd name="T1" fmla="*/ 42 h 1266"/>
                  <a:gd name="T2" fmla="*/ 367 w 980"/>
                  <a:gd name="T3" fmla="*/ 14 h 1266"/>
                  <a:gd name="T4" fmla="*/ 299 w 980"/>
                  <a:gd name="T5" fmla="*/ 2 h 1266"/>
                  <a:gd name="T6" fmla="*/ 235 w 980"/>
                  <a:gd name="T7" fmla="*/ 3 h 1266"/>
                  <a:gd name="T8" fmla="*/ 179 w 980"/>
                  <a:gd name="T9" fmla="*/ 16 h 1266"/>
                  <a:gd name="T10" fmla="*/ 127 w 980"/>
                  <a:gd name="T11" fmla="*/ 44 h 1266"/>
                  <a:gd name="T12" fmla="*/ 83 w 980"/>
                  <a:gd name="T13" fmla="*/ 82 h 1266"/>
                  <a:gd name="T14" fmla="*/ 49 w 980"/>
                  <a:gd name="T15" fmla="*/ 133 h 1266"/>
                  <a:gd name="T16" fmla="*/ 22 w 980"/>
                  <a:gd name="T17" fmla="*/ 195 h 1266"/>
                  <a:gd name="T18" fmla="*/ 5 w 980"/>
                  <a:gd name="T19" fmla="*/ 267 h 1266"/>
                  <a:gd name="T20" fmla="*/ 0 w 980"/>
                  <a:gd name="T21" fmla="*/ 350 h 1266"/>
                  <a:gd name="T22" fmla="*/ 5 w 980"/>
                  <a:gd name="T23" fmla="*/ 440 h 1266"/>
                  <a:gd name="T24" fmla="*/ 22 w 980"/>
                  <a:gd name="T25" fmla="*/ 531 h 1266"/>
                  <a:gd name="T26" fmla="*/ 49 w 980"/>
                  <a:gd name="T27" fmla="*/ 624 h 1266"/>
                  <a:gd name="T28" fmla="*/ 83 w 980"/>
                  <a:gd name="T29" fmla="*/ 715 h 1266"/>
                  <a:gd name="T30" fmla="*/ 127 w 980"/>
                  <a:gd name="T31" fmla="*/ 804 h 1266"/>
                  <a:gd name="T32" fmla="*/ 179 w 980"/>
                  <a:gd name="T33" fmla="*/ 891 h 1266"/>
                  <a:gd name="T34" fmla="*/ 235 w 980"/>
                  <a:gd name="T35" fmla="*/ 971 h 1266"/>
                  <a:gd name="T36" fmla="*/ 299 w 980"/>
                  <a:gd name="T37" fmla="*/ 1045 h 1266"/>
                  <a:gd name="T38" fmla="*/ 367 w 980"/>
                  <a:gd name="T39" fmla="*/ 1111 h 1266"/>
                  <a:gd name="T40" fmla="*/ 439 w 980"/>
                  <a:gd name="T41" fmla="*/ 1168 h 1266"/>
                  <a:gd name="T42" fmla="*/ 516 w 980"/>
                  <a:gd name="T43" fmla="*/ 1214 h 1266"/>
                  <a:gd name="T44" fmla="*/ 589 w 980"/>
                  <a:gd name="T45" fmla="*/ 1245 h 1266"/>
                  <a:gd name="T46" fmla="*/ 659 w 980"/>
                  <a:gd name="T47" fmla="*/ 1262 h 1266"/>
                  <a:gd name="T48" fmla="*/ 724 w 980"/>
                  <a:gd name="T49" fmla="*/ 1266 h 1266"/>
                  <a:gd name="T50" fmla="*/ 784 w 980"/>
                  <a:gd name="T51" fmla="*/ 1256 h 1266"/>
                  <a:gd name="T52" fmla="*/ 836 w 980"/>
                  <a:gd name="T53" fmla="*/ 1234 h 1266"/>
                  <a:gd name="T54" fmla="*/ 883 w 980"/>
                  <a:gd name="T55" fmla="*/ 1199 h 1266"/>
                  <a:gd name="T56" fmla="*/ 921 w 980"/>
                  <a:gd name="T57" fmla="*/ 1153 h 1266"/>
                  <a:gd name="T58" fmla="*/ 950 w 980"/>
                  <a:gd name="T59" fmla="*/ 1094 h 1266"/>
                  <a:gd name="T60" fmla="*/ 970 w 980"/>
                  <a:gd name="T61" fmla="*/ 1025 h 1266"/>
                  <a:gd name="T62" fmla="*/ 980 w 980"/>
                  <a:gd name="T63" fmla="*/ 945 h 1266"/>
                  <a:gd name="T64" fmla="*/ 977 w 980"/>
                  <a:gd name="T65" fmla="*/ 857 h 1266"/>
                  <a:gd name="T66" fmla="*/ 964 w 980"/>
                  <a:gd name="T67" fmla="*/ 766 h 1266"/>
                  <a:gd name="T68" fmla="*/ 942 w 980"/>
                  <a:gd name="T69" fmla="*/ 674 h 1266"/>
                  <a:gd name="T70" fmla="*/ 909 w 980"/>
                  <a:gd name="T71" fmla="*/ 582 h 1266"/>
                  <a:gd name="T72" fmla="*/ 868 w 980"/>
                  <a:gd name="T73" fmla="*/ 492 h 1266"/>
                  <a:gd name="T74" fmla="*/ 819 w 980"/>
                  <a:gd name="T75" fmla="*/ 405 h 1266"/>
                  <a:gd name="T76" fmla="*/ 764 w 980"/>
                  <a:gd name="T77" fmla="*/ 322 h 1266"/>
                  <a:gd name="T78" fmla="*/ 702 w 980"/>
                  <a:gd name="T79" fmla="*/ 246 h 1266"/>
                  <a:gd name="T80" fmla="*/ 635 w 980"/>
                  <a:gd name="T81" fmla="*/ 177 h 1266"/>
                  <a:gd name="T82" fmla="*/ 564 w 980"/>
                  <a:gd name="T83" fmla="*/ 117 h 1266"/>
                  <a:gd name="T84" fmla="*/ 490 w 980"/>
                  <a:gd name="T85" fmla="*/ 67 h 1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80" h="1266">
                    <a:moveTo>
                      <a:pt x="490" y="67"/>
                    </a:moveTo>
                    <a:lnTo>
                      <a:pt x="465" y="54"/>
                    </a:lnTo>
                    <a:lnTo>
                      <a:pt x="439" y="42"/>
                    </a:lnTo>
                    <a:lnTo>
                      <a:pt x="415" y="31"/>
                    </a:lnTo>
                    <a:lnTo>
                      <a:pt x="391" y="22"/>
                    </a:lnTo>
                    <a:lnTo>
                      <a:pt x="367" y="14"/>
                    </a:lnTo>
                    <a:lnTo>
                      <a:pt x="344" y="9"/>
                    </a:lnTo>
                    <a:lnTo>
                      <a:pt x="322" y="4"/>
                    </a:lnTo>
                    <a:lnTo>
                      <a:pt x="299" y="2"/>
                    </a:lnTo>
                    <a:lnTo>
                      <a:pt x="277" y="0"/>
                    </a:lnTo>
                    <a:lnTo>
                      <a:pt x="257" y="1"/>
                    </a:lnTo>
                    <a:lnTo>
                      <a:pt x="235" y="3"/>
                    </a:lnTo>
                    <a:lnTo>
                      <a:pt x="216" y="6"/>
                    </a:lnTo>
                    <a:lnTo>
                      <a:pt x="197" y="10"/>
                    </a:lnTo>
                    <a:lnTo>
                      <a:pt x="179" y="16"/>
                    </a:lnTo>
                    <a:lnTo>
                      <a:pt x="160" y="24"/>
                    </a:lnTo>
                    <a:lnTo>
                      <a:pt x="143" y="34"/>
                    </a:lnTo>
                    <a:lnTo>
                      <a:pt x="127" y="44"/>
                    </a:lnTo>
                    <a:lnTo>
                      <a:pt x="112" y="55"/>
                    </a:lnTo>
                    <a:lnTo>
                      <a:pt x="97" y="68"/>
                    </a:lnTo>
                    <a:lnTo>
                      <a:pt x="83" y="82"/>
                    </a:lnTo>
                    <a:lnTo>
                      <a:pt x="71" y="98"/>
                    </a:lnTo>
                    <a:lnTo>
                      <a:pt x="59" y="115"/>
                    </a:lnTo>
                    <a:lnTo>
                      <a:pt x="49" y="133"/>
                    </a:lnTo>
                    <a:lnTo>
                      <a:pt x="39" y="152"/>
                    </a:lnTo>
                    <a:lnTo>
                      <a:pt x="29" y="173"/>
                    </a:lnTo>
                    <a:lnTo>
                      <a:pt x="22" y="195"/>
                    </a:lnTo>
                    <a:lnTo>
                      <a:pt x="15" y="218"/>
                    </a:lnTo>
                    <a:lnTo>
                      <a:pt x="10" y="242"/>
                    </a:lnTo>
                    <a:lnTo>
                      <a:pt x="5" y="267"/>
                    </a:lnTo>
                    <a:lnTo>
                      <a:pt x="2" y="295"/>
                    </a:lnTo>
                    <a:lnTo>
                      <a:pt x="1" y="322"/>
                    </a:lnTo>
                    <a:lnTo>
                      <a:pt x="0" y="350"/>
                    </a:lnTo>
                    <a:lnTo>
                      <a:pt x="1" y="380"/>
                    </a:lnTo>
                    <a:lnTo>
                      <a:pt x="2" y="410"/>
                    </a:lnTo>
                    <a:lnTo>
                      <a:pt x="5" y="440"/>
                    </a:lnTo>
                    <a:lnTo>
                      <a:pt x="10" y="470"/>
                    </a:lnTo>
                    <a:lnTo>
                      <a:pt x="15" y="501"/>
                    </a:lnTo>
                    <a:lnTo>
                      <a:pt x="22" y="531"/>
                    </a:lnTo>
                    <a:lnTo>
                      <a:pt x="29" y="563"/>
                    </a:lnTo>
                    <a:lnTo>
                      <a:pt x="39" y="593"/>
                    </a:lnTo>
                    <a:lnTo>
                      <a:pt x="49" y="624"/>
                    </a:lnTo>
                    <a:lnTo>
                      <a:pt x="59" y="654"/>
                    </a:lnTo>
                    <a:lnTo>
                      <a:pt x="71" y="686"/>
                    </a:lnTo>
                    <a:lnTo>
                      <a:pt x="83" y="715"/>
                    </a:lnTo>
                    <a:lnTo>
                      <a:pt x="97" y="745"/>
                    </a:lnTo>
                    <a:lnTo>
                      <a:pt x="112" y="775"/>
                    </a:lnTo>
                    <a:lnTo>
                      <a:pt x="127" y="804"/>
                    </a:lnTo>
                    <a:lnTo>
                      <a:pt x="143" y="834"/>
                    </a:lnTo>
                    <a:lnTo>
                      <a:pt x="160" y="862"/>
                    </a:lnTo>
                    <a:lnTo>
                      <a:pt x="179" y="891"/>
                    </a:lnTo>
                    <a:lnTo>
                      <a:pt x="197" y="918"/>
                    </a:lnTo>
                    <a:lnTo>
                      <a:pt x="216" y="944"/>
                    </a:lnTo>
                    <a:lnTo>
                      <a:pt x="235" y="971"/>
                    </a:lnTo>
                    <a:lnTo>
                      <a:pt x="257" y="996"/>
                    </a:lnTo>
                    <a:lnTo>
                      <a:pt x="277" y="1022"/>
                    </a:lnTo>
                    <a:lnTo>
                      <a:pt x="299" y="1045"/>
                    </a:lnTo>
                    <a:lnTo>
                      <a:pt x="322" y="1068"/>
                    </a:lnTo>
                    <a:lnTo>
                      <a:pt x="344" y="1090"/>
                    </a:lnTo>
                    <a:lnTo>
                      <a:pt x="367" y="1111"/>
                    </a:lnTo>
                    <a:lnTo>
                      <a:pt x="391" y="1131"/>
                    </a:lnTo>
                    <a:lnTo>
                      <a:pt x="415" y="1150"/>
                    </a:lnTo>
                    <a:lnTo>
                      <a:pt x="439" y="1168"/>
                    </a:lnTo>
                    <a:lnTo>
                      <a:pt x="465" y="1184"/>
                    </a:lnTo>
                    <a:lnTo>
                      <a:pt x="490" y="1199"/>
                    </a:lnTo>
                    <a:lnTo>
                      <a:pt x="516" y="1214"/>
                    </a:lnTo>
                    <a:lnTo>
                      <a:pt x="540" y="1226"/>
                    </a:lnTo>
                    <a:lnTo>
                      <a:pt x="564" y="1236"/>
                    </a:lnTo>
                    <a:lnTo>
                      <a:pt x="589" y="1245"/>
                    </a:lnTo>
                    <a:lnTo>
                      <a:pt x="612" y="1252"/>
                    </a:lnTo>
                    <a:lnTo>
                      <a:pt x="635" y="1258"/>
                    </a:lnTo>
                    <a:lnTo>
                      <a:pt x="659" y="1262"/>
                    </a:lnTo>
                    <a:lnTo>
                      <a:pt x="681" y="1265"/>
                    </a:lnTo>
                    <a:lnTo>
                      <a:pt x="702" y="1266"/>
                    </a:lnTo>
                    <a:lnTo>
                      <a:pt x="724" y="1266"/>
                    </a:lnTo>
                    <a:lnTo>
                      <a:pt x="744" y="1264"/>
                    </a:lnTo>
                    <a:lnTo>
                      <a:pt x="764" y="1261"/>
                    </a:lnTo>
                    <a:lnTo>
                      <a:pt x="784" y="1256"/>
                    </a:lnTo>
                    <a:lnTo>
                      <a:pt x="802" y="1250"/>
                    </a:lnTo>
                    <a:lnTo>
                      <a:pt x="819" y="1243"/>
                    </a:lnTo>
                    <a:lnTo>
                      <a:pt x="836" y="1234"/>
                    </a:lnTo>
                    <a:lnTo>
                      <a:pt x="853" y="1224"/>
                    </a:lnTo>
                    <a:lnTo>
                      <a:pt x="868" y="1213"/>
                    </a:lnTo>
                    <a:lnTo>
                      <a:pt x="883" y="1199"/>
                    </a:lnTo>
                    <a:lnTo>
                      <a:pt x="896" y="1185"/>
                    </a:lnTo>
                    <a:lnTo>
                      <a:pt x="909" y="1169"/>
                    </a:lnTo>
                    <a:lnTo>
                      <a:pt x="921" y="1153"/>
                    </a:lnTo>
                    <a:lnTo>
                      <a:pt x="932" y="1134"/>
                    </a:lnTo>
                    <a:lnTo>
                      <a:pt x="942" y="1115"/>
                    </a:lnTo>
                    <a:lnTo>
                      <a:pt x="950" y="1094"/>
                    </a:lnTo>
                    <a:lnTo>
                      <a:pt x="958" y="1072"/>
                    </a:lnTo>
                    <a:lnTo>
                      <a:pt x="964" y="1049"/>
                    </a:lnTo>
                    <a:lnTo>
                      <a:pt x="970" y="1025"/>
                    </a:lnTo>
                    <a:lnTo>
                      <a:pt x="974" y="999"/>
                    </a:lnTo>
                    <a:lnTo>
                      <a:pt x="977" y="973"/>
                    </a:lnTo>
                    <a:lnTo>
                      <a:pt x="980" y="945"/>
                    </a:lnTo>
                    <a:lnTo>
                      <a:pt x="980" y="917"/>
                    </a:lnTo>
                    <a:lnTo>
                      <a:pt x="980" y="888"/>
                    </a:lnTo>
                    <a:lnTo>
                      <a:pt x="977" y="857"/>
                    </a:lnTo>
                    <a:lnTo>
                      <a:pt x="974" y="827"/>
                    </a:lnTo>
                    <a:lnTo>
                      <a:pt x="970" y="797"/>
                    </a:lnTo>
                    <a:lnTo>
                      <a:pt x="964" y="766"/>
                    </a:lnTo>
                    <a:lnTo>
                      <a:pt x="958" y="735"/>
                    </a:lnTo>
                    <a:lnTo>
                      <a:pt x="950" y="705"/>
                    </a:lnTo>
                    <a:lnTo>
                      <a:pt x="942" y="674"/>
                    </a:lnTo>
                    <a:lnTo>
                      <a:pt x="932" y="643"/>
                    </a:lnTo>
                    <a:lnTo>
                      <a:pt x="921" y="612"/>
                    </a:lnTo>
                    <a:lnTo>
                      <a:pt x="909" y="582"/>
                    </a:lnTo>
                    <a:lnTo>
                      <a:pt x="896" y="551"/>
                    </a:lnTo>
                    <a:lnTo>
                      <a:pt x="883" y="522"/>
                    </a:lnTo>
                    <a:lnTo>
                      <a:pt x="868" y="492"/>
                    </a:lnTo>
                    <a:lnTo>
                      <a:pt x="853" y="462"/>
                    </a:lnTo>
                    <a:lnTo>
                      <a:pt x="836" y="434"/>
                    </a:lnTo>
                    <a:lnTo>
                      <a:pt x="819" y="405"/>
                    </a:lnTo>
                    <a:lnTo>
                      <a:pt x="802" y="377"/>
                    </a:lnTo>
                    <a:lnTo>
                      <a:pt x="784" y="349"/>
                    </a:lnTo>
                    <a:lnTo>
                      <a:pt x="764" y="322"/>
                    </a:lnTo>
                    <a:lnTo>
                      <a:pt x="744" y="297"/>
                    </a:lnTo>
                    <a:lnTo>
                      <a:pt x="724" y="271"/>
                    </a:lnTo>
                    <a:lnTo>
                      <a:pt x="702" y="246"/>
                    </a:lnTo>
                    <a:lnTo>
                      <a:pt x="681" y="222"/>
                    </a:lnTo>
                    <a:lnTo>
                      <a:pt x="659" y="199"/>
                    </a:lnTo>
                    <a:lnTo>
                      <a:pt x="635" y="177"/>
                    </a:lnTo>
                    <a:lnTo>
                      <a:pt x="612" y="156"/>
                    </a:lnTo>
                    <a:lnTo>
                      <a:pt x="589" y="136"/>
                    </a:lnTo>
                    <a:lnTo>
                      <a:pt x="564" y="117"/>
                    </a:lnTo>
                    <a:lnTo>
                      <a:pt x="540" y="100"/>
                    </a:lnTo>
                    <a:lnTo>
                      <a:pt x="516" y="82"/>
                    </a:lnTo>
                    <a:lnTo>
                      <a:pt x="490" y="67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  <p:sp>
            <p:nvSpPr>
              <p:cNvPr id="144" name="Freeform 22"/>
              <p:cNvSpPr/>
              <p:nvPr/>
            </p:nvSpPr>
            <p:spPr bwMode="auto">
              <a:xfrm>
                <a:off x="2203450" y="3403600"/>
                <a:ext cx="130175" cy="166688"/>
              </a:xfrm>
              <a:custGeom>
                <a:avLst/>
                <a:gdLst>
                  <a:gd name="T0" fmla="*/ 440 w 980"/>
                  <a:gd name="T1" fmla="*/ 41 h 1265"/>
                  <a:gd name="T2" fmla="*/ 368 w 980"/>
                  <a:gd name="T3" fmla="*/ 13 h 1265"/>
                  <a:gd name="T4" fmla="*/ 300 w 980"/>
                  <a:gd name="T5" fmla="*/ 1 h 1265"/>
                  <a:gd name="T6" fmla="*/ 236 w 980"/>
                  <a:gd name="T7" fmla="*/ 2 h 1265"/>
                  <a:gd name="T8" fmla="*/ 178 w 980"/>
                  <a:gd name="T9" fmla="*/ 15 h 1265"/>
                  <a:gd name="T10" fmla="*/ 127 w 980"/>
                  <a:gd name="T11" fmla="*/ 43 h 1265"/>
                  <a:gd name="T12" fmla="*/ 84 w 980"/>
                  <a:gd name="T13" fmla="*/ 81 h 1265"/>
                  <a:gd name="T14" fmla="*/ 48 w 980"/>
                  <a:gd name="T15" fmla="*/ 132 h 1265"/>
                  <a:gd name="T16" fmla="*/ 22 w 980"/>
                  <a:gd name="T17" fmla="*/ 194 h 1265"/>
                  <a:gd name="T18" fmla="*/ 6 w 980"/>
                  <a:gd name="T19" fmla="*/ 266 h 1265"/>
                  <a:gd name="T20" fmla="*/ 0 w 980"/>
                  <a:gd name="T21" fmla="*/ 349 h 1265"/>
                  <a:gd name="T22" fmla="*/ 6 w 980"/>
                  <a:gd name="T23" fmla="*/ 439 h 1265"/>
                  <a:gd name="T24" fmla="*/ 22 w 980"/>
                  <a:gd name="T25" fmla="*/ 530 h 1265"/>
                  <a:gd name="T26" fmla="*/ 48 w 980"/>
                  <a:gd name="T27" fmla="*/ 623 h 1265"/>
                  <a:gd name="T28" fmla="*/ 84 w 980"/>
                  <a:gd name="T29" fmla="*/ 714 h 1265"/>
                  <a:gd name="T30" fmla="*/ 127 w 980"/>
                  <a:gd name="T31" fmla="*/ 803 h 1265"/>
                  <a:gd name="T32" fmla="*/ 178 w 980"/>
                  <a:gd name="T33" fmla="*/ 890 h 1265"/>
                  <a:gd name="T34" fmla="*/ 236 w 980"/>
                  <a:gd name="T35" fmla="*/ 970 h 1265"/>
                  <a:gd name="T36" fmla="*/ 300 w 980"/>
                  <a:gd name="T37" fmla="*/ 1044 h 1265"/>
                  <a:gd name="T38" fmla="*/ 368 w 980"/>
                  <a:gd name="T39" fmla="*/ 1110 h 1265"/>
                  <a:gd name="T40" fmla="*/ 440 w 980"/>
                  <a:gd name="T41" fmla="*/ 1167 h 1265"/>
                  <a:gd name="T42" fmla="*/ 515 w 980"/>
                  <a:gd name="T43" fmla="*/ 1213 h 1265"/>
                  <a:gd name="T44" fmla="*/ 589 w 980"/>
                  <a:gd name="T45" fmla="*/ 1244 h 1265"/>
                  <a:gd name="T46" fmla="*/ 658 w 980"/>
                  <a:gd name="T47" fmla="*/ 1261 h 1265"/>
                  <a:gd name="T48" fmla="*/ 724 w 980"/>
                  <a:gd name="T49" fmla="*/ 1265 h 1265"/>
                  <a:gd name="T50" fmla="*/ 783 w 980"/>
                  <a:gd name="T51" fmla="*/ 1255 h 1265"/>
                  <a:gd name="T52" fmla="*/ 837 w 980"/>
                  <a:gd name="T53" fmla="*/ 1233 h 1265"/>
                  <a:gd name="T54" fmla="*/ 883 w 980"/>
                  <a:gd name="T55" fmla="*/ 1198 h 1265"/>
                  <a:gd name="T56" fmla="*/ 921 w 980"/>
                  <a:gd name="T57" fmla="*/ 1152 h 1265"/>
                  <a:gd name="T58" fmla="*/ 951 w 980"/>
                  <a:gd name="T59" fmla="*/ 1093 h 1265"/>
                  <a:gd name="T60" fmla="*/ 970 w 980"/>
                  <a:gd name="T61" fmla="*/ 1024 h 1265"/>
                  <a:gd name="T62" fmla="*/ 980 w 980"/>
                  <a:gd name="T63" fmla="*/ 944 h 1265"/>
                  <a:gd name="T64" fmla="*/ 978 w 980"/>
                  <a:gd name="T65" fmla="*/ 856 h 1265"/>
                  <a:gd name="T66" fmla="*/ 965 w 980"/>
                  <a:gd name="T67" fmla="*/ 766 h 1265"/>
                  <a:gd name="T68" fmla="*/ 941 w 980"/>
                  <a:gd name="T69" fmla="*/ 673 h 1265"/>
                  <a:gd name="T70" fmla="*/ 909 w 980"/>
                  <a:gd name="T71" fmla="*/ 581 h 1265"/>
                  <a:gd name="T72" fmla="*/ 868 w 980"/>
                  <a:gd name="T73" fmla="*/ 491 h 1265"/>
                  <a:gd name="T74" fmla="*/ 820 w 980"/>
                  <a:gd name="T75" fmla="*/ 404 h 1265"/>
                  <a:gd name="T76" fmla="*/ 764 w 980"/>
                  <a:gd name="T77" fmla="*/ 321 h 1265"/>
                  <a:gd name="T78" fmla="*/ 703 w 980"/>
                  <a:gd name="T79" fmla="*/ 245 h 1265"/>
                  <a:gd name="T80" fmla="*/ 636 w 980"/>
                  <a:gd name="T81" fmla="*/ 176 h 1265"/>
                  <a:gd name="T82" fmla="*/ 565 w 980"/>
                  <a:gd name="T83" fmla="*/ 116 h 1265"/>
                  <a:gd name="T84" fmla="*/ 490 w 980"/>
                  <a:gd name="T85" fmla="*/ 66 h 1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80" h="1265">
                    <a:moveTo>
                      <a:pt x="490" y="66"/>
                    </a:moveTo>
                    <a:lnTo>
                      <a:pt x="465" y="53"/>
                    </a:lnTo>
                    <a:lnTo>
                      <a:pt x="440" y="41"/>
                    </a:lnTo>
                    <a:lnTo>
                      <a:pt x="416" y="30"/>
                    </a:lnTo>
                    <a:lnTo>
                      <a:pt x="391" y="21"/>
                    </a:lnTo>
                    <a:lnTo>
                      <a:pt x="368" y="13"/>
                    </a:lnTo>
                    <a:lnTo>
                      <a:pt x="345" y="8"/>
                    </a:lnTo>
                    <a:lnTo>
                      <a:pt x="321" y="3"/>
                    </a:lnTo>
                    <a:lnTo>
                      <a:pt x="300" y="1"/>
                    </a:lnTo>
                    <a:lnTo>
                      <a:pt x="278" y="0"/>
                    </a:lnTo>
                    <a:lnTo>
                      <a:pt x="256" y="0"/>
                    </a:lnTo>
                    <a:lnTo>
                      <a:pt x="236" y="2"/>
                    </a:lnTo>
                    <a:lnTo>
                      <a:pt x="217" y="5"/>
                    </a:lnTo>
                    <a:lnTo>
                      <a:pt x="197" y="9"/>
                    </a:lnTo>
                    <a:lnTo>
                      <a:pt x="178" y="15"/>
                    </a:lnTo>
                    <a:lnTo>
                      <a:pt x="161" y="23"/>
                    </a:lnTo>
                    <a:lnTo>
                      <a:pt x="144" y="33"/>
                    </a:lnTo>
                    <a:lnTo>
                      <a:pt x="127" y="43"/>
                    </a:lnTo>
                    <a:lnTo>
                      <a:pt x="112" y="54"/>
                    </a:lnTo>
                    <a:lnTo>
                      <a:pt x="98" y="67"/>
                    </a:lnTo>
                    <a:lnTo>
                      <a:pt x="84" y="81"/>
                    </a:lnTo>
                    <a:lnTo>
                      <a:pt x="72" y="97"/>
                    </a:lnTo>
                    <a:lnTo>
                      <a:pt x="59" y="114"/>
                    </a:lnTo>
                    <a:lnTo>
                      <a:pt x="48" y="132"/>
                    </a:lnTo>
                    <a:lnTo>
                      <a:pt x="39" y="151"/>
                    </a:lnTo>
                    <a:lnTo>
                      <a:pt x="30" y="172"/>
                    </a:lnTo>
                    <a:lnTo>
                      <a:pt x="22" y="194"/>
                    </a:lnTo>
                    <a:lnTo>
                      <a:pt x="16" y="217"/>
                    </a:lnTo>
                    <a:lnTo>
                      <a:pt x="10" y="241"/>
                    </a:lnTo>
                    <a:lnTo>
                      <a:pt x="6" y="266"/>
                    </a:lnTo>
                    <a:lnTo>
                      <a:pt x="2" y="294"/>
                    </a:lnTo>
                    <a:lnTo>
                      <a:pt x="0" y="321"/>
                    </a:lnTo>
                    <a:lnTo>
                      <a:pt x="0" y="349"/>
                    </a:lnTo>
                    <a:lnTo>
                      <a:pt x="0" y="379"/>
                    </a:lnTo>
                    <a:lnTo>
                      <a:pt x="2" y="409"/>
                    </a:lnTo>
                    <a:lnTo>
                      <a:pt x="6" y="439"/>
                    </a:lnTo>
                    <a:lnTo>
                      <a:pt x="10" y="469"/>
                    </a:lnTo>
                    <a:lnTo>
                      <a:pt x="16" y="500"/>
                    </a:lnTo>
                    <a:lnTo>
                      <a:pt x="22" y="530"/>
                    </a:lnTo>
                    <a:lnTo>
                      <a:pt x="30" y="562"/>
                    </a:lnTo>
                    <a:lnTo>
                      <a:pt x="39" y="592"/>
                    </a:lnTo>
                    <a:lnTo>
                      <a:pt x="48" y="623"/>
                    </a:lnTo>
                    <a:lnTo>
                      <a:pt x="59" y="654"/>
                    </a:lnTo>
                    <a:lnTo>
                      <a:pt x="72" y="685"/>
                    </a:lnTo>
                    <a:lnTo>
                      <a:pt x="84" y="714"/>
                    </a:lnTo>
                    <a:lnTo>
                      <a:pt x="98" y="744"/>
                    </a:lnTo>
                    <a:lnTo>
                      <a:pt x="112" y="774"/>
                    </a:lnTo>
                    <a:lnTo>
                      <a:pt x="127" y="803"/>
                    </a:lnTo>
                    <a:lnTo>
                      <a:pt x="144" y="833"/>
                    </a:lnTo>
                    <a:lnTo>
                      <a:pt x="161" y="861"/>
                    </a:lnTo>
                    <a:lnTo>
                      <a:pt x="178" y="890"/>
                    </a:lnTo>
                    <a:lnTo>
                      <a:pt x="197" y="917"/>
                    </a:lnTo>
                    <a:lnTo>
                      <a:pt x="217" y="943"/>
                    </a:lnTo>
                    <a:lnTo>
                      <a:pt x="236" y="970"/>
                    </a:lnTo>
                    <a:lnTo>
                      <a:pt x="256" y="995"/>
                    </a:lnTo>
                    <a:lnTo>
                      <a:pt x="278" y="1021"/>
                    </a:lnTo>
                    <a:lnTo>
                      <a:pt x="300" y="1044"/>
                    </a:lnTo>
                    <a:lnTo>
                      <a:pt x="321" y="1067"/>
                    </a:lnTo>
                    <a:lnTo>
                      <a:pt x="345" y="1089"/>
                    </a:lnTo>
                    <a:lnTo>
                      <a:pt x="368" y="1110"/>
                    </a:lnTo>
                    <a:lnTo>
                      <a:pt x="391" y="1130"/>
                    </a:lnTo>
                    <a:lnTo>
                      <a:pt x="416" y="1150"/>
                    </a:lnTo>
                    <a:lnTo>
                      <a:pt x="440" y="1167"/>
                    </a:lnTo>
                    <a:lnTo>
                      <a:pt x="465" y="1183"/>
                    </a:lnTo>
                    <a:lnTo>
                      <a:pt x="490" y="1198"/>
                    </a:lnTo>
                    <a:lnTo>
                      <a:pt x="515" y="1213"/>
                    </a:lnTo>
                    <a:lnTo>
                      <a:pt x="540" y="1225"/>
                    </a:lnTo>
                    <a:lnTo>
                      <a:pt x="565" y="1235"/>
                    </a:lnTo>
                    <a:lnTo>
                      <a:pt x="589" y="1244"/>
                    </a:lnTo>
                    <a:lnTo>
                      <a:pt x="613" y="1251"/>
                    </a:lnTo>
                    <a:lnTo>
                      <a:pt x="636" y="1257"/>
                    </a:lnTo>
                    <a:lnTo>
                      <a:pt x="658" y="1261"/>
                    </a:lnTo>
                    <a:lnTo>
                      <a:pt x="681" y="1264"/>
                    </a:lnTo>
                    <a:lnTo>
                      <a:pt x="703" y="1265"/>
                    </a:lnTo>
                    <a:lnTo>
                      <a:pt x="724" y="1265"/>
                    </a:lnTo>
                    <a:lnTo>
                      <a:pt x="744" y="1263"/>
                    </a:lnTo>
                    <a:lnTo>
                      <a:pt x="764" y="1260"/>
                    </a:lnTo>
                    <a:lnTo>
                      <a:pt x="783" y="1255"/>
                    </a:lnTo>
                    <a:lnTo>
                      <a:pt x="802" y="1249"/>
                    </a:lnTo>
                    <a:lnTo>
                      <a:pt x="820" y="1242"/>
                    </a:lnTo>
                    <a:lnTo>
                      <a:pt x="837" y="1233"/>
                    </a:lnTo>
                    <a:lnTo>
                      <a:pt x="853" y="1223"/>
                    </a:lnTo>
                    <a:lnTo>
                      <a:pt x="868" y="1212"/>
                    </a:lnTo>
                    <a:lnTo>
                      <a:pt x="883" y="1198"/>
                    </a:lnTo>
                    <a:lnTo>
                      <a:pt x="897" y="1184"/>
                    </a:lnTo>
                    <a:lnTo>
                      <a:pt x="909" y="1168"/>
                    </a:lnTo>
                    <a:lnTo>
                      <a:pt x="921" y="1152"/>
                    </a:lnTo>
                    <a:lnTo>
                      <a:pt x="932" y="1133"/>
                    </a:lnTo>
                    <a:lnTo>
                      <a:pt x="941" y="1114"/>
                    </a:lnTo>
                    <a:lnTo>
                      <a:pt x="951" y="1093"/>
                    </a:lnTo>
                    <a:lnTo>
                      <a:pt x="959" y="1071"/>
                    </a:lnTo>
                    <a:lnTo>
                      <a:pt x="965" y="1048"/>
                    </a:lnTo>
                    <a:lnTo>
                      <a:pt x="970" y="1024"/>
                    </a:lnTo>
                    <a:lnTo>
                      <a:pt x="975" y="998"/>
                    </a:lnTo>
                    <a:lnTo>
                      <a:pt x="978" y="972"/>
                    </a:lnTo>
                    <a:lnTo>
                      <a:pt x="980" y="944"/>
                    </a:lnTo>
                    <a:lnTo>
                      <a:pt x="980" y="916"/>
                    </a:lnTo>
                    <a:lnTo>
                      <a:pt x="980" y="887"/>
                    </a:lnTo>
                    <a:lnTo>
                      <a:pt x="978" y="856"/>
                    </a:lnTo>
                    <a:lnTo>
                      <a:pt x="975" y="827"/>
                    </a:lnTo>
                    <a:lnTo>
                      <a:pt x="970" y="796"/>
                    </a:lnTo>
                    <a:lnTo>
                      <a:pt x="965" y="766"/>
                    </a:lnTo>
                    <a:lnTo>
                      <a:pt x="959" y="734"/>
                    </a:lnTo>
                    <a:lnTo>
                      <a:pt x="951" y="704"/>
                    </a:lnTo>
                    <a:lnTo>
                      <a:pt x="941" y="673"/>
                    </a:lnTo>
                    <a:lnTo>
                      <a:pt x="932" y="642"/>
                    </a:lnTo>
                    <a:lnTo>
                      <a:pt x="921" y="611"/>
                    </a:lnTo>
                    <a:lnTo>
                      <a:pt x="909" y="581"/>
                    </a:lnTo>
                    <a:lnTo>
                      <a:pt x="897" y="550"/>
                    </a:lnTo>
                    <a:lnTo>
                      <a:pt x="883" y="521"/>
                    </a:lnTo>
                    <a:lnTo>
                      <a:pt x="868" y="491"/>
                    </a:lnTo>
                    <a:lnTo>
                      <a:pt x="853" y="461"/>
                    </a:lnTo>
                    <a:lnTo>
                      <a:pt x="837" y="433"/>
                    </a:lnTo>
                    <a:lnTo>
                      <a:pt x="820" y="404"/>
                    </a:lnTo>
                    <a:lnTo>
                      <a:pt x="802" y="376"/>
                    </a:lnTo>
                    <a:lnTo>
                      <a:pt x="783" y="348"/>
                    </a:lnTo>
                    <a:lnTo>
                      <a:pt x="764" y="321"/>
                    </a:lnTo>
                    <a:lnTo>
                      <a:pt x="744" y="296"/>
                    </a:lnTo>
                    <a:lnTo>
                      <a:pt x="724" y="270"/>
                    </a:lnTo>
                    <a:lnTo>
                      <a:pt x="703" y="245"/>
                    </a:lnTo>
                    <a:lnTo>
                      <a:pt x="681" y="221"/>
                    </a:lnTo>
                    <a:lnTo>
                      <a:pt x="658" y="198"/>
                    </a:lnTo>
                    <a:lnTo>
                      <a:pt x="636" y="176"/>
                    </a:lnTo>
                    <a:lnTo>
                      <a:pt x="613" y="155"/>
                    </a:lnTo>
                    <a:lnTo>
                      <a:pt x="589" y="135"/>
                    </a:lnTo>
                    <a:lnTo>
                      <a:pt x="565" y="116"/>
                    </a:lnTo>
                    <a:lnTo>
                      <a:pt x="540" y="99"/>
                    </a:lnTo>
                    <a:lnTo>
                      <a:pt x="515" y="81"/>
                    </a:lnTo>
                    <a:lnTo>
                      <a:pt x="490" y="6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4763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ea typeface="思源宋体 CN" panose="02020400000000000000" charset="-122"/>
                  <a:cs typeface="思源宋体 CN" panose="02020400000000000000" charset="-122"/>
                </a:endParaRPr>
              </a:p>
            </p:txBody>
          </p:sp>
        </p:grpSp>
      </p:grpSp>
      <p:sp>
        <p:nvSpPr>
          <p:cNvPr id="17" name="TextBox 86"/>
          <p:cNvSpPr txBox="1"/>
          <p:nvPr/>
        </p:nvSpPr>
        <p:spPr>
          <a:xfrm>
            <a:off x="1979930" y="549275"/>
            <a:ext cx="82321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单击此处添加大标题内容</a:t>
            </a: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思源宋体 CN" panose="02020400000000000000" charset="-122"/>
              <a:ea typeface="思源宋体 CN" panose="02020400000000000000" charset="-122"/>
              <a:cs typeface="思源宋体 CN" panose="02020400000000000000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PP_MARK_KEY" val="e1a07304-31c4-4dc0-9755-da500b6de7fd"/>
  <p:tag name="COMMONDATA" val="eyJoZGlkIjoiM2EzYTkxM2RmZDZjZGEwNzk0MjUyYzYzZGVjMDA0ZjEifQ=="/>
</p:tagLst>
</file>

<file path=ppt/theme/theme1.xml><?xml version="1.0" encoding="utf-8"?>
<a:theme xmlns:a="http://schemas.openxmlformats.org/drawingml/2006/main" name="1_Office 主题​​">
  <a:themeElements>
    <a:clrScheme name="紫罗兰色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Infographic Freebies Color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35CFF"/>
      </a:accent1>
      <a:accent2>
        <a:srgbClr val="FFC729"/>
      </a:accent2>
      <a:accent3>
        <a:srgbClr val="76C9F2"/>
      </a:accent3>
      <a:accent4>
        <a:srgbClr val="FD9D67"/>
      </a:accent4>
      <a:accent5>
        <a:srgbClr val="88F561"/>
      </a:accent5>
      <a:accent6>
        <a:srgbClr val="F6B4D3"/>
      </a:accent6>
      <a:hlink>
        <a:srgbClr val="0563C1"/>
      </a:hlink>
      <a:folHlink>
        <a:srgbClr val="954F72"/>
      </a:folHlink>
    </a:clrScheme>
    <a:fontScheme name="Office">
      <a:majorFont>
        <a:latin typeface="思源宋体 CN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思源宋体 CN"/>
        <a:font script="Hebr" typeface="思源宋体 C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宋体 CN"/>
        <a:font script="Uigh" typeface="Microsoft Uighur"/>
        <a:font script="Geor" typeface="Sylfaen"/>
      </a:majorFont>
      <a:minorFont>
        <a:latin typeface="思源宋体 CN"/>
        <a:ea typeface=""/>
        <a:cs typeface=""/>
        <a:font script="Jpan" typeface="游ゴシック"/>
        <a:font script="Hang" typeface="맑은 고딕"/>
        <a:font script="Hans" typeface="思源宋体 CN"/>
        <a:font script="Hant" typeface="新細明體"/>
        <a:font script="Arab" typeface="思源宋体 CN"/>
        <a:font script="Hebr" typeface="思源宋体 CN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宋体 C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Infographic Freebies Color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35CFF"/>
      </a:accent1>
      <a:accent2>
        <a:srgbClr val="FFC729"/>
      </a:accent2>
      <a:accent3>
        <a:srgbClr val="76C9F2"/>
      </a:accent3>
      <a:accent4>
        <a:srgbClr val="FD9D67"/>
      </a:accent4>
      <a:accent5>
        <a:srgbClr val="88F561"/>
      </a:accent5>
      <a:accent6>
        <a:srgbClr val="F6B4D3"/>
      </a:accent6>
      <a:hlink>
        <a:srgbClr val="0563C1"/>
      </a:hlink>
      <a:folHlink>
        <a:srgbClr val="954F72"/>
      </a:folHlink>
    </a:clrScheme>
    <a:fontScheme name="Office">
      <a:majorFont>
        <a:latin typeface="思源宋体 CN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思源宋体 CN"/>
        <a:font script="Hebr" typeface="思源宋体 C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宋体 CN"/>
        <a:font script="Uigh" typeface="Microsoft Uighur"/>
        <a:font script="Geor" typeface="Sylfaen"/>
      </a:majorFont>
      <a:minorFont>
        <a:latin typeface="思源宋体 CN"/>
        <a:ea typeface=""/>
        <a:cs typeface=""/>
        <a:font script="Jpan" typeface="游ゴシック"/>
        <a:font script="Hang" typeface="맑은 고딕"/>
        <a:font script="Hans" typeface="思源宋体 CN"/>
        <a:font script="Hant" typeface="新細明體"/>
        <a:font script="Arab" typeface="思源宋体 CN"/>
        <a:font script="Hebr" typeface="思源宋体 CN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宋体 C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2400</Words>
  <Application>WPS 演示</Application>
  <PresentationFormat>宽屏</PresentationFormat>
  <Paragraphs>476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18</vt:i4>
      </vt:variant>
    </vt:vector>
  </HeadingPairs>
  <TitlesOfParts>
    <vt:vector size="30" baseType="lpstr">
      <vt:lpstr>Arial</vt:lpstr>
      <vt:lpstr>宋体</vt:lpstr>
      <vt:lpstr>Wingdings</vt:lpstr>
      <vt:lpstr>思源宋体 CN</vt:lpstr>
      <vt:lpstr>等线</vt:lpstr>
      <vt:lpstr>微软雅黑</vt:lpstr>
      <vt:lpstr>Arial Unicode MS</vt:lpstr>
      <vt:lpstr>等线 Light</vt:lpstr>
      <vt:lpstr>Calibri</vt:lpstr>
      <vt:lpstr>1_Office 主题​​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3D递进层级关系图表图形</dc:title>
  <dc:creator>小酷设计</dc:creator>
  <cp:lastModifiedBy>GLF</cp:lastModifiedBy>
  <cp:revision>5</cp:revision>
  <dcterms:created xsi:type="dcterms:W3CDTF">2022-10-10T13:52:00Z</dcterms:created>
  <dcterms:modified xsi:type="dcterms:W3CDTF">2022-10-23T13:04:20Z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C8164BFF696D4065BEAAFD31279871BA</vt:lpwstr>
  </property>
  <property fmtid="{D5CDD505-2E9C-101B-9397-08002B2CF9AE}" pid="3" name="KSOProductBuildVer">
    <vt:lpwstr>2052-11.1.0.12358</vt:lpwstr>
  </property>
</Properties>
</file>