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8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958" userDrawn="1">
          <p15:clr>
            <a:srgbClr val="A4A3A4"/>
          </p15:clr>
        </p15:guide>
        <p15:guide id="4" pos="57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2E7A"/>
    <a:srgbClr val="544797"/>
    <a:srgbClr val="822985"/>
    <a:srgbClr val="B370AE"/>
    <a:srgbClr val="FDE68D"/>
    <a:srgbClr val="FCC900"/>
    <a:srgbClr val="FBBB01"/>
    <a:srgbClr val="90BD39"/>
    <a:srgbClr val="D7E2A3"/>
    <a:srgbClr val="009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66" y="461"/>
      </p:cViewPr>
      <p:guideLst>
        <p:guide orient="horz" pos="2160"/>
        <p:guide pos="3840"/>
        <p:guide pos="1958"/>
        <p:guide pos="57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AD4402-C5CD-4083-9ECC-F7E10F688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81E5155-9763-4F8B-AA9B-296477C3A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F71E2B-C613-466F-9D15-1F701380C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4110D5-547A-4DB1-990C-A906018A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821083-EB3B-49B5-8A4A-D4ABC83B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648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A594D6-B076-4CC6-A022-357DA539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952ED8-45A0-4862-A079-D17918E1A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5737DF-984A-4620-BF40-B5DC3261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BE87EE-BCB0-4814-9B3A-FEFEE877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ADC17E-F3CE-4A8E-BED5-5507D3B3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386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08668FA-5783-4EB8-8D5D-0AE4BE67F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E47C73-5874-4857-A03C-AEA06922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3411E-CDA9-4B2E-9802-BA49B9A8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6FB9BD-2087-4AFB-9339-50981BC9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8AC619-D9F2-4CF6-9832-0969A7128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28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09DAF4-3177-487E-B30C-D5BA99CC7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37AE3E-9EF4-40B0-B0E2-C6D1977B4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639309-DDCF-48CE-B3CA-C9406E1A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03C00E-252E-429E-ACC9-EC4F8A14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B726D1-6F18-4189-9E4E-F037B193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10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F21CF6-20E7-4770-A2A1-A2A72FE7C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F1EFC4E-5746-495E-B983-50498CBCF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BA8172-BF89-47FD-BF51-FEF6940C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8AB373-3270-4C01-8654-28D90025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524824-DC19-4762-AABD-EF2284237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17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BEA6D6-AE9E-41F0-8DF9-E1A5ECB6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E7CF6A-C3B3-4A32-860E-312404FA4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847AD83-2EF5-4607-B134-7E7F89FED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04AE6D-9061-4EAB-8CD2-59801926E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0DF429-0DFC-49B8-B9BB-FDF07448A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0FDEBC-8768-44D5-B152-96CFC2EF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96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1C5ED2-4144-46B6-A625-0E6183F6B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4E44ECA-0400-4B4F-917D-AE5744AF7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80D98E-C440-4DCD-8434-66BF82512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2B76DAB-447F-47B3-B572-01B7A12C7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B9066DD-0BA1-456B-A628-0464D7A63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828E109-89C9-4BC2-97DD-D148873E6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64742B0-C04A-48F7-B3DA-15867CEAC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AB84F0B-E1F5-4E0F-B4B8-DCF8E669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74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2DB37E-702C-4EA9-A170-576F057D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45BB787-4BF5-4D3A-A062-B3324471E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CC29400-048D-4367-9589-C2F9A069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C71F8F3-CC6E-4674-B632-A5ECA95E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37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F008055-7B18-4351-BB3E-3F670429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B19F38C-19D6-46D0-8A5E-7AF6CC16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D7CDAF-7BC8-4F1F-AB0A-00F80242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66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6CBEA-0153-4FC1-8E7E-A8303DE4A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B2072-B08F-42AB-9311-2E86C1C47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8C2BD4-78A0-4286-92E8-4CFF11343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C7537A-96A2-44DB-ABDB-6ACF48B9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D5DD0B-3F0C-467B-9EC3-0BFCD0046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67596D-C823-4BBB-847E-4F9457E81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88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91C578-BC3F-4C1D-8FBE-5665978A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F697027-B820-400B-8DEE-C9CE66FA63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3FC348-4BB4-4FFF-B9F5-F01445811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71BEA1C-60E1-4A61-B616-B7A26D0F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6C41308-B7A2-4CA9-92C4-143E8482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7C94F7-D34E-4B14-8C20-5E615CC1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336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777FD4A-BBAF-4F28-8EE8-9A7399BC3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5B609A2-B7FF-4426-91EE-CB6437F89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0F95A3-D1CF-4B41-AC3B-B21BC1252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E3B29-ED98-4322-A5EB-EF4663BB045D}" type="datetimeFigureOut">
              <a:rPr lang="zh-CN" altLang="en-US" smtClean="0"/>
              <a:t>2019/4/8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0E1DF2-28FD-4A84-9A5F-64E35CC2E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B9D6E0-CAE9-4785-BEE7-EDEBAC168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9ECAC-3C87-4F2C-8C64-501B164D7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39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C633FC5-7A8A-42D6-A4B2-D0207359B4E8}"/>
              </a:ext>
            </a:extLst>
          </p:cNvPr>
          <p:cNvSpPr txBox="1"/>
          <p:nvPr/>
        </p:nvSpPr>
        <p:spPr>
          <a:xfrm>
            <a:off x="2310349" y="2223655"/>
            <a:ext cx="75713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循环图表合集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C0067FD-1F59-47E4-8B64-FA887FEEFAF0}"/>
              </a:ext>
            </a:extLst>
          </p:cNvPr>
          <p:cNvSpPr txBox="1"/>
          <p:nvPr/>
        </p:nvSpPr>
        <p:spPr>
          <a:xfrm>
            <a:off x="3777553" y="3793315"/>
            <a:ext cx="4770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循环关系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-2-6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因素循环全覆盖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-PPT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格式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BE9782F-EC7D-4E01-87FB-BB913F2E2030}"/>
              </a:ext>
            </a:extLst>
          </p:cNvPr>
          <p:cNvSpPr/>
          <p:nvPr/>
        </p:nvSpPr>
        <p:spPr>
          <a:xfrm>
            <a:off x="4977245" y="4668982"/>
            <a:ext cx="2237509" cy="39485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7FBE877-728E-496E-9BD9-534B00315A34}"/>
              </a:ext>
            </a:extLst>
          </p:cNvPr>
          <p:cNvSpPr txBox="1"/>
          <p:nvPr/>
        </p:nvSpPr>
        <p:spPr>
          <a:xfrm>
            <a:off x="5388113" y="469064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慧灵办公设计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65E42C31-600C-46F5-978D-D71B392C9367}"/>
              </a:ext>
            </a:extLst>
          </p:cNvPr>
          <p:cNvGrpSpPr/>
          <p:nvPr/>
        </p:nvGrpSpPr>
        <p:grpSpPr>
          <a:xfrm>
            <a:off x="5378664" y="1795062"/>
            <a:ext cx="1434669" cy="127210"/>
            <a:chOff x="4734483" y="1582510"/>
            <a:chExt cx="2661092" cy="23595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D60A9EA-050D-4750-AA85-3B6055E0A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4701" y="1582510"/>
              <a:ext cx="230874" cy="230874"/>
            </a:xfrm>
            <a:prstGeom prst="ellipse">
              <a:avLst/>
            </a:prstGeom>
            <a:gradFill>
              <a:gsLst>
                <a:gs pos="53900">
                  <a:srgbClr val="FCC900"/>
                </a:gs>
                <a:gs pos="0">
                  <a:srgbClr val="FDE68D"/>
                </a:gs>
                <a:gs pos="100000">
                  <a:srgbClr val="FBBB01"/>
                </a:gs>
              </a:gsLst>
              <a:lin ang="96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D2952271-FEAA-4784-87C6-EE1B3AC2F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483" y="1582510"/>
              <a:ext cx="230874" cy="230874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18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763DC9DF-B192-4EB8-A1D3-EE182E2A8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571" y="1582510"/>
              <a:ext cx="230874" cy="230874"/>
            </a:xfrm>
            <a:prstGeom prst="ellipse">
              <a:avLst/>
            </a:prstGeom>
            <a:gradFill>
              <a:gsLst>
                <a:gs pos="53900">
                  <a:srgbClr val="3EB2A2"/>
                </a:gs>
                <a:gs pos="0">
                  <a:srgbClr val="86CCC1"/>
                </a:gs>
                <a:gs pos="100000">
                  <a:srgbClr val="009C87"/>
                </a:gs>
              </a:gsLst>
              <a:lin ang="180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FBE72AB-437C-403A-A9D9-460DFCE17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8659" y="1582510"/>
              <a:ext cx="230874" cy="230874"/>
            </a:xfrm>
            <a:prstGeom prst="ellipse">
              <a:avLst/>
            </a:prstGeom>
            <a:gradFill>
              <a:gsLst>
                <a:gs pos="54500">
                  <a:srgbClr val="B0CE69"/>
                </a:gs>
                <a:gs pos="0">
                  <a:srgbClr val="D7E2A3"/>
                </a:gs>
                <a:gs pos="100000">
                  <a:srgbClr val="90BD39"/>
                </a:gs>
              </a:gsLst>
              <a:lin ang="21594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9C9540-C8E2-4457-8D6C-1751DAA2DA78}"/>
                </a:ext>
              </a:extLst>
            </p:cNvPr>
            <p:cNvSpPr>
              <a:spLocks/>
            </p:cNvSpPr>
            <p:nvPr/>
          </p:nvSpPr>
          <p:spPr bwMode="auto">
            <a:xfrm rot="10954829" flipH="1" flipV="1">
              <a:off x="6192614" y="1587591"/>
              <a:ext cx="230874" cy="230874"/>
            </a:xfrm>
            <a:prstGeom prst="ellipse">
              <a:avLst/>
            </a:prstGeom>
            <a:gradFill>
              <a:gsLst>
                <a:gs pos="0">
                  <a:srgbClr val="B370AE"/>
                </a:gs>
                <a:gs pos="100000">
                  <a:srgbClr val="822985"/>
                </a:gs>
              </a:gsLst>
              <a:lin ang="2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E3EE594C-EBDF-4F31-8C2B-F1AAA6C7F454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5220527" y="1582510"/>
              <a:ext cx="230874" cy="230874"/>
            </a:xfrm>
            <a:prstGeom prst="ellipse">
              <a:avLst/>
            </a:prstGeom>
            <a:gradFill>
              <a:gsLst>
                <a:gs pos="47400">
                  <a:srgbClr val="534597"/>
                </a:gs>
                <a:gs pos="0">
                  <a:srgbClr val="544797">
                    <a:lumMod val="84000"/>
                    <a:lumOff val="16000"/>
                  </a:srgbClr>
                </a:gs>
                <a:gs pos="100000">
                  <a:srgbClr val="3A2E7A"/>
                </a:gs>
              </a:gsLst>
              <a:lin ang="2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80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FD041D9-FBE9-48E6-8075-3E74CDCAD105}"/>
              </a:ext>
            </a:extLst>
          </p:cNvPr>
          <p:cNvSpPr txBox="1"/>
          <p:nvPr/>
        </p:nvSpPr>
        <p:spPr>
          <a:xfrm>
            <a:off x="5327739" y="41371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循环图表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A4F29E-3E5A-40E6-8BF6-085328E2FADF}"/>
              </a:ext>
            </a:extLst>
          </p:cNvPr>
          <p:cNvSpPr txBox="1"/>
          <p:nvPr/>
        </p:nvSpPr>
        <p:spPr>
          <a:xfrm>
            <a:off x="5186674" y="904921"/>
            <a:ext cx="190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元素循环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sp>
        <p:nvSpPr>
          <p:cNvPr id="20" name="Shape 11937">
            <a:extLst>
              <a:ext uri="{FF2B5EF4-FFF2-40B4-BE49-F238E27FC236}">
                <a16:creationId xmlns:a16="http://schemas.microsoft.com/office/drawing/2014/main" id="{82CA4190-3D27-463F-ACA3-346A8C7236B3}"/>
              </a:ext>
            </a:extLst>
          </p:cNvPr>
          <p:cNvSpPr/>
          <p:nvPr/>
        </p:nvSpPr>
        <p:spPr>
          <a:xfrm>
            <a:off x="4494559" y="2001982"/>
            <a:ext cx="2713719" cy="17945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354" extrusionOk="0">
                <a:moveTo>
                  <a:pt x="20677" y="3739"/>
                </a:moveTo>
                <a:lnTo>
                  <a:pt x="19560" y="0"/>
                </a:lnTo>
                <a:cubicBezTo>
                  <a:pt x="19335" y="830"/>
                  <a:pt x="19108" y="1663"/>
                  <a:pt x="18883" y="2493"/>
                </a:cubicBezTo>
                <a:cubicBezTo>
                  <a:pt x="12623" y="-1246"/>
                  <a:pt x="5294" y="2076"/>
                  <a:pt x="1798" y="10661"/>
                </a:cubicBezTo>
                <a:cubicBezTo>
                  <a:pt x="730" y="13362"/>
                  <a:pt x="145" y="16269"/>
                  <a:pt x="0" y="19178"/>
                </a:cubicBezTo>
                <a:lnTo>
                  <a:pt x="0" y="20354"/>
                </a:lnTo>
                <a:lnTo>
                  <a:pt x="3640" y="20354"/>
                </a:lnTo>
                <a:cubicBezTo>
                  <a:pt x="3657" y="20122"/>
                  <a:pt x="3672" y="19892"/>
                  <a:pt x="3689" y="19660"/>
                </a:cubicBezTo>
                <a:cubicBezTo>
                  <a:pt x="3737" y="17447"/>
                  <a:pt x="4177" y="15300"/>
                  <a:pt x="4999" y="13293"/>
                </a:cubicBezTo>
                <a:cubicBezTo>
                  <a:pt x="7522" y="6991"/>
                  <a:pt x="12913" y="4569"/>
                  <a:pt x="17428" y="7268"/>
                </a:cubicBezTo>
                <a:lnTo>
                  <a:pt x="16746" y="9692"/>
                </a:lnTo>
                <a:lnTo>
                  <a:pt x="19028" y="8514"/>
                </a:lnTo>
                <a:lnTo>
                  <a:pt x="21600" y="7130"/>
                </a:lnTo>
                <a:lnTo>
                  <a:pt x="20677" y="3739"/>
                </a:lnTo>
                <a:close/>
              </a:path>
            </a:pathLst>
          </a:custGeom>
          <a:gradFill>
            <a:gsLst>
              <a:gs pos="47400">
                <a:srgbClr val="534597"/>
              </a:gs>
              <a:gs pos="0">
                <a:srgbClr val="544797">
                  <a:lumMod val="84000"/>
                  <a:lumOff val="16000"/>
                </a:srgbClr>
              </a:gs>
              <a:gs pos="100000">
                <a:srgbClr val="3A2E7A"/>
              </a:gs>
            </a:gsLst>
            <a:lin ang="180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21" name="Shape 11938">
            <a:extLst>
              <a:ext uri="{FF2B5EF4-FFF2-40B4-BE49-F238E27FC236}">
                <a16:creationId xmlns:a16="http://schemas.microsoft.com/office/drawing/2014/main" id="{151A1A45-739D-4141-AA57-7C03D128781B}"/>
              </a:ext>
            </a:extLst>
          </p:cNvPr>
          <p:cNvSpPr/>
          <p:nvPr/>
        </p:nvSpPr>
        <p:spPr>
          <a:xfrm>
            <a:off x="5195936" y="3796493"/>
            <a:ext cx="2719766" cy="17936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89" extrusionOk="0">
                <a:moveTo>
                  <a:pt x="969" y="16564"/>
                </a:moveTo>
                <a:lnTo>
                  <a:pt x="2035" y="20289"/>
                </a:lnTo>
                <a:lnTo>
                  <a:pt x="2760" y="17875"/>
                </a:lnTo>
                <a:cubicBezTo>
                  <a:pt x="8959" y="21600"/>
                  <a:pt x="16322" y="18220"/>
                  <a:pt x="19759" y="9731"/>
                </a:cubicBezTo>
                <a:cubicBezTo>
                  <a:pt x="20873" y="7040"/>
                  <a:pt x="21455" y="4141"/>
                  <a:pt x="21552" y="1242"/>
                </a:cubicBezTo>
                <a:cubicBezTo>
                  <a:pt x="21569" y="828"/>
                  <a:pt x="21583" y="414"/>
                  <a:pt x="21600" y="0"/>
                </a:cubicBezTo>
                <a:lnTo>
                  <a:pt x="17919" y="0"/>
                </a:lnTo>
                <a:lnTo>
                  <a:pt x="17919" y="759"/>
                </a:lnTo>
                <a:cubicBezTo>
                  <a:pt x="17823" y="2899"/>
                  <a:pt x="17434" y="5107"/>
                  <a:pt x="16612" y="7109"/>
                </a:cubicBezTo>
                <a:cubicBezTo>
                  <a:pt x="14046" y="13318"/>
                  <a:pt x="8717" y="15803"/>
                  <a:pt x="4164" y="13042"/>
                </a:cubicBezTo>
                <a:cubicBezTo>
                  <a:pt x="4406" y="12236"/>
                  <a:pt x="4650" y="11433"/>
                  <a:pt x="4891" y="10628"/>
                </a:cubicBezTo>
                <a:lnTo>
                  <a:pt x="2566" y="11869"/>
                </a:lnTo>
                <a:lnTo>
                  <a:pt x="0" y="13249"/>
                </a:lnTo>
                <a:cubicBezTo>
                  <a:pt x="324" y="14353"/>
                  <a:pt x="645" y="15460"/>
                  <a:pt x="969" y="16564"/>
                </a:cubicBezTo>
                <a:close/>
              </a:path>
            </a:pathLst>
          </a:custGeom>
          <a:gradFill>
            <a:gsLst>
              <a:gs pos="53900">
                <a:srgbClr val="FCC900"/>
              </a:gs>
              <a:gs pos="0">
                <a:srgbClr val="FDE68D"/>
              </a:gs>
              <a:gs pos="100000">
                <a:srgbClr val="FBBB01"/>
              </a:gs>
            </a:gsLst>
            <a:lin ang="96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grpSp>
        <p:nvGrpSpPr>
          <p:cNvPr id="50" name="Group 11941">
            <a:extLst>
              <a:ext uri="{FF2B5EF4-FFF2-40B4-BE49-F238E27FC236}">
                <a16:creationId xmlns:a16="http://schemas.microsoft.com/office/drawing/2014/main" id="{7CDF0DC1-CE11-49A8-AE22-0953F566B6A1}"/>
              </a:ext>
            </a:extLst>
          </p:cNvPr>
          <p:cNvGrpSpPr/>
          <p:nvPr/>
        </p:nvGrpSpPr>
        <p:grpSpPr>
          <a:xfrm>
            <a:off x="4264643" y="3932986"/>
            <a:ext cx="1063096" cy="1063095"/>
            <a:chOff x="0" y="0"/>
            <a:chExt cx="805347" cy="805346"/>
          </a:xfrm>
        </p:grpSpPr>
        <p:sp>
          <p:nvSpPr>
            <p:cNvPr id="51" name="Shape 11939">
              <a:extLst>
                <a:ext uri="{FF2B5EF4-FFF2-40B4-BE49-F238E27FC236}">
                  <a16:creationId xmlns:a16="http://schemas.microsoft.com/office/drawing/2014/main" id="{24923181-DC58-4D85-9474-7CECEE6F7A92}"/>
                </a:ext>
              </a:extLst>
            </p:cNvPr>
            <p:cNvSpPr/>
            <p:nvPr/>
          </p:nvSpPr>
          <p:spPr>
            <a:xfrm>
              <a:off x="0" y="0"/>
              <a:ext cx="805348" cy="80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adFill>
              <a:gsLst>
                <a:gs pos="47400">
                  <a:srgbClr val="534597"/>
                </a:gs>
                <a:gs pos="0">
                  <a:srgbClr val="544797">
                    <a:lumMod val="84000"/>
                    <a:lumOff val="16000"/>
                  </a:srgbClr>
                </a:gs>
                <a:gs pos="100000">
                  <a:srgbClr val="3A2E7A"/>
                </a:gs>
              </a:gsLst>
              <a:lin ang="180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  <a:sym typeface="Roboto condensed"/>
              </a:endParaRPr>
            </a:p>
          </p:txBody>
        </p:sp>
        <p:sp>
          <p:nvSpPr>
            <p:cNvPr id="52" name="Shape 11940">
              <a:extLst>
                <a:ext uri="{FF2B5EF4-FFF2-40B4-BE49-F238E27FC236}">
                  <a16:creationId xmlns:a16="http://schemas.microsoft.com/office/drawing/2014/main" id="{177EDB94-5926-4C63-BCDA-6AECF31C0151}"/>
                </a:ext>
              </a:extLst>
            </p:cNvPr>
            <p:cNvSpPr/>
            <p:nvPr/>
          </p:nvSpPr>
          <p:spPr>
            <a:xfrm>
              <a:off x="217390" y="173347"/>
              <a:ext cx="587959" cy="63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47" y="0"/>
                  </a:moveTo>
                  <a:cubicBezTo>
                    <a:pt x="20625" y="2217"/>
                    <a:pt x="21600" y="4921"/>
                    <a:pt x="21600" y="7838"/>
                  </a:cubicBezTo>
                  <a:cubicBezTo>
                    <a:pt x="21600" y="15438"/>
                    <a:pt x="14977" y="21600"/>
                    <a:pt x="6807" y="21600"/>
                  </a:cubicBezTo>
                  <a:cubicBezTo>
                    <a:pt x="4340" y="21600"/>
                    <a:pt x="2014" y="21038"/>
                    <a:pt x="0" y="19989"/>
                  </a:cubicBezTo>
                  <a:cubicBezTo>
                    <a:pt x="1272" y="20351"/>
                    <a:pt x="2622" y="20515"/>
                    <a:pt x="4012" y="20515"/>
                  </a:cubicBezTo>
                  <a:cubicBezTo>
                    <a:pt x="12905" y="20515"/>
                    <a:pt x="20114" y="13808"/>
                    <a:pt x="20114" y="5536"/>
                  </a:cubicBezTo>
                  <a:cubicBezTo>
                    <a:pt x="20114" y="3576"/>
                    <a:pt x="19709" y="1705"/>
                    <a:pt x="18947" y="0"/>
                  </a:cubicBezTo>
                  <a:close/>
                </a:path>
              </a:pathLst>
            </a:custGeom>
            <a:gradFill>
              <a:gsLst>
                <a:gs pos="47400">
                  <a:srgbClr val="534597"/>
                </a:gs>
                <a:gs pos="0">
                  <a:srgbClr val="544797">
                    <a:lumMod val="84000"/>
                    <a:lumOff val="16000"/>
                  </a:srgbClr>
                </a:gs>
                <a:gs pos="100000">
                  <a:srgbClr val="3A2E7A"/>
                </a:gs>
              </a:gsLst>
              <a:lin ang="180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  <a:sym typeface="Roboto condensed"/>
              </a:endParaRPr>
            </a:p>
          </p:txBody>
        </p:sp>
      </p:grpSp>
      <p:grpSp>
        <p:nvGrpSpPr>
          <p:cNvPr id="53" name="Group 11941">
            <a:extLst>
              <a:ext uri="{FF2B5EF4-FFF2-40B4-BE49-F238E27FC236}">
                <a16:creationId xmlns:a16="http://schemas.microsoft.com/office/drawing/2014/main" id="{08A554E9-8DAB-4003-A1B0-B6B9E5FEE950}"/>
              </a:ext>
            </a:extLst>
          </p:cNvPr>
          <p:cNvGrpSpPr/>
          <p:nvPr/>
        </p:nvGrpSpPr>
        <p:grpSpPr>
          <a:xfrm>
            <a:off x="7030442" y="2616804"/>
            <a:ext cx="1063096" cy="1063095"/>
            <a:chOff x="0" y="0"/>
            <a:chExt cx="805347" cy="805346"/>
          </a:xfrm>
        </p:grpSpPr>
        <p:sp>
          <p:nvSpPr>
            <p:cNvPr id="54" name="Shape 11939">
              <a:extLst>
                <a:ext uri="{FF2B5EF4-FFF2-40B4-BE49-F238E27FC236}">
                  <a16:creationId xmlns:a16="http://schemas.microsoft.com/office/drawing/2014/main" id="{BB4BA6CB-B43F-4DDE-9F70-BDE0629BAE0D}"/>
                </a:ext>
              </a:extLst>
            </p:cNvPr>
            <p:cNvSpPr/>
            <p:nvPr/>
          </p:nvSpPr>
          <p:spPr>
            <a:xfrm>
              <a:off x="0" y="0"/>
              <a:ext cx="805348" cy="80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adFill>
              <a:gsLst>
                <a:gs pos="53900">
                  <a:srgbClr val="FCC900"/>
                </a:gs>
                <a:gs pos="0">
                  <a:srgbClr val="FDE68D"/>
                </a:gs>
                <a:gs pos="100000">
                  <a:srgbClr val="FBBB01"/>
                </a:gs>
              </a:gsLst>
              <a:lin ang="96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  <a:sym typeface="Roboto condensed"/>
              </a:endParaRPr>
            </a:p>
          </p:txBody>
        </p:sp>
        <p:sp>
          <p:nvSpPr>
            <p:cNvPr id="55" name="Shape 11940">
              <a:extLst>
                <a:ext uri="{FF2B5EF4-FFF2-40B4-BE49-F238E27FC236}">
                  <a16:creationId xmlns:a16="http://schemas.microsoft.com/office/drawing/2014/main" id="{223003D3-A41C-4198-A660-F3135EB589CA}"/>
                </a:ext>
              </a:extLst>
            </p:cNvPr>
            <p:cNvSpPr/>
            <p:nvPr/>
          </p:nvSpPr>
          <p:spPr>
            <a:xfrm>
              <a:off x="217390" y="173347"/>
              <a:ext cx="587959" cy="63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47" y="0"/>
                  </a:moveTo>
                  <a:cubicBezTo>
                    <a:pt x="20625" y="2217"/>
                    <a:pt x="21600" y="4921"/>
                    <a:pt x="21600" y="7838"/>
                  </a:cubicBezTo>
                  <a:cubicBezTo>
                    <a:pt x="21600" y="15438"/>
                    <a:pt x="14977" y="21600"/>
                    <a:pt x="6807" y="21600"/>
                  </a:cubicBezTo>
                  <a:cubicBezTo>
                    <a:pt x="4340" y="21600"/>
                    <a:pt x="2014" y="21038"/>
                    <a:pt x="0" y="19989"/>
                  </a:cubicBezTo>
                  <a:cubicBezTo>
                    <a:pt x="1272" y="20351"/>
                    <a:pt x="2622" y="20515"/>
                    <a:pt x="4012" y="20515"/>
                  </a:cubicBezTo>
                  <a:cubicBezTo>
                    <a:pt x="12905" y="20515"/>
                    <a:pt x="20114" y="13808"/>
                    <a:pt x="20114" y="5536"/>
                  </a:cubicBezTo>
                  <a:cubicBezTo>
                    <a:pt x="20114" y="3576"/>
                    <a:pt x="19709" y="1705"/>
                    <a:pt x="18947" y="0"/>
                  </a:cubicBezTo>
                  <a:close/>
                </a:path>
              </a:pathLst>
            </a:custGeom>
            <a:gradFill>
              <a:gsLst>
                <a:gs pos="53900">
                  <a:srgbClr val="FCC900"/>
                </a:gs>
                <a:gs pos="0">
                  <a:srgbClr val="FDE68D"/>
                </a:gs>
                <a:gs pos="100000">
                  <a:srgbClr val="FBBB01"/>
                </a:gs>
              </a:gsLst>
              <a:lin ang="96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  <a:sym typeface="Roboto condensed"/>
              </a:endParaRPr>
            </a:p>
          </p:txBody>
        </p:sp>
      </p:grpSp>
      <p:sp>
        <p:nvSpPr>
          <p:cNvPr id="56" name="文本框 55">
            <a:extLst>
              <a:ext uri="{FF2B5EF4-FFF2-40B4-BE49-F238E27FC236}">
                <a16:creationId xmlns:a16="http://schemas.microsoft.com/office/drawing/2014/main" id="{A5AABFEE-3342-4F28-87F3-4EF82E399426}"/>
              </a:ext>
            </a:extLst>
          </p:cNvPr>
          <p:cNvSpPr txBox="1"/>
          <p:nvPr/>
        </p:nvSpPr>
        <p:spPr>
          <a:xfrm>
            <a:off x="5702875" y="3257884"/>
            <a:ext cx="10054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</a:t>
            </a:r>
            <a:endParaRPr lang="en-US" alt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C0B79901-45F9-4E32-A9BD-9BB4B1BEBF8C}"/>
              </a:ext>
            </a:extLst>
          </p:cNvPr>
          <p:cNvSpPr txBox="1"/>
          <p:nvPr/>
        </p:nvSpPr>
        <p:spPr>
          <a:xfrm>
            <a:off x="4402656" y="4195111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86AD0D88-D546-4F28-8C36-F8F54CBB8A46}"/>
              </a:ext>
            </a:extLst>
          </p:cNvPr>
          <p:cNvSpPr txBox="1"/>
          <p:nvPr/>
        </p:nvSpPr>
        <p:spPr>
          <a:xfrm>
            <a:off x="956777" y="4195111"/>
            <a:ext cx="2995086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654E588A-22CB-4DE1-9817-D8346A353B22}"/>
              </a:ext>
            </a:extLst>
          </p:cNvPr>
          <p:cNvSpPr txBox="1"/>
          <p:nvPr/>
        </p:nvSpPr>
        <p:spPr>
          <a:xfrm>
            <a:off x="7161880" y="2919337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D4B2C314-A1FA-4DA2-B261-05922B6043E6}"/>
              </a:ext>
            </a:extLst>
          </p:cNvPr>
          <p:cNvSpPr txBox="1"/>
          <p:nvPr/>
        </p:nvSpPr>
        <p:spPr>
          <a:xfrm>
            <a:off x="8415703" y="2833125"/>
            <a:ext cx="2995086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</p:spTree>
    <p:extLst>
      <p:ext uri="{BB962C8B-B14F-4D97-AF65-F5344CB8AC3E}">
        <p14:creationId xmlns:p14="http://schemas.microsoft.com/office/powerpoint/2010/main" val="323593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FD041D9-FBE9-48E6-8075-3E74CDCAD105}"/>
              </a:ext>
            </a:extLst>
          </p:cNvPr>
          <p:cNvSpPr txBox="1"/>
          <p:nvPr/>
        </p:nvSpPr>
        <p:spPr>
          <a:xfrm>
            <a:off x="5327739" y="41371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循环图表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A4F29E-3E5A-40E6-8BF6-085328E2FADF}"/>
              </a:ext>
            </a:extLst>
          </p:cNvPr>
          <p:cNvSpPr txBox="1"/>
          <p:nvPr/>
        </p:nvSpPr>
        <p:spPr>
          <a:xfrm>
            <a:off x="5186674" y="904921"/>
            <a:ext cx="190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元素循环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sp>
        <p:nvSpPr>
          <p:cNvPr id="26" name="Shape 20015">
            <a:extLst>
              <a:ext uri="{FF2B5EF4-FFF2-40B4-BE49-F238E27FC236}">
                <a16:creationId xmlns:a16="http://schemas.microsoft.com/office/drawing/2014/main" id="{FCEF69B1-14EC-4F06-BAB5-77F9C051B04B}"/>
              </a:ext>
            </a:extLst>
          </p:cNvPr>
          <p:cNvSpPr/>
          <p:nvPr/>
        </p:nvSpPr>
        <p:spPr>
          <a:xfrm>
            <a:off x="4868948" y="4168406"/>
            <a:ext cx="3256010" cy="1317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20841" y="0"/>
                </a:moveTo>
                <a:cubicBezTo>
                  <a:pt x="21090" y="1245"/>
                  <a:pt x="21278" y="2503"/>
                  <a:pt x="21404" y="3756"/>
                </a:cubicBezTo>
                <a:cubicBezTo>
                  <a:pt x="21531" y="5008"/>
                  <a:pt x="21595" y="6256"/>
                  <a:pt x="21597" y="7481"/>
                </a:cubicBezTo>
                <a:cubicBezTo>
                  <a:pt x="21600" y="8704"/>
                  <a:pt x="21540" y="9906"/>
                  <a:pt x="21418" y="11066"/>
                </a:cubicBezTo>
                <a:cubicBezTo>
                  <a:pt x="21296" y="12225"/>
                  <a:pt x="21112" y="13345"/>
                  <a:pt x="20865" y="14403"/>
                </a:cubicBezTo>
                <a:cubicBezTo>
                  <a:pt x="20598" y="15546"/>
                  <a:pt x="20270" y="16568"/>
                  <a:pt x="19890" y="17457"/>
                </a:cubicBezTo>
                <a:cubicBezTo>
                  <a:pt x="19510" y="18346"/>
                  <a:pt x="19077" y="19103"/>
                  <a:pt x="18600" y="19717"/>
                </a:cubicBezTo>
                <a:cubicBezTo>
                  <a:pt x="18123" y="20330"/>
                  <a:pt x="17602" y="20801"/>
                  <a:pt x="17044" y="21118"/>
                </a:cubicBezTo>
                <a:cubicBezTo>
                  <a:pt x="16486" y="21436"/>
                  <a:pt x="15892" y="21600"/>
                  <a:pt x="15270" y="21600"/>
                </a:cubicBezTo>
                <a:lnTo>
                  <a:pt x="1426" y="21600"/>
                </a:lnTo>
                <a:lnTo>
                  <a:pt x="0" y="11366"/>
                </a:lnTo>
                <a:lnTo>
                  <a:pt x="2659" y="4641"/>
                </a:lnTo>
                <a:lnTo>
                  <a:pt x="12989" y="4641"/>
                </a:lnTo>
                <a:lnTo>
                  <a:pt x="18343" y="7593"/>
                </a:lnTo>
                <a:lnTo>
                  <a:pt x="20841" y="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100000">
                <a:srgbClr val="0070C0"/>
              </a:gs>
            </a:gsLst>
            <a:lin ang="114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27" name="Shape 20020">
            <a:extLst>
              <a:ext uri="{FF2B5EF4-FFF2-40B4-BE49-F238E27FC236}">
                <a16:creationId xmlns:a16="http://schemas.microsoft.com/office/drawing/2014/main" id="{2F80AEA5-950E-4EB2-82D7-E222A081FAEB}"/>
              </a:ext>
            </a:extLst>
          </p:cNvPr>
          <p:cNvSpPr/>
          <p:nvPr/>
        </p:nvSpPr>
        <p:spPr>
          <a:xfrm>
            <a:off x="4067041" y="2287803"/>
            <a:ext cx="1997901" cy="32115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600" extrusionOk="0">
                <a:moveTo>
                  <a:pt x="12991" y="0"/>
                </a:moveTo>
                <a:lnTo>
                  <a:pt x="19819" y="804"/>
                </a:lnTo>
                <a:lnTo>
                  <a:pt x="21571" y="4643"/>
                </a:lnTo>
                <a:lnTo>
                  <a:pt x="13036" y="13865"/>
                </a:lnTo>
                <a:lnTo>
                  <a:pt x="7671" y="17284"/>
                </a:lnTo>
                <a:lnTo>
                  <a:pt x="10056" y="21600"/>
                </a:lnTo>
                <a:cubicBezTo>
                  <a:pt x="9071" y="21589"/>
                  <a:pt x="8131" y="21515"/>
                  <a:pt x="7249" y="21380"/>
                </a:cubicBezTo>
                <a:cubicBezTo>
                  <a:pt x="6366" y="21245"/>
                  <a:pt x="5541" y="21050"/>
                  <a:pt x="4786" y="20799"/>
                </a:cubicBezTo>
                <a:cubicBezTo>
                  <a:pt x="4030" y="20547"/>
                  <a:pt x="3345" y="20240"/>
                  <a:pt x="2742" y="19880"/>
                </a:cubicBezTo>
                <a:cubicBezTo>
                  <a:pt x="2139" y="19521"/>
                  <a:pt x="1619" y="19109"/>
                  <a:pt x="1193" y="18650"/>
                </a:cubicBezTo>
                <a:cubicBezTo>
                  <a:pt x="759" y="18181"/>
                  <a:pt x="444" y="17683"/>
                  <a:pt x="247" y="17167"/>
                </a:cubicBezTo>
                <a:cubicBezTo>
                  <a:pt x="50" y="16650"/>
                  <a:pt x="-29" y="16115"/>
                  <a:pt x="10" y="15569"/>
                </a:cubicBezTo>
                <a:cubicBezTo>
                  <a:pt x="48" y="15024"/>
                  <a:pt x="204" y="14469"/>
                  <a:pt x="477" y="13914"/>
                </a:cubicBezTo>
                <a:cubicBezTo>
                  <a:pt x="751" y="13358"/>
                  <a:pt x="1141" y="12802"/>
                  <a:pt x="1647" y="12255"/>
                </a:cubicBezTo>
                <a:lnTo>
                  <a:pt x="12991" y="0"/>
                </a:lnTo>
                <a:close/>
              </a:path>
            </a:pathLst>
          </a:custGeom>
          <a:gradFill>
            <a:gsLst>
              <a:gs pos="53900">
                <a:srgbClr val="3EB2A2"/>
              </a:gs>
              <a:gs pos="0">
                <a:srgbClr val="86CCC1"/>
              </a:gs>
              <a:gs pos="100000">
                <a:srgbClr val="009C87"/>
              </a:gs>
            </a:gsLst>
            <a:lin ang="180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33" name="Shape 20023">
            <a:extLst>
              <a:ext uri="{FF2B5EF4-FFF2-40B4-BE49-F238E27FC236}">
                <a16:creationId xmlns:a16="http://schemas.microsoft.com/office/drawing/2014/main" id="{5579337B-635D-4500-B757-0AAC30F1844D}"/>
              </a:ext>
            </a:extLst>
          </p:cNvPr>
          <p:cNvSpPr/>
          <p:nvPr/>
        </p:nvSpPr>
        <p:spPr>
          <a:xfrm>
            <a:off x="5311396" y="1734686"/>
            <a:ext cx="2654692" cy="2820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71" y="0"/>
                </a:moveTo>
                <a:cubicBezTo>
                  <a:pt x="7026" y="0"/>
                  <a:pt x="7666" y="89"/>
                  <a:pt x="8281" y="262"/>
                </a:cubicBezTo>
                <a:cubicBezTo>
                  <a:pt x="8896" y="434"/>
                  <a:pt x="9488" y="691"/>
                  <a:pt x="10044" y="1024"/>
                </a:cubicBezTo>
                <a:cubicBezTo>
                  <a:pt x="10600" y="1358"/>
                  <a:pt x="11122" y="1770"/>
                  <a:pt x="11601" y="2254"/>
                </a:cubicBezTo>
                <a:cubicBezTo>
                  <a:pt x="12080" y="2737"/>
                  <a:pt x="12515" y="3293"/>
                  <a:pt x="12897" y="3915"/>
                </a:cubicBezTo>
                <a:lnTo>
                  <a:pt x="21600" y="18090"/>
                </a:lnTo>
                <a:lnTo>
                  <a:pt x="18629" y="21600"/>
                </a:lnTo>
                <a:lnTo>
                  <a:pt x="13362" y="20496"/>
                </a:lnTo>
                <a:lnTo>
                  <a:pt x="6933" y="10023"/>
                </a:lnTo>
                <a:lnTo>
                  <a:pt x="5294" y="4611"/>
                </a:lnTo>
                <a:lnTo>
                  <a:pt x="0" y="3670"/>
                </a:lnTo>
                <a:cubicBezTo>
                  <a:pt x="383" y="3086"/>
                  <a:pt x="814" y="2564"/>
                  <a:pt x="1285" y="2111"/>
                </a:cubicBezTo>
                <a:cubicBezTo>
                  <a:pt x="1757" y="1657"/>
                  <a:pt x="2268" y="1271"/>
                  <a:pt x="2810" y="959"/>
                </a:cubicBezTo>
                <a:cubicBezTo>
                  <a:pt x="3352" y="646"/>
                  <a:pt x="3926" y="406"/>
                  <a:pt x="4522" y="245"/>
                </a:cubicBezTo>
                <a:cubicBezTo>
                  <a:pt x="5119" y="83"/>
                  <a:pt x="5738" y="0"/>
                  <a:pt x="6371" y="0"/>
                </a:cubicBezTo>
                <a:close/>
              </a:path>
            </a:pathLst>
          </a:custGeom>
          <a:gradFill>
            <a:gsLst>
              <a:gs pos="54500">
                <a:srgbClr val="B0CE69"/>
              </a:gs>
              <a:gs pos="0">
                <a:srgbClr val="D7E2A3"/>
              </a:gs>
              <a:gs pos="100000">
                <a:srgbClr val="90BD39"/>
              </a:gs>
            </a:gsLst>
            <a:lin ang="21594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604A896-B125-47F5-BA8D-38E682F0161F}"/>
              </a:ext>
            </a:extLst>
          </p:cNvPr>
          <p:cNvSpPr txBox="1"/>
          <p:nvPr/>
        </p:nvSpPr>
        <p:spPr>
          <a:xfrm rot="18075073">
            <a:off x="4200392" y="33152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关键词添加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64264E2E-1CB5-425F-94A5-4B2AF16CAC2F}"/>
              </a:ext>
            </a:extLst>
          </p:cNvPr>
          <p:cNvSpPr txBox="1"/>
          <p:nvPr/>
        </p:nvSpPr>
        <p:spPr>
          <a:xfrm rot="3615817">
            <a:off x="6008270" y="2997273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关键词添加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EB6165D-8275-4F90-B7D5-EC560FFAC304}"/>
              </a:ext>
            </a:extLst>
          </p:cNvPr>
          <p:cNvSpPr txBox="1"/>
          <p:nvPr/>
        </p:nvSpPr>
        <p:spPr>
          <a:xfrm>
            <a:off x="5451385" y="472232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关键词添加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007D39EF-52A8-47C5-AC4C-1AD1957DF0BA}"/>
              </a:ext>
            </a:extLst>
          </p:cNvPr>
          <p:cNvSpPr txBox="1"/>
          <p:nvPr/>
        </p:nvSpPr>
        <p:spPr>
          <a:xfrm>
            <a:off x="1070914" y="2433732"/>
            <a:ext cx="3346832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D1A2206E-CFEA-4CD9-A81C-F44E0C56173D}"/>
              </a:ext>
            </a:extLst>
          </p:cNvPr>
          <p:cNvSpPr txBox="1"/>
          <p:nvPr/>
        </p:nvSpPr>
        <p:spPr>
          <a:xfrm>
            <a:off x="1070914" y="3228105"/>
            <a:ext cx="3346832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0FAF548F-70CE-4928-A825-0E60C192AE12}"/>
              </a:ext>
            </a:extLst>
          </p:cNvPr>
          <p:cNvSpPr txBox="1"/>
          <p:nvPr/>
        </p:nvSpPr>
        <p:spPr>
          <a:xfrm>
            <a:off x="7850454" y="2365317"/>
            <a:ext cx="3346832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A3BF153D-EBC4-4AEC-A851-5B89E0D047C4}"/>
              </a:ext>
            </a:extLst>
          </p:cNvPr>
          <p:cNvSpPr txBox="1"/>
          <p:nvPr/>
        </p:nvSpPr>
        <p:spPr>
          <a:xfrm>
            <a:off x="7850454" y="3159690"/>
            <a:ext cx="3346832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0059A717-7A9E-4CA0-B66F-99648F8A67AD}"/>
              </a:ext>
            </a:extLst>
          </p:cNvPr>
          <p:cNvSpPr txBox="1"/>
          <p:nvPr/>
        </p:nvSpPr>
        <p:spPr>
          <a:xfrm>
            <a:off x="4719326" y="5593410"/>
            <a:ext cx="3346832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</p:spTree>
    <p:extLst>
      <p:ext uri="{BB962C8B-B14F-4D97-AF65-F5344CB8AC3E}">
        <p14:creationId xmlns:p14="http://schemas.microsoft.com/office/powerpoint/2010/main" val="45681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FD041D9-FBE9-48E6-8075-3E74CDCAD105}"/>
              </a:ext>
            </a:extLst>
          </p:cNvPr>
          <p:cNvSpPr txBox="1"/>
          <p:nvPr/>
        </p:nvSpPr>
        <p:spPr>
          <a:xfrm>
            <a:off x="5327739" y="41371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循环图表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A4F29E-3E5A-40E6-8BF6-085328E2FADF}"/>
              </a:ext>
            </a:extLst>
          </p:cNvPr>
          <p:cNvSpPr txBox="1"/>
          <p:nvPr/>
        </p:nvSpPr>
        <p:spPr>
          <a:xfrm>
            <a:off x="5186674" y="904921"/>
            <a:ext cx="190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元素循环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sp>
        <p:nvSpPr>
          <p:cNvPr id="15" name="Shape 20070">
            <a:extLst>
              <a:ext uri="{FF2B5EF4-FFF2-40B4-BE49-F238E27FC236}">
                <a16:creationId xmlns:a16="http://schemas.microsoft.com/office/drawing/2014/main" id="{B47E81BC-821F-4AD7-936F-AB627DF069DB}"/>
              </a:ext>
            </a:extLst>
          </p:cNvPr>
          <p:cNvSpPr/>
          <p:nvPr/>
        </p:nvSpPr>
        <p:spPr>
          <a:xfrm>
            <a:off x="4392776" y="2104738"/>
            <a:ext cx="1207877" cy="24245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25" y="0"/>
                </a:moveTo>
                <a:cubicBezTo>
                  <a:pt x="16975" y="11"/>
                  <a:pt x="16430" y="34"/>
                  <a:pt x="15888" y="69"/>
                </a:cubicBezTo>
                <a:cubicBezTo>
                  <a:pt x="15346" y="105"/>
                  <a:pt x="14809" y="152"/>
                  <a:pt x="14277" y="211"/>
                </a:cubicBezTo>
                <a:cubicBezTo>
                  <a:pt x="13746" y="271"/>
                  <a:pt x="13219" y="342"/>
                  <a:pt x="12698" y="425"/>
                </a:cubicBezTo>
                <a:cubicBezTo>
                  <a:pt x="12177" y="509"/>
                  <a:pt x="11664" y="604"/>
                  <a:pt x="11155" y="711"/>
                </a:cubicBezTo>
                <a:cubicBezTo>
                  <a:pt x="10611" y="826"/>
                  <a:pt x="10081" y="953"/>
                  <a:pt x="9565" y="1092"/>
                </a:cubicBezTo>
                <a:cubicBezTo>
                  <a:pt x="9049" y="1231"/>
                  <a:pt x="8549" y="1382"/>
                  <a:pt x="8064" y="1545"/>
                </a:cubicBezTo>
                <a:cubicBezTo>
                  <a:pt x="7580" y="1708"/>
                  <a:pt x="7110" y="1883"/>
                  <a:pt x="6657" y="2069"/>
                </a:cubicBezTo>
                <a:cubicBezTo>
                  <a:pt x="6205" y="2255"/>
                  <a:pt x="5769" y="2452"/>
                  <a:pt x="5351" y="2661"/>
                </a:cubicBezTo>
                <a:cubicBezTo>
                  <a:pt x="4933" y="2870"/>
                  <a:pt x="4537" y="3087"/>
                  <a:pt x="4164" y="3313"/>
                </a:cubicBezTo>
                <a:cubicBezTo>
                  <a:pt x="3791" y="3538"/>
                  <a:pt x="3441" y="3772"/>
                  <a:pt x="3114" y="4014"/>
                </a:cubicBezTo>
                <a:cubicBezTo>
                  <a:pt x="2787" y="4255"/>
                  <a:pt x="2485" y="4505"/>
                  <a:pt x="2206" y="4762"/>
                </a:cubicBezTo>
                <a:cubicBezTo>
                  <a:pt x="1927" y="5019"/>
                  <a:pt x="1672" y="5284"/>
                  <a:pt x="1442" y="5555"/>
                </a:cubicBezTo>
                <a:cubicBezTo>
                  <a:pt x="1202" y="5837"/>
                  <a:pt x="993" y="6123"/>
                  <a:pt x="813" y="6413"/>
                </a:cubicBezTo>
                <a:cubicBezTo>
                  <a:pt x="633" y="6703"/>
                  <a:pt x="482" y="6996"/>
                  <a:pt x="362" y="7292"/>
                </a:cubicBezTo>
                <a:cubicBezTo>
                  <a:pt x="242" y="7589"/>
                  <a:pt x="151" y="7888"/>
                  <a:pt x="91" y="8190"/>
                </a:cubicBezTo>
                <a:cubicBezTo>
                  <a:pt x="30" y="8492"/>
                  <a:pt x="0" y="8797"/>
                  <a:pt x="0" y="9104"/>
                </a:cubicBezTo>
                <a:lnTo>
                  <a:pt x="0" y="21600"/>
                </a:lnTo>
                <a:lnTo>
                  <a:pt x="7001" y="19562"/>
                </a:lnTo>
                <a:lnTo>
                  <a:pt x="14003" y="21600"/>
                </a:lnTo>
                <a:lnTo>
                  <a:pt x="14003" y="9104"/>
                </a:lnTo>
                <a:cubicBezTo>
                  <a:pt x="14003" y="8844"/>
                  <a:pt x="14096" y="8595"/>
                  <a:pt x="14267" y="8365"/>
                </a:cubicBezTo>
                <a:cubicBezTo>
                  <a:pt x="14437" y="8135"/>
                  <a:pt x="14686" y="7924"/>
                  <a:pt x="14996" y="7739"/>
                </a:cubicBezTo>
                <a:cubicBezTo>
                  <a:pt x="15306" y="7554"/>
                  <a:pt x="15678" y="7396"/>
                  <a:pt x="16095" y="7272"/>
                </a:cubicBezTo>
                <a:cubicBezTo>
                  <a:pt x="16513" y="7149"/>
                  <a:pt x="16977" y="7059"/>
                  <a:pt x="17470" y="7013"/>
                </a:cubicBezTo>
                <a:lnTo>
                  <a:pt x="21600" y="3483"/>
                </a:lnTo>
                <a:lnTo>
                  <a:pt x="17525" y="0"/>
                </a:lnTo>
                <a:close/>
              </a:path>
            </a:pathLst>
          </a:custGeom>
          <a:gradFill>
            <a:gsLst>
              <a:gs pos="47400">
                <a:srgbClr val="534597"/>
              </a:gs>
              <a:gs pos="0">
                <a:srgbClr val="544797">
                  <a:lumMod val="84000"/>
                  <a:lumOff val="16000"/>
                </a:srgbClr>
              </a:gs>
              <a:gs pos="100000">
                <a:srgbClr val="3A2E7A"/>
              </a:gs>
            </a:gsLst>
            <a:lin ang="180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16" name="Shape 20073">
            <a:extLst>
              <a:ext uri="{FF2B5EF4-FFF2-40B4-BE49-F238E27FC236}">
                <a16:creationId xmlns:a16="http://schemas.microsoft.com/office/drawing/2014/main" id="{6DF85899-CBB5-4D85-83F3-899A800DE24F}"/>
              </a:ext>
            </a:extLst>
          </p:cNvPr>
          <p:cNvSpPr/>
          <p:nvPr/>
        </p:nvSpPr>
        <p:spPr>
          <a:xfrm>
            <a:off x="4399703" y="4347695"/>
            <a:ext cx="2425313" cy="1207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7597"/>
                </a:moveTo>
                <a:lnTo>
                  <a:pt x="9105" y="7597"/>
                </a:lnTo>
                <a:cubicBezTo>
                  <a:pt x="8845" y="7597"/>
                  <a:pt x="8596" y="7504"/>
                  <a:pt x="8366" y="7333"/>
                </a:cubicBezTo>
                <a:cubicBezTo>
                  <a:pt x="8135" y="7162"/>
                  <a:pt x="7924" y="6914"/>
                  <a:pt x="7739" y="6604"/>
                </a:cubicBezTo>
                <a:cubicBezTo>
                  <a:pt x="7555" y="6294"/>
                  <a:pt x="7396" y="5922"/>
                  <a:pt x="7273" y="5504"/>
                </a:cubicBezTo>
                <a:cubicBezTo>
                  <a:pt x="7149" y="5087"/>
                  <a:pt x="7060" y="4623"/>
                  <a:pt x="7013" y="4129"/>
                </a:cubicBezTo>
                <a:lnTo>
                  <a:pt x="3483" y="0"/>
                </a:lnTo>
                <a:lnTo>
                  <a:pt x="0" y="4076"/>
                </a:lnTo>
                <a:cubicBezTo>
                  <a:pt x="11" y="4624"/>
                  <a:pt x="34" y="5170"/>
                  <a:pt x="69" y="5712"/>
                </a:cubicBezTo>
                <a:cubicBezTo>
                  <a:pt x="105" y="6253"/>
                  <a:pt x="152" y="6790"/>
                  <a:pt x="211" y="7322"/>
                </a:cubicBezTo>
                <a:cubicBezTo>
                  <a:pt x="271" y="7854"/>
                  <a:pt x="342" y="8380"/>
                  <a:pt x="425" y="8901"/>
                </a:cubicBezTo>
                <a:cubicBezTo>
                  <a:pt x="508" y="9422"/>
                  <a:pt x="604" y="9937"/>
                  <a:pt x="711" y="10445"/>
                </a:cubicBezTo>
                <a:cubicBezTo>
                  <a:pt x="826" y="10988"/>
                  <a:pt x="953" y="11519"/>
                  <a:pt x="1092" y="12035"/>
                </a:cubicBezTo>
                <a:cubicBezTo>
                  <a:pt x="1231" y="12551"/>
                  <a:pt x="1382" y="13051"/>
                  <a:pt x="1545" y="13536"/>
                </a:cubicBezTo>
                <a:cubicBezTo>
                  <a:pt x="1708" y="14021"/>
                  <a:pt x="1883" y="14490"/>
                  <a:pt x="2069" y="14943"/>
                </a:cubicBezTo>
                <a:cubicBezTo>
                  <a:pt x="2255" y="15395"/>
                  <a:pt x="2452" y="15831"/>
                  <a:pt x="2661" y="16249"/>
                </a:cubicBezTo>
                <a:cubicBezTo>
                  <a:pt x="2870" y="16668"/>
                  <a:pt x="3087" y="17063"/>
                  <a:pt x="3312" y="17437"/>
                </a:cubicBezTo>
                <a:cubicBezTo>
                  <a:pt x="3538" y="17809"/>
                  <a:pt x="3772" y="18160"/>
                  <a:pt x="4014" y="18486"/>
                </a:cubicBezTo>
                <a:cubicBezTo>
                  <a:pt x="4255" y="18813"/>
                  <a:pt x="4505" y="19116"/>
                  <a:pt x="4762" y="19395"/>
                </a:cubicBezTo>
                <a:cubicBezTo>
                  <a:pt x="5019" y="19674"/>
                  <a:pt x="5284" y="19929"/>
                  <a:pt x="5555" y="20159"/>
                </a:cubicBezTo>
                <a:cubicBezTo>
                  <a:pt x="5837" y="20398"/>
                  <a:pt x="6123" y="20608"/>
                  <a:pt x="6413" y="20788"/>
                </a:cubicBezTo>
                <a:cubicBezTo>
                  <a:pt x="6702" y="20968"/>
                  <a:pt x="6996" y="21119"/>
                  <a:pt x="7292" y="21238"/>
                </a:cubicBezTo>
                <a:cubicBezTo>
                  <a:pt x="7589" y="21359"/>
                  <a:pt x="7888" y="21449"/>
                  <a:pt x="8190" y="21509"/>
                </a:cubicBezTo>
                <a:cubicBezTo>
                  <a:pt x="8493" y="21570"/>
                  <a:pt x="8798" y="21600"/>
                  <a:pt x="9104" y="21600"/>
                </a:cubicBezTo>
                <a:lnTo>
                  <a:pt x="21600" y="21600"/>
                </a:lnTo>
                <a:lnTo>
                  <a:pt x="19562" y="14598"/>
                </a:lnTo>
                <a:lnTo>
                  <a:pt x="21600" y="7597"/>
                </a:lnTo>
                <a:close/>
              </a:path>
            </a:pathLst>
          </a:custGeom>
          <a:gradFill>
            <a:gsLst>
              <a:gs pos="53900">
                <a:srgbClr val="FCC900"/>
              </a:gs>
              <a:gs pos="0">
                <a:srgbClr val="FDE68D"/>
              </a:gs>
              <a:gs pos="100000">
                <a:srgbClr val="FBBB01"/>
              </a:gs>
            </a:gsLst>
            <a:lin ang="96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17" name="Shape 20076">
            <a:extLst>
              <a:ext uri="{FF2B5EF4-FFF2-40B4-BE49-F238E27FC236}">
                <a16:creationId xmlns:a16="http://schemas.microsoft.com/office/drawing/2014/main" id="{02023B4A-57E8-4FF1-9F61-4617FD3181AD}"/>
              </a:ext>
            </a:extLst>
          </p:cNvPr>
          <p:cNvSpPr/>
          <p:nvPr/>
        </p:nvSpPr>
        <p:spPr>
          <a:xfrm>
            <a:off x="6668851" y="3149753"/>
            <a:ext cx="1207877" cy="2424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99" y="2037"/>
                </a:moveTo>
                <a:lnTo>
                  <a:pt x="7597" y="0"/>
                </a:lnTo>
                <a:lnTo>
                  <a:pt x="7597" y="12495"/>
                </a:lnTo>
                <a:cubicBezTo>
                  <a:pt x="7597" y="12755"/>
                  <a:pt x="7504" y="13004"/>
                  <a:pt x="7333" y="13234"/>
                </a:cubicBezTo>
                <a:cubicBezTo>
                  <a:pt x="7162" y="13465"/>
                  <a:pt x="6914" y="13676"/>
                  <a:pt x="6604" y="13861"/>
                </a:cubicBezTo>
                <a:cubicBezTo>
                  <a:pt x="6294" y="14045"/>
                  <a:pt x="5922" y="14203"/>
                  <a:pt x="5505" y="14327"/>
                </a:cubicBezTo>
                <a:cubicBezTo>
                  <a:pt x="5087" y="14451"/>
                  <a:pt x="4623" y="14540"/>
                  <a:pt x="4130" y="14587"/>
                </a:cubicBezTo>
                <a:lnTo>
                  <a:pt x="0" y="18117"/>
                </a:lnTo>
                <a:lnTo>
                  <a:pt x="4075" y="21600"/>
                </a:lnTo>
                <a:cubicBezTo>
                  <a:pt x="4625" y="21589"/>
                  <a:pt x="5170" y="21566"/>
                  <a:pt x="5712" y="21531"/>
                </a:cubicBezTo>
                <a:cubicBezTo>
                  <a:pt x="6254" y="21496"/>
                  <a:pt x="6791" y="21448"/>
                  <a:pt x="7323" y="21389"/>
                </a:cubicBezTo>
                <a:cubicBezTo>
                  <a:pt x="7854" y="21329"/>
                  <a:pt x="8381" y="21258"/>
                  <a:pt x="8902" y="21175"/>
                </a:cubicBezTo>
                <a:cubicBezTo>
                  <a:pt x="9423" y="21091"/>
                  <a:pt x="9937" y="20996"/>
                  <a:pt x="10445" y="20889"/>
                </a:cubicBezTo>
                <a:cubicBezTo>
                  <a:pt x="10989" y="20774"/>
                  <a:pt x="11519" y="20647"/>
                  <a:pt x="12035" y="20508"/>
                </a:cubicBezTo>
                <a:cubicBezTo>
                  <a:pt x="12551" y="20369"/>
                  <a:pt x="13051" y="20218"/>
                  <a:pt x="13536" y="20055"/>
                </a:cubicBezTo>
                <a:cubicBezTo>
                  <a:pt x="14020" y="19892"/>
                  <a:pt x="14489" y="19717"/>
                  <a:pt x="14943" y="19531"/>
                </a:cubicBezTo>
                <a:cubicBezTo>
                  <a:pt x="15395" y="19345"/>
                  <a:pt x="15831" y="19148"/>
                  <a:pt x="16249" y="18939"/>
                </a:cubicBezTo>
                <a:cubicBezTo>
                  <a:pt x="16667" y="18730"/>
                  <a:pt x="17063" y="18513"/>
                  <a:pt x="17436" y="18287"/>
                </a:cubicBezTo>
                <a:cubicBezTo>
                  <a:pt x="17809" y="18062"/>
                  <a:pt x="18159" y="17828"/>
                  <a:pt x="18486" y="17586"/>
                </a:cubicBezTo>
                <a:cubicBezTo>
                  <a:pt x="18813" y="17345"/>
                  <a:pt x="19115" y="17095"/>
                  <a:pt x="19394" y="16838"/>
                </a:cubicBezTo>
                <a:cubicBezTo>
                  <a:pt x="19674" y="16581"/>
                  <a:pt x="19929" y="16316"/>
                  <a:pt x="20158" y="16045"/>
                </a:cubicBezTo>
                <a:cubicBezTo>
                  <a:pt x="20398" y="15763"/>
                  <a:pt x="20607" y="15476"/>
                  <a:pt x="20787" y="15187"/>
                </a:cubicBezTo>
                <a:cubicBezTo>
                  <a:pt x="20968" y="14898"/>
                  <a:pt x="21118" y="14604"/>
                  <a:pt x="21238" y="14308"/>
                </a:cubicBezTo>
                <a:cubicBezTo>
                  <a:pt x="21359" y="14011"/>
                  <a:pt x="21449" y="13712"/>
                  <a:pt x="21509" y="13410"/>
                </a:cubicBezTo>
                <a:cubicBezTo>
                  <a:pt x="21570" y="13108"/>
                  <a:pt x="21600" y="12803"/>
                  <a:pt x="21600" y="12496"/>
                </a:cubicBezTo>
                <a:lnTo>
                  <a:pt x="21600" y="0"/>
                </a:lnTo>
                <a:lnTo>
                  <a:pt x="14599" y="2037"/>
                </a:lnTo>
                <a:close/>
              </a:path>
            </a:pathLst>
          </a:custGeom>
          <a:gradFill>
            <a:gsLst>
              <a:gs pos="54500">
                <a:srgbClr val="B0CE69"/>
              </a:gs>
              <a:gs pos="0">
                <a:srgbClr val="D7E2A3"/>
              </a:gs>
              <a:gs pos="100000">
                <a:srgbClr val="90BD39"/>
              </a:gs>
            </a:gsLst>
            <a:lin ang="21594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18" name="Shape 20079">
            <a:extLst>
              <a:ext uri="{FF2B5EF4-FFF2-40B4-BE49-F238E27FC236}">
                <a16:creationId xmlns:a16="http://schemas.microsoft.com/office/drawing/2014/main" id="{6C914195-5489-4420-B841-112331EA32CB}"/>
              </a:ext>
            </a:extLst>
          </p:cNvPr>
          <p:cNvSpPr/>
          <p:nvPr/>
        </p:nvSpPr>
        <p:spPr>
          <a:xfrm>
            <a:off x="5445042" y="2104738"/>
            <a:ext cx="2425313" cy="12075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30" y="15888"/>
                </a:moveTo>
                <a:cubicBezTo>
                  <a:pt x="21495" y="15347"/>
                  <a:pt x="21448" y="14810"/>
                  <a:pt x="21388" y="14277"/>
                </a:cubicBezTo>
                <a:cubicBezTo>
                  <a:pt x="21329" y="13746"/>
                  <a:pt x="21258" y="13219"/>
                  <a:pt x="21175" y="12699"/>
                </a:cubicBezTo>
                <a:cubicBezTo>
                  <a:pt x="21091" y="12178"/>
                  <a:pt x="20996" y="11664"/>
                  <a:pt x="20889" y="11155"/>
                </a:cubicBezTo>
                <a:cubicBezTo>
                  <a:pt x="20774" y="10611"/>
                  <a:pt x="20647" y="10081"/>
                  <a:pt x="20508" y="9565"/>
                </a:cubicBezTo>
                <a:cubicBezTo>
                  <a:pt x="20369" y="9050"/>
                  <a:pt x="20218" y="8549"/>
                  <a:pt x="20055" y="8064"/>
                </a:cubicBezTo>
                <a:cubicBezTo>
                  <a:pt x="19892" y="7579"/>
                  <a:pt x="19717" y="7110"/>
                  <a:pt x="19531" y="6658"/>
                </a:cubicBezTo>
                <a:cubicBezTo>
                  <a:pt x="19345" y="6205"/>
                  <a:pt x="19148" y="5769"/>
                  <a:pt x="18938" y="5351"/>
                </a:cubicBezTo>
                <a:cubicBezTo>
                  <a:pt x="18730" y="4933"/>
                  <a:pt x="18513" y="4537"/>
                  <a:pt x="18287" y="4164"/>
                </a:cubicBezTo>
                <a:cubicBezTo>
                  <a:pt x="18062" y="3791"/>
                  <a:pt x="17828" y="3441"/>
                  <a:pt x="17586" y="3114"/>
                </a:cubicBezTo>
                <a:cubicBezTo>
                  <a:pt x="17344" y="2788"/>
                  <a:pt x="17095" y="2485"/>
                  <a:pt x="16838" y="2206"/>
                </a:cubicBezTo>
                <a:cubicBezTo>
                  <a:pt x="16580" y="1927"/>
                  <a:pt x="16316" y="1672"/>
                  <a:pt x="16044" y="1442"/>
                </a:cubicBezTo>
                <a:cubicBezTo>
                  <a:pt x="15763" y="1203"/>
                  <a:pt x="15477" y="993"/>
                  <a:pt x="15187" y="812"/>
                </a:cubicBezTo>
                <a:cubicBezTo>
                  <a:pt x="14897" y="633"/>
                  <a:pt x="14604" y="482"/>
                  <a:pt x="14307" y="362"/>
                </a:cubicBezTo>
                <a:cubicBezTo>
                  <a:pt x="14011" y="242"/>
                  <a:pt x="13711" y="152"/>
                  <a:pt x="13409" y="91"/>
                </a:cubicBezTo>
                <a:cubicBezTo>
                  <a:pt x="13107" y="30"/>
                  <a:pt x="12802" y="0"/>
                  <a:pt x="12496" y="0"/>
                </a:cubicBezTo>
                <a:lnTo>
                  <a:pt x="0" y="0"/>
                </a:lnTo>
                <a:lnTo>
                  <a:pt x="2038" y="7002"/>
                </a:lnTo>
                <a:lnTo>
                  <a:pt x="0" y="14003"/>
                </a:lnTo>
                <a:lnTo>
                  <a:pt x="12496" y="14003"/>
                </a:lnTo>
                <a:cubicBezTo>
                  <a:pt x="12756" y="14003"/>
                  <a:pt x="13004" y="14096"/>
                  <a:pt x="13234" y="14267"/>
                </a:cubicBezTo>
                <a:cubicBezTo>
                  <a:pt x="13465" y="14438"/>
                  <a:pt x="13676" y="14686"/>
                  <a:pt x="13861" y="14997"/>
                </a:cubicBezTo>
                <a:cubicBezTo>
                  <a:pt x="14046" y="15307"/>
                  <a:pt x="14203" y="15678"/>
                  <a:pt x="14327" y="16096"/>
                </a:cubicBezTo>
                <a:cubicBezTo>
                  <a:pt x="14451" y="16514"/>
                  <a:pt x="14540" y="16978"/>
                  <a:pt x="14587" y="17470"/>
                </a:cubicBezTo>
                <a:lnTo>
                  <a:pt x="18117" y="21600"/>
                </a:lnTo>
                <a:lnTo>
                  <a:pt x="21600" y="17525"/>
                </a:lnTo>
                <a:cubicBezTo>
                  <a:pt x="21589" y="16975"/>
                  <a:pt x="21566" y="16429"/>
                  <a:pt x="21530" y="15888"/>
                </a:cubicBezTo>
                <a:close/>
              </a:path>
            </a:pathLst>
          </a:custGeom>
          <a:gradFill>
            <a:gsLst>
              <a:gs pos="53900">
                <a:srgbClr val="3EB2A2"/>
              </a:gs>
              <a:gs pos="0">
                <a:srgbClr val="86CCC1"/>
              </a:gs>
              <a:gs pos="100000">
                <a:srgbClr val="009C87"/>
              </a:gs>
            </a:gsLst>
            <a:lin ang="180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defTabSz="457200"/>
            <a:endParaRPr kern="0">
              <a:solidFill>
                <a:sysClr val="windowText" lastClr="000000"/>
              </a:solidFill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19" name="Shape 20081">
            <a:extLst>
              <a:ext uri="{FF2B5EF4-FFF2-40B4-BE49-F238E27FC236}">
                <a16:creationId xmlns:a16="http://schemas.microsoft.com/office/drawing/2014/main" id="{0A7AD8CC-F75B-463D-87D9-642E8CA74E02}"/>
              </a:ext>
            </a:extLst>
          </p:cNvPr>
          <p:cNvSpPr/>
          <p:nvPr/>
        </p:nvSpPr>
        <p:spPr>
          <a:xfrm>
            <a:off x="5406844" y="3114906"/>
            <a:ext cx="1453277" cy="1453277"/>
          </a:xfrm>
          <a:prstGeom prst="roundRect">
            <a:avLst>
              <a:gd name="adj" fmla="val 10359"/>
            </a:avLst>
          </a:prstGeom>
          <a:solidFill>
            <a:srgbClr val="595959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 defTabSz="457200">
              <a:defRPr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pPr>
            <a:endParaRPr b="1" ker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微软雅黑"/>
              <a:ea typeface="微软雅黑"/>
              <a:cs typeface="Roboto condensed"/>
              <a:sym typeface="Roboto condensed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981C46A8-D4A0-4B57-ACDC-A690691C6C40}"/>
              </a:ext>
            </a:extLst>
          </p:cNvPr>
          <p:cNvSpPr txBox="1"/>
          <p:nvPr/>
        </p:nvSpPr>
        <p:spPr>
          <a:xfrm>
            <a:off x="5733372" y="33998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F37BD18-1E2C-4358-B4F1-0A9437036B6F}"/>
              </a:ext>
            </a:extLst>
          </p:cNvPr>
          <p:cNvSpPr txBox="1"/>
          <p:nvPr/>
        </p:nvSpPr>
        <p:spPr>
          <a:xfrm>
            <a:off x="5935284" y="219396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6B024DB-CA55-4DC1-8522-275F24A66BB8}"/>
              </a:ext>
            </a:extLst>
          </p:cNvPr>
          <p:cNvSpPr txBox="1"/>
          <p:nvPr/>
        </p:nvSpPr>
        <p:spPr>
          <a:xfrm>
            <a:off x="7038865" y="3772481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DB113AC-97B7-439D-8229-4D14CB8A5F1B}"/>
              </a:ext>
            </a:extLst>
          </p:cNvPr>
          <p:cNvSpPr txBox="1"/>
          <p:nvPr/>
        </p:nvSpPr>
        <p:spPr>
          <a:xfrm>
            <a:off x="4375731" y="3397521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90CE109-15BF-4E98-95A3-E4285EE63529}"/>
              </a:ext>
            </a:extLst>
          </p:cNvPr>
          <p:cNvSpPr txBox="1"/>
          <p:nvPr/>
        </p:nvSpPr>
        <p:spPr>
          <a:xfrm>
            <a:off x="5006734" y="4860999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F7867531-102C-48FF-BC9E-0B53280FDB03}"/>
              </a:ext>
            </a:extLst>
          </p:cNvPr>
          <p:cNvSpPr txBox="1"/>
          <p:nvPr/>
        </p:nvSpPr>
        <p:spPr>
          <a:xfrm>
            <a:off x="1174987" y="3327449"/>
            <a:ext cx="2883158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251B5E7-1132-48D9-A503-A5F3009B597F}"/>
              </a:ext>
            </a:extLst>
          </p:cNvPr>
          <p:cNvSpPr txBox="1"/>
          <p:nvPr/>
        </p:nvSpPr>
        <p:spPr>
          <a:xfrm>
            <a:off x="8133855" y="3394827"/>
            <a:ext cx="2883158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7E6B109B-C126-4BD3-9454-8680796DF4FC}"/>
              </a:ext>
            </a:extLst>
          </p:cNvPr>
          <p:cNvSpPr txBox="1"/>
          <p:nvPr/>
        </p:nvSpPr>
        <p:spPr>
          <a:xfrm>
            <a:off x="3383354" y="1642112"/>
            <a:ext cx="5500254" cy="32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198C0BD5-1B80-41DD-8637-B980D2A73B13}"/>
              </a:ext>
            </a:extLst>
          </p:cNvPr>
          <p:cNvSpPr txBox="1"/>
          <p:nvPr/>
        </p:nvSpPr>
        <p:spPr>
          <a:xfrm>
            <a:off x="3345873" y="5624143"/>
            <a:ext cx="5500254" cy="32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</p:spTree>
    <p:extLst>
      <p:ext uri="{BB962C8B-B14F-4D97-AF65-F5344CB8AC3E}">
        <p14:creationId xmlns:p14="http://schemas.microsoft.com/office/powerpoint/2010/main" val="19753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956">
            <a:extLst>
              <a:ext uri="{FF2B5EF4-FFF2-40B4-BE49-F238E27FC236}">
                <a16:creationId xmlns:a16="http://schemas.microsoft.com/office/drawing/2014/main" id="{DCD06738-95C5-4747-A0A3-53A36D149CA5}"/>
              </a:ext>
            </a:extLst>
          </p:cNvPr>
          <p:cNvSpPr/>
          <p:nvPr/>
        </p:nvSpPr>
        <p:spPr>
          <a:xfrm>
            <a:off x="4618732" y="1825116"/>
            <a:ext cx="2020508" cy="1301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extrusionOk="0">
                <a:moveTo>
                  <a:pt x="18407" y="145"/>
                </a:moveTo>
                <a:lnTo>
                  <a:pt x="21600" y="7949"/>
                </a:lnTo>
                <a:lnTo>
                  <a:pt x="17136" y="13257"/>
                </a:lnTo>
                <a:cubicBezTo>
                  <a:pt x="17080" y="13251"/>
                  <a:pt x="17023" y="13247"/>
                  <a:pt x="16967" y="13244"/>
                </a:cubicBezTo>
                <a:cubicBezTo>
                  <a:pt x="16910" y="13239"/>
                  <a:pt x="16853" y="13235"/>
                  <a:pt x="16796" y="13234"/>
                </a:cubicBezTo>
                <a:cubicBezTo>
                  <a:pt x="16740" y="13231"/>
                  <a:pt x="16682" y="13229"/>
                  <a:pt x="16626" y="13229"/>
                </a:cubicBezTo>
                <a:cubicBezTo>
                  <a:pt x="16568" y="13227"/>
                  <a:pt x="16511" y="13227"/>
                  <a:pt x="16454" y="13228"/>
                </a:cubicBezTo>
                <a:cubicBezTo>
                  <a:pt x="15499" y="13238"/>
                  <a:pt x="14576" y="13459"/>
                  <a:pt x="13703" y="13860"/>
                </a:cubicBezTo>
                <a:cubicBezTo>
                  <a:pt x="12830" y="14262"/>
                  <a:pt x="12007" y="14845"/>
                  <a:pt x="11252" y="15581"/>
                </a:cubicBezTo>
                <a:cubicBezTo>
                  <a:pt x="10498" y="16316"/>
                  <a:pt x="9812" y="17204"/>
                  <a:pt x="9211" y="18217"/>
                </a:cubicBezTo>
                <a:cubicBezTo>
                  <a:pt x="8611" y="19229"/>
                  <a:pt x="8098" y="20366"/>
                  <a:pt x="7689" y="21599"/>
                </a:cubicBezTo>
                <a:lnTo>
                  <a:pt x="5837" y="13505"/>
                </a:lnTo>
                <a:lnTo>
                  <a:pt x="0" y="15821"/>
                </a:lnTo>
                <a:cubicBezTo>
                  <a:pt x="216" y="15149"/>
                  <a:pt x="450" y="14493"/>
                  <a:pt x="699" y="13852"/>
                </a:cubicBezTo>
                <a:cubicBezTo>
                  <a:pt x="948" y="13211"/>
                  <a:pt x="1214" y="12585"/>
                  <a:pt x="1495" y="11977"/>
                </a:cubicBezTo>
                <a:cubicBezTo>
                  <a:pt x="1776" y="11368"/>
                  <a:pt x="2073" y="10777"/>
                  <a:pt x="2385" y="10201"/>
                </a:cubicBezTo>
                <a:cubicBezTo>
                  <a:pt x="2698" y="9625"/>
                  <a:pt x="3027" y="9069"/>
                  <a:pt x="3370" y="8528"/>
                </a:cubicBezTo>
                <a:cubicBezTo>
                  <a:pt x="3791" y="7867"/>
                  <a:pt x="4229" y="7241"/>
                  <a:pt x="4684" y="6651"/>
                </a:cubicBezTo>
                <a:cubicBezTo>
                  <a:pt x="5139" y="6060"/>
                  <a:pt x="5611" y="5507"/>
                  <a:pt x="6099" y="4989"/>
                </a:cubicBezTo>
                <a:cubicBezTo>
                  <a:pt x="6587" y="4471"/>
                  <a:pt x="7091" y="3991"/>
                  <a:pt x="7610" y="3548"/>
                </a:cubicBezTo>
                <a:cubicBezTo>
                  <a:pt x="8129" y="3105"/>
                  <a:pt x="8663" y="2700"/>
                  <a:pt x="9211" y="2334"/>
                </a:cubicBezTo>
                <a:cubicBezTo>
                  <a:pt x="9779" y="1953"/>
                  <a:pt x="10357" y="1620"/>
                  <a:pt x="10942" y="1332"/>
                </a:cubicBezTo>
                <a:cubicBezTo>
                  <a:pt x="11527" y="1044"/>
                  <a:pt x="12120" y="802"/>
                  <a:pt x="12719" y="608"/>
                </a:cubicBezTo>
                <a:cubicBezTo>
                  <a:pt x="13319" y="413"/>
                  <a:pt x="13926" y="265"/>
                  <a:pt x="14538" y="163"/>
                </a:cubicBezTo>
                <a:cubicBezTo>
                  <a:pt x="15150" y="63"/>
                  <a:pt x="15769" y="8"/>
                  <a:pt x="16391" y="1"/>
                </a:cubicBezTo>
                <a:cubicBezTo>
                  <a:pt x="16561" y="-1"/>
                  <a:pt x="16730" y="1"/>
                  <a:pt x="16899" y="6"/>
                </a:cubicBezTo>
                <a:cubicBezTo>
                  <a:pt x="17068" y="11"/>
                  <a:pt x="17236" y="20"/>
                  <a:pt x="17404" y="32"/>
                </a:cubicBezTo>
                <a:cubicBezTo>
                  <a:pt x="17572" y="43"/>
                  <a:pt x="17740" y="59"/>
                  <a:pt x="17906" y="78"/>
                </a:cubicBezTo>
                <a:cubicBezTo>
                  <a:pt x="18074" y="96"/>
                  <a:pt x="18241" y="120"/>
                  <a:pt x="18407" y="145"/>
                </a:cubicBezTo>
                <a:close/>
              </a:path>
            </a:pathLst>
          </a:custGeom>
          <a:gradFill>
            <a:gsLst>
              <a:gs pos="53900">
                <a:srgbClr val="3EB2A2"/>
              </a:gs>
              <a:gs pos="0">
                <a:srgbClr val="86CCC1"/>
              </a:gs>
              <a:gs pos="100000">
                <a:srgbClr val="009C87"/>
              </a:gs>
            </a:gsLst>
            <a:lin ang="180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3" name="Shape 19961">
            <a:extLst>
              <a:ext uri="{FF2B5EF4-FFF2-40B4-BE49-F238E27FC236}">
                <a16:creationId xmlns:a16="http://schemas.microsoft.com/office/drawing/2014/main" id="{EBD6E4D4-4F17-4983-9B87-919462F94F47}"/>
              </a:ext>
            </a:extLst>
          </p:cNvPr>
          <p:cNvSpPr/>
          <p:nvPr/>
        </p:nvSpPr>
        <p:spPr>
          <a:xfrm>
            <a:off x="4441254" y="2720380"/>
            <a:ext cx="1067594" cy="20662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2" h="21600" extrusionOk="0">
                <a:moveTo>
                  <a:pt x="13880" y="0"/>
                </a:moveTo>
                <a:lnTo>
                  <a:pt x="17428" y="5182"/>
                </a:lnTo>
                <a:cubicBezTo>
                  <a:pt x="17212" y="5463"/>
                  <a:pt x="17022" y="5751"/>
                  <a:pt x="16858" y="6043"/>
                </a:cubicBezTo>
                <a:cubicBezTo>
                  <a:pt x="16694" y="6336"/>
                  <a:pt x="16555" y="6635"/>
                  <a:pt x="16444" y="6938"/>
                </a:cubicBezTo>
                <a:cubicBezTo>
                  <a:pt x="16334" y="7242"/>
                  <a:pt x="16251" y="7550"/>
                  <a:pt x="16196" y="7863"/>
                </a:cubicBezTo>
                <a:cubicBezTo>
                  <a:pt x="16141" y="8175"/>
                  <a:pt x="16115" y="8492"/>
                  <a:pt x="16120" y="8812"/>
                </a:cubicBezTo>
                <a:cubicBezTo>
                  <a:pt x="16130" y="9473"/>
                  <a:pt x="16267" y="10118"/>
                  <a:pt x="16520" y="10741"/>
                </a:cubicBezTo>
                <a:cubicBezTo>
                  <a:pt x="16773" y="11365"/>
                  <a:pt x="17142" y="11965"/>
                  <a:pt x="17614" y="12539"/>
                </a:cubicBezTo>
                <a:cubicBezTo>
                  <a:pt x="18087" y="13111"/>
                  <a:pt x="18664" y="13656"/>
                  <a:pt x="19330" y="14166"/>
                </a:cubicBezTo>
                <a:cubicBezTo>
                  <a:pt x="19997" y="14676"/>
                  <a:pt x="20755" y="15151"/>
                  <a:pt x="21592" y="15586"/>
                </a:cubicBezTo>
                <a:lnTo>
                  <a:pt x="11123" y="15729"/>
                </a:lnTo>
                <a:lnTo>
                  <a:pt x="10402" y="21600"/>
                </a:lnTo>
                <a:cubicBezTo>
                  <a:pt x="9594" y="21188"/>
                  <a:pt x="8829" y="20759"/>
                  <a:pt x="8109" y="20314"/>
                </a:cubicBezTo>
                <a:cubicBezTo>
                  <a:pt x="7389" y="19868"/>
                  <a:pt x="6712" y="19407"/>
                  <a:pt x="6081" y="18929"/>
                </a:cubicBezTo>
                <a:cubicBezTo>
                  <a:pt x="5449" y="18453"/>
                  <a:pt x="4864" y="17960"/>
                  <a:pt x="4324" y="17453"/>
                </a:cubicBezTo>
                <a:cubicBezTo>
                  <a:pt x="3784" y="16946"/>
                  <a:pt x="3290" y="16424"/>
                  <a:pt x="2844" y="15889"/>
                </a:cubicBezTo>
                <a:cubicBezTo>
                  <a:pt x="2381" y="15333"/>
                  <a:pt x="1973" y="14770"/>
                  <a:pt x="1622" y="14198"/>
                </a:cubicBezTo>
                <a:cubicBezTo>
                  <a:pt x="1272" y="13626"/>
                  <a:pt x="978" y="13047"/>
                  <a:pt x="741" y="12461"/>
                </a:cubicBezTo>
                <a:cubicBezTo>
                  <a:pt x="503" y="11875"/>
                  <a:pt x="323" y="11282"/>
                  <a:pt x="199" y="10684"/>
                </a:cubicBezTo>
                <a:cubicBezTo>
                  <a:pt x="76" y="10086"/>
                  <a:pt x="10" y="9481"/>
                  <a:pt x="1" y="8873"/>
                </a:cubicBezTo>
                <a:cubicBezTo>
                  <a:pt x="-8" y="8264"/>
                  <a:pt x="42" y="7660"/>
                  <a:pt x="148" y="7061"/>
                </a:cubicBezTo>
                <a:cubicBezTo>
                  <a:pt x="254" y="6462"/>
                  <a:pt x="419" y="5868"/>
                  <a:pt x="639" y="5280"/>
                </a:cubicBezTo>
                <a:cubicBezTo>
                  <a:pt x="859" y="4693"/>
                  <a:pt x="1138" y="4111"/>
                  <a:pt x="1473" y="3537"/>
                </a:cubicBezTo>
                <a:cubicBezTo>
                  <a:pt x="1808" y="2962"/>
                  <a:pt x="2198" y="2395"/>
                  <a:pt x="2645" y="1837"/>
                </a:cubicBezTo>
                <a:cubicBezTo>
                  <a:pt x="2671" y="1804"/>
                  <a:pt x="2698" y="1771"/>
                  <a:pt x="2725" y="1738"/>
                </a:cubicBezTo>
                <a:cubicBezTo>
                  <a:pt x="2752" y="1706"/>
                  <a:pt x="2779" y="1674"/>
                  <a:pt x="2806" y="1641"/>
                </a:cubicBezTo>
                <a:cubicBezTo>
                  <a:pt x="2832" y="1607"/>
                  <a:pt x="2860" y="1575"/>
                  <a:pt x="2887" y="1542"/>
                </a:cubicBezTo>
                <a:cubicBezTo>
                  <a:pt x="2914" y="1510"/>
                  <a:pt x="2942" y="1478"/>
                  <a:pt x="2969" y="1445"/>
                </a:cubicBezTo>
                <a:lnTo>
                  <a:pt x="13880" y="0"/>
                </a:lnTo>
                <a:close/>
              </a:path>
            </a:pathLst>
          </a:custGeom>
          <a:gradFill>
            <a:gsLst>
              <a:gs pos="47400">
                <a:srgbClr val="534597"/>
              </a:gs>
              <a:gs pos="0">
                <a:srgbClr val="544797">
                  <a:lumMod val="84000"/>
                  <a:lumOff val="16000"/>
                </a:srgbClr>
              </a:gs>
              <a:gs pos="100000">
                <a:srgbClr val="3A2E7A"/>
              </a:gs>
            </a:gsLst>
            <a:lin ang="180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4" name="Shape 19964">
            <a:extLst>
              <a:ext uri="{FF2B5EF4-FFF2-40B4-BE49-F238E27FC236}">
                <a16:creationId xmlns:a16="http://schemas.microsoft.com/office/drawing/2014/main" id="{5905D53D-57A8-4C40-89CC-51C1DA9AEB49}"/>
              </a:ext>
            </a:extLst>
          </p:cNvPr>
          <p:cNvSpPr/>
          <p:nvPr/>
        </p:nvSpPr>
        <p:spPr>
          <a:xfrm>
            <a:off x="6319781" y="1846937"/>
            <a:ext cx="1539955" cy="1771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1" y="22"/>
                </a:moveTo>
                <a:cubicBezTo>
                  <a:pt x="2171" y="86"/>
                  <a:pt x="2638" y="162"/>
                  <a:pt x="3103" y="250"/>
                </a:cubicBezTo>
                <a:cubicBezTo>
                  <a:pt x="3568" y="338"/>
                  <a:pt x="4029" y="438"/>
                  <a:pt x="4487" y="550"/>
                </a:cubicBezTo>
                <a:cubicBezTo>
                  <a:pt x="4945" y="662"/>
                  <a:pt x="5400" y="786"/>
                  <a:pt x="5851" y="921"/>
                </a:cubicBezTo>
                <a:cubicBezTo>
                  <a:pt x="6302" y="1058"/>
                  <a:pt x="6750" y="1205"/>
                  <a:pt x="7193" y="1365"/>
                </a:cubicBezTo>
                <a:cubicBezTo>
                  <a:pt x="7917" y="1625"/>
                  <a:pt x="8621" y="1914"/>
                  <a:pt x="9307" y="2231"/>
                </a:cubicBezTo>
                <a:cubicBezTo>
                  <a:pt x="9992" y="2548"/>
                  <a:pt x="10658" y="2892"/>
                  <a:pt x="11304" y="3265"/>
                </a:cubicBezTo>
                <a:cubicBezTo>
                  <a:pt x="11949" y="3637"/>
                  <a:pt x="12574" y="4036"/>
                  <a:pt x="13178" y="4463"/>
                </a:cubicBezTo>
                <a:cubicBezTo>
                  <a:pt x="13782" y="4889"/>
                  <a:pt x="14364" y="5342"/>
                  <a:pt x="14923" y="5821"/>
                </a:cubicBezTo>
                <a:cubicBezTo>
                  <a:pt x="15482" y="6299"/>
                  <a:pt x="16012" y="6799"/>
                  <a:pt x="16511" y="7317"/>
                </a:cubicBezTo>
                <a:cubicBezTo>
                  <a:pt x="17011" y="7835"/>
                  <a:pt x="17480" y="8373"/>
                  <a:pt x="17918" y="8928"/>
                </a:cubicBezTo>
                <a:cubicBezTo>
                  <a:pt x="18356" y="9483"/>
                  <a:pt x="18762" y="10057"/>
                  <a:pt x="19137" y="10648"/>
                </a:cubicBezTo>
                <a:cubicBezTo>
                  <a:pt x="19512" y="11239"/>
                  <a:pt x="19854" y="11847"/>
                  <a:pt x="20165" y="12471"/>
                </a:cubicBezTo>
                <a:cubicBezTo>
                  <a:pt x="20321" y="12787"/>
                  <a:pt x="20469" y="13105"/>
                  <a:pt x="20607" y="13425"/>
                </a:cubicBezTo>
                <a:cubicBezTo>
                  <a:pt x="20746" y="13746"/>
                  <a:pt x="20874" y="14069"/>
                  <a:pt x="20994" y="14394"/>
                </a:cubicBezTo>
                <a:cubicBezTo>
                  <a:pt x="21114" y="14719"/>
                  <a:pt x="21225" y="15046"/>
                  <a:pt x="21325" y="15375"/>
                </a:cubicBezTo>
                <a:cubicBezTo>
                  <a:pt x="21426" y="15704"/>
                  <a:pt x="21518" y="16035"/>
                  <a:pt x="21600" y="16368"/>
                </a:cubicBezTo>
                <a:lnTo>
                  <a:pt x="16612" y="21600"/>
                </a:lnTo>
                <a:lnTo>
                  <a:pt x="10536" y="17973"/>
                </a:lnTo>
                <a:cubicBezTo>
                  <a:pt x="10216" y="16895"/>
                  <a:pt x="9717" y="15880"/>
                  <a:pt x="9069" y="14952"/>
                </a:cubicBezTo>
                <a:cubicBezTo>
                  <a:pt x="8421" y="14024"/>
                  <a:pt x="7623" y="13183"/>
                  <a:pt x="6706" y="12455"/>
                </a:cubicBezTo>
                <a:cubicBezTo>
                  <a:pt x="5789" y="11726"/>
                  <a:pt x="4752" y="11111"/>
                  <a:pt x="3625" y="10632"/>
                </a:cubicBezTo>
                <a:cubicBezTo>
                  <a:pt x="2497" y="10154"/>
                  <a:pt x="1279" y="9813"/>
                  <a:pt x="0" y="9635"/>
                </a:cubicBezTo>
                <a:lnTo>
                  <a:pt x="5760" y="5794"/>
                </a:lnTo>
                <a:lnTo>
                  <a:pt x="1533" y="0"/>
                </a:lnTo>
                <a:cubicBezTo>
                  <a:pt x="1547" y="2"/>
                  <a:pt x="1561" y="3"/>
                  <a:pt x="1575" y="5"/>
                </a:cubicBezTo>
                <a:cubicBezTo>
                  <a:pt x="1589" y="7"/>
                  <a:pt x="1603" y="9"/>
                  <a:pt x="1617" y="11"/>
                </a:cubicBezTo>
                <a:cubicBezTo>
                  <a:pt x="1631" y="13"/>
                  <a:pt x="1645" y="15"/>
                  <a:pt x="1659" y="16"/>
                </a:cubicBezTo>
                <a:cubicBezTo>
                  <a:pt x="1673" y="18"/>
                  <a:pt x="1687" y="20"/>
                  <a:pt x="1701" y="22"/>
                </a:cubicBezTo>
                <a:close/>
              </a:path>
            </a:pathLst>
          </a:custGeom>
          <a:gradFill>
            <a:gsLst>
              <a:gs pos="54500">
                <a:srgbClr val="B0CE69"/>
              </a:gs>
              <a:gs pos="0">
                <a:srgbClr val="D7E2A3"/>
              </a:gs>
              <a:gs pos="100000">
                <a:srgbClr val="90BD39"/>
              </a:gs>
            </a:gsLst>
            <a:lin ang="21594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5" name="Shape 19969">
            <a:extLst>
              <a:ext uri="{FF2B5EF4-FFF2-40B4-BE49-F238E27FC236}">
                <a16:creationId xmlns:a16="http://schemas.microsoft.com/office/drawing/2014/main" id="{525939B6-5BDC-4A9A-80A2-A88D4586BC28}"/>
              </a:ext>
            </a:extLst>
          </p:cNvPr>
          <p:cNvSpPr/>
          <p:nvPr/>
        </p:nvSpPr>
        <p:spPr>
          <a:xfrm>
            <a:off x="5009182" y="4268010"/>
            <a:ext cx="1946786" cy="101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7" extrusionOk="0">
                <a:moveTo>
                  <a:pt x="17426" y="2392"/>
                </a:moveTo>
                <a:lnTo>
                  <a:pt x="15795" y="13011"/>
                </a:lnTo>
                <a:lnTo>
                  <a:pt x="21600" y="17450"/>
                </a:lnTo>
                <a:cubicBezTo>
                  <a:pt x="21499" y="17551"/>
                  <a:pt x="21396" y="17651"/>
                  <a:pt x="21293" y="17750"/>
                </a:cubicBezTo>
                <a:cubicBezTo>
                  <a:pt x="21191" y="17847"/>
                  <a:pt x="21087" y="17944"/>
                  <a:pt x="20984" y="18039"/>
                </a:cubicBezTo>
                <a:cubicBezTo>
                  <a:pt x="20880" y="18134"/>
                  <a:pt x="20776" y="18227"/>
                  <a:pt x="20671" y="18319"/>
                </a:cubicBezTo>
                <a:cubicBezTo>
                  <a:pt x="20567" y="18410"/>
                  <a:pt x="20461" y="18501"/>
                  <a:pt x="20355" y="18587"/>
                </a:cubicBezTo>
                <a:cubicBezTo>
                  <a:pt x="19767" y="19079"/>
                  <a:pt x="19168" y="19509"/>
                  <a:pt x="18562" y="19880"/>
                </a:cubicBezTo>
                <a:cubicBezTo>
                  <a:pt x="17955" y="20252"/>
                  <a:pt x="17341" y="20563"/>
                  <a:pt x="16719" y="20814"/>
                </a:cubicBezTo>
                <a:cubicBezTo>
                  <a:pt x="16098" y="21065"/>
                  <a:pt x="15468" y="21256"/>
                  <a:pt x="14834" y="21387"/>
                </a:cubicBezTo>
                <a:cubicBezTo>
                  <a:pt x="14199" y="21518"/>
                  <a:pt x="13559" y="21588"/>
                  <a:pt x="12913" y="21596"/>
                </a:cubicBezTo>
                <a:cubicBezTo>
                  <a:pt x="12649" y="21600"/>
                  <a:pt x="12386" y="21593"/>
                  <a:pt x="12124" y="21577"/>
                </a:cubicBezTo>
                <a:cubicBezTo>
                  <a:pt x="11862" y="21560"/>
                  <a:pt x="11600" y="21533"/>
                  <a:pt x="11340" y="21496"/>
                </a:cubicBezTo>
                <a:cubicBezTo>
                  <a:pt x="11079" y="21460"/>
                  <a:pt x="10820" y="21412"/>
                  <a:pt x="10561" y="21356"/>
                </a:cubicBezTo>
                <a:cubicBezTo>
                  <a:pt x="10303" y="21297"/>
                  <a:pt x="10046" y="21230"/>
                  <a:pt x="9789" y="21153"/>
                </a:cubicBezTo>
                <a:cubicBezTo>
                  <a:pt x="9418" y="21041"/>
                  <a:pt x="9048" y="20908"/>
                  <a:pt x="8681" y="20752"/>
                </a:cubicBezTo>
                <a:cubicBezTo>
                  <a:pt x="8314" y="20598"/>
                  <a:pt x="7949" y="20423"/>
                  <a:pt x="7587" y="20226"/>
                </a:cubicBezTo>
                <a:cubicBezTo>
                  <a:pt x="7225" y="20030"/>
                  <a:pt x="6866" y="19813"/>
                  <a:pt x="6510" y="19574"/>
                </a:cubicBezTo>
                <a:cubicBezTo>
                  <a:pt x="6153" y="19336"/>
                  <a:pt x="5799" y="19077"/>
                  <a:pt x="5449" y="18797"/>
                </a:cubicBezTo>
                <a:cubicBezTo>
                  <a:pt x="4947" y="18397"/>
                  <a:pt x="4457" y="17956"/>
                  <a:pt x="3978" y="17480"/>
                </a:cubicBezTo>
                <a:cubicBezTo>
                  <a:pt x="3499" y="17003"/>
                  <a:pt x="3032" y="16488"/>
                  <a:pt x="2577" y="15935"/>
                </a:cubicBezTo>
                <a:cubicBezTo>
                  <a:pt x="2122" y="15383"/>
                  <a:pt x="1680" y="14794"/>
                  <a:pt x="1250" y="14168"/>
                </a:cubicBezTo>
                <a:cubicBezTo>
                  <a:pt x="821" y="13543"/>
                  <a:pt x="404" y="12882"/>
                  <a:pt x="0" y="12183"/>
                </a:cubicBezTo>
                <a:lnTo>
                  <a:pt x="393" y="297"/>
                </a:lnTo>
                <a:lnTo>
                  <a:pt x="6230" y="0"/>
                </a:lnTo>
                <a:cubicBezTo>
                  <a:pt x="6578" y="552"/>
                  <a:pt x="6945" y="1063"/>
                  <a:pt x="7329" y="1526"/>
                </a:cubicBezTo>
                <a:cubicBezTo>
                  <a:pt x="7712" y="1990"/>
                  <a:pt x="8113" y="2404"/>
                  <a:pt x="8528" y="2768"/>
                </a:cubicBezTo>
                <a:cubicBezTo>
                  <a:pt x="8943" y="3132"/>
                  <a:pt x="9373" y="3445"/>
                  <a:pt x="9815" y="3701"/>
                </a:cubicBezTo>
                <a:cubicBezTo>
                  <a:pt x="10257" y="3957"/>
                  <a:pt x="10712" y="4158"/>
                  <a:pt x="11176" y="4298"/>
                </a:cubicBezTo>
                <a:cubicBezTo>
                  <a:pt x="11312" y="4339"/>
                  <a:pt x="11450" y="4375"/>
                  <a:pt x="11587" y="4405"/>
                </a:cubicBezTo>
                <a:cubicBezTo>
                  <a:pt x="11725" y="4436"/>
                  <a:pt x="11864" y="4461"/>
                  <a:pt x="12003" y="4481"/>
                </a:cubicBezTo>
                <a:cubicBezTo>
                  <a:pt x="12143" y="4501"/>
                  <a:pt x="12283" y="4515"/>
                  <a:pt x="12424" y="4525"/>
                </a:cubicBezTo>
                <a:cubicBezTo>
                  <a:pt x="12565" y="4534"/>
                  <a:pt x="12706" y="4537"/>
                  <a:pt x="12849" y="4536"/>
                </a:cubicBezTo>
                <a:cubicBezTo>
                  <a:pt x="13260" y="4529"/>
                  <a:pt x="13667" y="4477"/>
                  <a:pt x="14065" y="4380"/>
                </a:cubicBezTo>
                <a:cubicBezTo>
                  <a:pt x="14464" y="4284"/>
                  <a:pt x="14856" y="4143"/>
                  <a:pt x="15238" y="3961"/>
                </a:cubicBezTo>
                <a:cubicBezTo>
                  <a:pt x="15622" y="3777"/>
                  <a:pt x="15996" y="3554"/>
                  <a:pt x="16362" y="3293"/>
                </a:cubicBezTo>
                <a:cubicBezTo>
                  <a:pt x="16726" y="3031"/>
                  <a:pt x="17081" y="2730"/>
                  <a:pt x="17426" y="2392"/>
                </a:cubicBezTo>
                <a:close/>
              </a:path>
            </a:pathLst>
          </a:custGeom>
          <a:gradFill>
            <a:gsLst>
              <a:gs pos="0">
                <a:srgbClr val="B370AE"/>
              </a:gs>
              <a:gs pos="100000">
                <a:srgbClr val="822985"/>
              </a:gs>
            </a:gsLst>
            <a:lin ang="102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6" name="Shape 19971">
            <a:extLst>
              <a:ext uri="{FF2B5EF4-FFF2-40B4-BE49-F238E27FC236}">
                <a16:creationId xmlns:a16="http://schemas.microsoft.com/office/drawing/2014/main" id="{496ACEB6-7F5C-435A-A436-7CBED5A8415D}"/>
              </a:ext>
            </a:extLst>
          </p:cNvPr>
          <p:cNvSpPr/>
          <p:nvPr/>
        </p:nvSpPr>
        <p:spPr>
          <a:xfrm>
            <a:off x="6516370" y="3266281"/>
            <a:ext cx="1376170" cy="1776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5" h="21600" extrusionOk="0">
                <a:moveTo>
                  <a:pt x="21232" y="0"/>
                </a:moveTo>
                <a:cubicBezTo>
                  <a:pt x="21289" y="270"/>
                  <a:pt x="21339" y="542"/>
                  <a:pt x="21384" y="814"/>
                </a:cubicBezTo>
                <a:cubicBezTo>
                  <a:pt x="21428" y="1087"/>
                  <a:pt x="21464" y="1361"/>
                  <a:pt x="21495" y="1635"/>
                </a:cubicBezTo>
                <a:cubicBezTo>
                  <a:pt x="21525" y="1909"/>
                  <a:pt x="21548" y="2185"/>
                  <a:pt x="21564" y="2461"/>
                </a:cubicBezTo>
                <a:cubicBezTo>
                  <a:pt x="21582" y="2738"/>
                  <a:pt x="21591" y="3015"/>
                  <a:pt x="21594" y="3294"/>
                </a:cubicBezTo>
                <a:cubicBezTo>
                  <a:pt x="21600" y="4001"/>
                  <a:pt x="21562" y="4704"/>
                  <a:pt x="21479" y="5402"/>
                </a:cubicBezTo>
                <a:cubicBezTo>
                  <a:pt x="21396" y="6098"/>
                  <a:pt x="21269" y="6789"/>
                  <a:pt x="21097" y="7472"/>
                </a:cubicBezTo>
                <a:cubicBezTo>
                  <a:pt x="20926" y="8156"/>
                  <a:pt x="20710" y="8832"/>
                  <a:pt x="20450" y="9501"/>
                </a:cubicBezTo>
                <a:cubicBezTo>
                  <a:pt x="20191" y="10169"/>
                  <a:pt x="19887" y="10828"/>
                  <a:pt x="19540" y="11478"/>
                </a:cubicBezTo>
                <a:cubicBezTo>
                  <a:pt x="19205" y="12105"/>
                  <a:pt x="18833" y="12716"/>
                  <a:pt x="18426" y="13310"/>
                </a:cubicBezTo>
                <a:cubicBezTo>
                  <a:pt x="18017" y="13905"/>
                  <a:pt x="17574" y="14482"/>
                  <a:pt x="17095" y="15042"/>
                </a:cubicBezTo>
                <a:cubicBezTo>
                  <a:pt x="16616" y="15603"/>
                  <a:pt x="16102" y="16145"/>
                  <a:pt x="15553" y="16668"/>
                </a:cubicBezTo>
                <a:cubicBezTo>
                  <a:pt x="15004" y="17192"/>
                  <a:pt x="14421" y="17697"/>
                  <a:pt x="13805" y="18181"/>
                </a:cubicBezTo>
                <a:cubicBezTo>
                  <a:pt x="13379" y="18517"/>
                  <a:pt x="12940" y="18840"/>
                  <a:pt x="12490" y="19150"/>
                </a:cubicBezTo>
                <a:cubicBezTo>
                  <a:pt x="12040" y="19460"/>
                  <a:pt x="11577" y="19758"/>
                  <a:pt x="11104" y="20043"/>
                </a:cubicBezTo>
                <a:cubicBezTo>
                  <a:pt x="10631" y="20329"/>
                  <a:pt x="10145" y="20601"/>
                  <a:pt x="9649" y="20860"/>
                </a:cubicBezTo>
                <a:cubicBezTo>
                  <a:pt x="9152" y="21120"/>
                  <a:pt x="8645" y="21367"/>
                  <a:pt x="8127" y="21600"/>
                </a:cubicBezTo>
                <a:lnTo>
                  <a:pt x="0" y="19100"/>
                </a:lnTo>
                <a:lnTo>
                  <a:pt x="2342" y="12963"/>
                </a:lnTo>
                <a:cubicBezTo>
                  <a:pt x="3362" y="12458"/>
                  <a:pt x="4296" y="11856"/>
                  <a:pt x="5121" y="11176"/>
                </a:cubicBezTo>
                <a:cubicBezTo>
                  <a:pt x="5947" y="10495"/>
                  <a:pt x="6666" y="9736"/>
                  <a:pt x="7255" y="8914"/>
                </a:cubicBezTo>
                <a:cubicBezTo>
                  <a:pt x="7844" y="8092"/>
                  <a:pt x="8305" y="7207"/>
                  <a:pt x="8616" y="6276"/>
                </a:cubicBezTo>
                <a:cubicBezTo>
                  <a:pt x="8928" y="5346"/>
                  <a:pt x="9090" y="4370"/>
                  <a:pt x="9080" y="3364"/>
                </a:cubicBezTo>
                <a:cubicBezTo>
                  <a:pt x="9078" y="3223"/>
                  <a:pt x="9074" y="3083"/>
                  <a:pt x="9066" y="2943"/>
                </a:cubicBezTo>
                <a:cubicBezTo>
                  <a:pt x="9059" y="2804"/>
                  <a:pt x="9047" y="2665"/>
                  <a:pt x="9032" y="2527"/>
                </a:cubicBezTo>
                <a:cubicBezTo>
                  <a:pt x="9018" y="2389"/>
                  <a:pt x="9000" y="2251"/>
                  <a:pt x="8979" y="2115"/>
                </a:cubicBezTo>
                <a:cubicBezTo>
                  <a:pt x="8958" y="1979"/>
                  <a:pt x="8934" y="1843"/>
                  <a:pt x="8907" y="1707"/>
                </a:cubicBezTo>
                <a:lnTo>
                  <a:pt x="15598" y="5273"/>
                </a:lnTo>
                <a:lnTo>
                  <a:pt x="21232" y="0"/>
                </a:lnTo>
                <a:close/>
              </a:path>
            </a:pathLst>
          </a:custGeom>
          <a:gradFill>
            <a:gsLst>
              <a:gs pos="53900">
                <a:srgbClr val="FCC900"/>
              </a:gs>
              <a:gs pos="0">
                <a:srgbClr val="FDE68D"/>
              </a:gs>
              <a:gs pos="100000">
                <a:srgbClr val="FBBB01"/>
              </a:gs>
            </a:gsLst>
            <a:lin ang="96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>
                <a:solidFill/>
              </a:uFill>
              <a:latin typeface="微软雅黑"/>
              <a:ea typeface="微软雅黑"/>
              <a:cs typeface="Calibri"/>
              <a:sym typeface="Calibri"/>
            </a:endParaRPr>
          </a:p>
        </p:txBody>
      </p:sp>
      <p:sp>
        <p:nvSpPr>
          <p:cNvPr id="7" name="Shape 19992">
            <a:extLst>
              <a:ext uri="{FF2B5EF4-FFF2-40B4-BE49-F238E27FC236}">
                <a16:creationId xmlns:a16="http://schemas.microsoft.com/office/drawing/2014/main" id="{D0E24AC9-3784-4D1E-82F2-470D0EACF54F}"/>
              </a:ext>
            </a:extLst>
          </p:cNvPr>
          <p:cNvSpPr/>
          <p:nvPr/>
        </p:nvSpPr>
        <p:spPr>
          <a:xfrm>
            <a:off x="5461250" y="2861127"/>
            <a:ext cx="1374579" cy="137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595959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Roboto condensed"/>
                <a:ea typeface="Roboto condensed"/>
                <a:cs typeface="Roboto condensed"/>
                <a:sym typeface="Roboto condensed"/>
              </a:defRPr>
            </a:pPr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>
                <a:solidFill>
                  <a:srgbClr val="FFFFFF"/>
                </a:solidFill>
              </a:uFill>
              <a:latin typeface="微软雅黑"/>
              <a:ea typeface="微软雅黑"/>
              <a:cs typeface="Roboto condensed"/>
              <a:sym typeface="Roboto condensed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FD041D9-FBE9-48E6-8075-3E74CDCAD105}"/>
              </a:ext>
            </a:extLst>
          </p:cNvPr>
          <p:cNvSpPr txBox="1"/>
          <p:nvPr/>
        </p:nvSpPr>
        <p:spPr>
          <a:xfrm>
            <a:off x="5327739" y="41371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循环图表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A4F29E-3E5A-40E6-8BF6-085328E2FADF}"/>
              </a:ext>
            </a:extLst>
          </p:cNvPr>
          <p:cNvSpPr txBox="1"/>
          <p:nvPr/>
        </p:nvSpPr>
        <p:spPr>
          <a:xfrm>
            <a:off x="5186674" y="904921"/>
            <a:ext cx="190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元素循环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2C4DA63-8F38-414C-8DE9-033213409C78}"/>
              </a:ext>
            </a:extLst>
          </p:cNvPr>
          <p:cNvSpPr txBox="1"/>
          <p:nvPr/>
        </p:nvSpPr>
        <p:spPr>
          <a:xfrm>
            <a:off x="5348320" y="2050734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80E1C1A-383E-4F4B-92CB-CB4922C8EE9E}"/>
              </a:ext>
            </a:extLst>
          </p:cNvPr>
          <p:cNvSpPr txBox="1"/>
          <p:nvPr/>
        </p:nvSpPr>
        <p:spPr>
          <a:xfrm>
            <a:off x="6878128" y="2490213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EA6CE87-5FFA-49BE-A02A-A3BC5FBC88E7}"/>
              </a:ext>
            </a:extLst>
          </p:cNvPr>
          <p:cNvSpPr txBox="1"/>
          <p:nvPr/>
        </p:nvSpPr>
        <p:spPr>
          <a:xfrm>
            <a:off x="6804345" y="406962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11573FC-9F44-45DD-A32B-E52D52844CF8}"/>
              </a:ext>
            </a:extLst>
          </p:cNvPr>
          <p:cNvSpPr txBox="1"/>
          <p:nvPr/>
        </p:nvSpPr>
        <p:spPr>
          <a:xfrm>
            <a:off x="5396713" y="4470922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6DA1F06-68B7-4D4C-88F0-648F7DA86335}"/>
              </a:ext>
            </a:extLst>
          </p:cNvPr>
          <p:cNvSpPr txBox="1"/>
          <p:nvPr/>
        </p:nvSpPr>
        <p:spPr>
          <a:xfrm>
            <a:off x="4471721" y="3412243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7240E8F-9D60-4FFA-B529-0D60DD039DC6}"/>
              </a:ext>
            </a:extLst>
          </p:cNvPr>
          <p:cNvSpPr txBox="1"/>
          <p:nvPr/>
        </p:nvSpPr>
        <p:spPr>
          <a:xfrm>
            <a:off x="5743227" y="315761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C24EB7E7-3D44-40F5-A26D-34313FE93199}"/>
              </a:ext>
            </a:extLst>
          </p:cNvPr>
          <p:cNvCxnSpPr/>
          <p:nvPr/>
        </p:nvCxnSpPr>
        <p:spPr>
          <a:xfrm flipH="1">
            <a:off x="3108325" y="2050734"/>
            <a:ext cx="1960418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B3F5D5BF-766C-40DD-AEBC-F407E7CDC210}"/>
              </a:ext>
            </a:extLst>
          </p:cNvPr>
          <p:cNvCxnSpPr>
            <a:cxnSpLocks/>
          </p:cNvCxnSpPr>
          <p:nvPr/>
        </p:nvCxnSpPr>
        <p:spPr>
          <a:xfrm flipH="1">
            <a:off x="3108325" y="3549826"/>
            <a:ext cx="128356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FCDC02A0-0612-4974-A646-D43056D2368B}"/>
              </a:ext>
            </a:extLst>
          </p:cNvPr>
          <p:cNvCxnSpPr>
            <a:cxnSpLocks/>
          </p:cNvCxnSpPr>
          <p:nvPr/>
        </p:nvCxnSpPr>
        <p:spPr>
          <a:xfrm flipH="1">
            <a:off x="3108325" y="5048919"/>
            <a:ext cx="2055547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BF4FBA1F-C157-4620-ABFC-9B18D651C429}"/>
              </a:ext>
            </a:extLst>
          </p:cNvPr>
          <p:cNvCxnSpPr>
            <a:cxnSpLocks/>
          </p:cNvCxnSpPr>
          <p:nvPr/>
        </p:nvCxnSpPr>
        <p:spPr>
          <a:xfrm flipH="1">
            <a:off x="7742670" y="2655643"/>
            <a:ext cx="1345912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700CE4FB-193A-4240-91A9-B97F8B8C465B}"/>
              </a:ext>
            </a:extLst>
          </p:cNvPr>
          <p:cNvCxnSpPr>
            <a:cxnSpLocks/>
          </p:cNvCxnSpPr>
          <p:nvPr/>
        </p:nvCxnSpPr>
        <p:spPr>
          <a:xfrm flipH="1">
            <a:off x="7678348" y="4470922"/>
            <a:ext cx="141023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>
            <a:extLst>
              <a:ext uri="{FF2B5EF4-FFF2-40B4-BE49-F238E27FC236}">
                <a16:creationId xmlns:a16="http://schemas.microsoft.com/office/drawing/2014/main" id="{95F5D658-D5FE-40AB-A737-F3C98E80F6D1}"/>
              </a:ext>
            </a:extLst>
          </p:cNvPr>
          <p:cNvSpPr txBox="1"/>
          <p:nvPr/>
        </p:nvSpPr>
        <p:spPr>
          <a:xfrm>
            <a:off x="1145810" y="1768714"/>
            <a:ext cx="1933338" cy="84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6A9DC439-1320-4833-8111-C83F87A463F7}"/>
              </a:ext>
            </a:extLst>
          </p:cNvPr>
          <p:cNvSpPr txBox="1"/>
          <p:nvPr/>
        </p:nvSpPr>
        <p:spPr>
          <a:xfrm>
            <a:off x="1145810" y="3142609"/>
            <a:ext cx="1933338" cy="84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4CCAD08-73BA-44FE-9EAB-A4D2D1BC686B}"/>
              </a:ext>
            </a:extLst>
          </p:cNvPr>
          <p:cNvSpPr txBox="1"/>
          <p:nvPr/>
        </p:nvSpPr>
        <p:spPr>
          <a:xfrm>
            <a:off x="1145810" y="4516504"/>
            <a:ext cx="1933338" cy="84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75FDAA5-C135-48F0-B9B1-0D4A634A84FF}"/>
              </a:ext>
            </a:extLst>
          </p:cNvPr>
          <p:cNvSpPr txBox="1"/>
          <p:nvPr/>
        </p:nvSpPr>
        <p:spPr>
          <a:xfrm>
            <a:off x="9264574" y="2274686"/>
            <a:ext cx="1933338" cy="84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032E763-6864-495E-92D6-5283C9ECE0A6}"/>
              </a:ext>
            </a:extLst>
          </p:cNvPr>
          <p:cNvSpPr txBox="1"/>
          <p:nvPr/>
        </p:nvSpPr>
        <p:spPr>
          <a:xfrm>
            <a:off x="9264574" y="3931598"/>
            <a:ext cx="1933338" cy="84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</p:spTree>
    <p:extLst>
      <p:ext uri="{BB962C8B-B14F-4D97-AF65-F5344CB8AC3E}">
        <p14:creationId xmlns:p14="http://schemas.microsoft.com/office/powerpoint/2010/main" val="215275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1FD041D9-FBE9-48E6-8075-3E74CDCAD105}"/>
              </a:ext>
            </a:extLst>
          </p:cNvPr>
          <p:cNvSpPr txBox="1"/>
          <p:nvPr/>
        </p:nvSpPr>
        <p:spPr>
          <a:xfrm>
            <a:off x="5327739" y="41371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循环图表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A4F29E-3E5A-40E6-8BF6-085328E2FADF}"/>
              </a:ext>
            </a:extLst>
          </p:cNvPr>
          <p:cNvSpPr txBox="1"/>
          <p:nvPr/>
        </p:nvSpPr>
        <p:spPr>
          <a:xfrm>
            <a:off x="5186674" y="904921"/>
            <a:ext cx="19030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元素循环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图表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F82F88E0-7A04-4FAE-93DC-572FCD5A5B56}"/>
              </a:ext>
            </a:extLst>
          </p:cNvPr>
          <p:cNvGrpSpPr/>
          <p:nvPr/>
        </p:nvGrpSpPr>
        <p:grpSpPr>
          <a:xfrm>
            <a:off x="4236433" y="2098963"/>
            <a:ext cx="3719133" cy="3454809"/>
            <a:chOff x="4454525" y="1911350"/>
            <a:chExt cx="3279775" cy="3046677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86309D5A-8360-4397-89D3-EFAC9B706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7650" y="3259138"/>
              <a:ext cx="1136650" cy="1444625"/>
            </a:xfrm>
            <a:custGeom>
              <a:avLst/>
              <a:gdLst>
                <a:gd name="T0" fmla="*/ 451 w 459"/>
                <a:gd name="T1" fmla="*/ 0 h 584"/>
                <a:gd name="T2" fmla="*/ 458 w 459"/>
                <a:gd name="T3" fmla="*/ 54 h 584"/>
                <a:gd name="T4" fmla="*/ 456 w 459"/>
                <a:gd name="T5" fmla="*/ 109 h 584"/>
                <a:gd name="T6" fmla="*/ 444 w 459"/>
                <a:gd name="T7" fmla="*/ 162 h 584"/>
                <a:gd name="T8" fmla="*/ 423 w 459"/>
                <a:gd name="T9" fmla="*/ 210 h 584"/>
                <a:gd name="T10" fmla="*/ 233 w 459"/>
                <a:gd name="T11" fmla="*/ 540 h 584"/>
                <a:gd name="T12" fmla="*/ 226 w 459"/>
                <a:gd name="T13" fmla="*/ 551 h 584"/>
                <a:gd name="T14" fmla="*/ 218 w 459"/>
                <a:gd name="T15" fmla="*/ 563 h 584"/>
                <a:gd name="T16" fmla="*/ 209 w 459"/>
                <a:gd name="T17" fmla="*/ 574 h 584"/>
                <a:gd name="T18" fmla="*/ 200 w 459"/>
                <a:gd name="T19" fmla="*/ 584 h 584"/>
                <a:gd name="T20" fmla="*/ 30 w 459"/>
                <a:gd name="T21" fmla="*/ 548 h 584"/>
                <a:gd name="T22" fmla="*/ 0 w 459"/>
                <a:gd name="T23" fmla="*/ 387 h 584"/>
                <a:gd name="T24" fmla="*/ 180 w 459"/>
                <a:gd name="T25" fmla="*/ 75 h 584"/>
                <a:gd name="T26" fmla="*/ 334 w 459"/>
                <a:gd name="T27" fmla="*/ 129 h 584"/>
                <a:gd name="T28" fmla="*/ 451 w 459"/>
                <a:gd name="T2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9" h="584">
                  <a:moveTo>
                    <a:pt x="451" y="0"/>
                  </a:moveTo>
                  <a:cubicBezTo>
                    <a:pt x="455" y="18"/>
                    <a:pt x="458" y="36"/>
                    <a:pt x="458" y="54"/>
                  </a:cubicBezTo>
                  <a:cubicBezTo>
                    <a:pt x="459" y="73"/>
                    <a:pt x="458" y="91"/>
                    <a:pt x="456" y="109"/>
                  </a:cubicBezTo>
                  <a:cubicBezTo>
                    <a:pt x="454" y="127"/>
                    <a:pt x="450" y="145"/>
                    <a:pt x="444" y="162"/>
                  </a:cubicBezTo>
                  <a:cubicBezTo>
                    <a:pt x="439" y="179"/>
                    <a:pt x="432" y="195"/>
                    <a:pt x="423" y="210"/>
                  </a:cubicBezTo>
                  <a:cubicBezTo>
                    <a:pt x="233" y="540"/>
                    <a:pt x="233" y="540"/>
                    <a:pt x="233" y="540"/>
                  </a:cubicBezTo>
                  <a:cubicBezTo>
                    <a:pt x="231" y="544"/>
                    <a:pt x="228" y="548"/>
                    <a:pt x="226" y="551"/>
                  </a:cubicBezTo>
                  <a:cubicBezTo>
                    <a:pt x="223" y="555"/>
                    <a:pt x="221" y="559"/>
                    <a:pt x="218" y="563"/>
                  </a:cubicBezTo>
                  <a:cubicBezTo>
                    <a:pt x="215" y="567"/>
                    <a:pt x="212" y="570"/>
                    <a:pt x="209" y="574"/>
                  </a:cubicBezTo>
                  <a:cubicBezTo>
                    <a:pt x="206" y="577"/>
                    <a:pt x="203" y="581"/>
                    <a:pt x="200" y="584"/>
                  </a:cubicBezTo>
                  <a:cubicBezTo>
                    <a:pt x="30" y="548"/>
                    <a:pt x="30" y="548"/>
                    <a:pt x="30" y="548"/>
                  </a:cubicBezTo>
                  <a:cubicBezTo>
                    <a:pt x="0" y="387"/>
                    <a:pt x="0" y="387"/>
                    <a:pt x="0" y="387"/>
                  </a:cubicBezTo>
                  <a:cubicBezTo>
                    <a:pt x="180" y="75"/>
                    <a:pt x="180" y="75"/>
                    <a:pt x="180" y="75"/>
                  </a:cubicBezTo>
                  <a:cubicBezTo>
                    <a:pt x="334" y="129"/>
                    <a:pt x="334" y="129"/>
                    <a:pt x="334" y="129"/>
                  </a:cubicBezTo>
                  <a:lnTo>
                    <a:pt x="451" y="0"/>
                  </a:lnTo>
                  <a:close/>
                </a:path>
              </a:pathLst>
            </a:custGeom>
            <a:gradFill>
              <a:gsLst>
                <a:gs pos="53900">
                  <a:srgbClr val="FCC900"/>
                </a:gs>
                <a:gs pos="0">
                  <a:srgbClr val="FDE68D"/>
                </a:gs>
                <a:gs pos="100000">
                  <a:srgbClr val="FBBB01"/>
                </a:gs>
              </a:gsLst>
              <a:lin ang="96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5D38C4FD-5909-4B9B-9B4B-80B40AD07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5" y="2160588"/>
              <a:ext cx="1138238" cy="1444625"/>
            </a:xfrm>
            <a:custGeom>
              <a:avLst/>
              <a:gdLst>
                <a:gd name="T0" fmla="*/ 8 w 459"/>
                <a:gd name="T1" fmla="*/ 584 h 584"/>
                <a:gd name="T2" fmla="*/ 1 w 459"/>
                <a:gd name="T3" fmla="*/ 530 h 584"/>
                <a:gd name="T4" fmla="*/ 3 w 459"/>
                <a:gd name="T5" fmla="*/ 475 h 584"/>
                <a:gd name="T6" fmla="*/ 15 w 459"/>
                <a:gd name="T7" fmla="*/ 422 h 584"/>
                <a:gd name="T8" fmla="*/ 36 w 459"/>
                <a:gd name="T9" fmla="*/ 374 h 584"/>
                <a:gd name="T10" fmla="*/ 226 w 459"/>
                <a:gd name="T11" fmla="*/ 44 h 584"/>
                <a:gd name="T12" fmla="*/ 233 w 459"/>
                <a:gd name="T13" fmla="*/ 33 h 584"/>
                <a:gd name="T14" fmla="*/ 241 w 459"/>
                <a:gd name="T15" fmla="*/ 21 h 584"/>
                <a:gd name="T16" fmla="*/ 250 w 459"/>
                <a:gd name="T17" fmla="*/ 10 h 584"/>
                <a:gd name="T18" fmla="*/ 259 w 459"/>
                <a:gd name="T19" fmla="*/ 0 h 584"/>
                <a:gd name="T20" fmla="*/ 429 w 459"/>
                <a:gd name="T21" fmla="*/ 37 h 584"/>
                <a:gd name="T22" fmla="*/ 459 w 459"/>
                <a:gd name="T23" fmla="*/ 198 h 584"/>
                <a:gd name="T24" fmla="*/ 279 w 459"/>
                <a:gd name="T25" fmla="*/ 510 h 584"/>
                <a:gd name="T26" fmla="*/ 125 w 459"/>
                <a:gd name="T27" fmla="*/ 456 h 584"/>
                <a:gd name="T28" fmla="*/ 8 w 459"/>
                <a:gd name="T29" fmla="*/ 584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9" h="584">
                  <a:moveTo>
                    <a:pt x="8" y="584"/>
                  </a:moveTo>
                  <a:cubicBezTo>
                    <a:pt x="4" y="566"/>
                    <a:pt x="2" y="548"/>
                    <a:pt x="1" y="530"/>
                  </a:cubicBezTo>
                  <a:cubicBezTo>
                    <a:pt x="0" y="512"/>
                    <a:pt x="1" y="493"/>
                    <a:pt x="3" y="475"/>
                  </a:cubicBezTo>
                  <a:cubicBezTo>
                    <a:pt x="5" y="457"/>
                    <a:pt x="9" y="439"/>
                    <a:pt x="15" y="422"/>
                  </a:cubicBezTo>
                  <a:cubicBezTo>
                    <a:pt x="20" y="405"/>
                    <a:pt x="27" y="389"/>
                    <a:pt x="36" y="374"/>
                  </a:cubicBezTo>
                  <a:cubicBezTo>
                    <a:pt x="226" y="44"/>
                    <a:pt x="226" y="44"/>
                    <a:pt x="226" y="44"/>
                  </a:cubicBezTo>
                  <a:cubicBezTo>
                    <a:pt x="229" y="40"/>
                    <a:pt x="231" y="37"/>
                    <a:pt x="233" y="33"/>
                  </a:cubicBezTo>
                  <a:cubicBezTo>
                    <a:pt x="236" y="29"/>
                    <a:pt x="239" y="25"/>
                    <a:pt x="241" y="21"/>
                  </a:cubicBezTo>
                  <a:cubicBezTo>
                    <a:pt x="244" y="18"/>
                    <a:pt x="247" y="14"/>
                    <a:pt x="250" y="10"/>
                  </a:cubicBezTo>
                  <a:cubicBezTo>
                    <a:pt x="253" y="7"/>
                    <a:pt x="256" y="3"/>
                    <a:pt x="259" y="0"/>
                  </a:cubicBezTo>
                  <a:cubicBezTo>
                    <a:pt x="429" y="37"/>
                    <a:pt x="429" y="37"/>
                    <a:pt x="429" y="37"/>
                  </a:cubicBezTo>
                  <a:cubicBezTo>
                    <a:pt x="459" y="198"/>
                    <a:pt x="459" y="198"/>
                    <a:pt x="459" y="198"/>
                  </a:cubicBezTo>
                  <a:cubicBezTo>
                    <a:pt x="279" y="510"/>
                    <a:pt x="279" y="510"/>
                    <a:pt x="279" y="510"/>
                  </a:cubicBezTo>
                  <a:cubicBezTo>
                    <a:pt x="125" y="456"/>
                    <a:pt x="125" y="456"/>
                    <a:pt x="125" y="456"/>
                  </a:cubicBezTo>
                  <a:lnTo>
                    <a:pt x="8" y="584"/>
                  </a:lnTo>
                  <a:close/>
                </a:path>
              </a:pathLst>
            </a:cu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18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7EABC096-F168-46DA-BA33-FF0F8C95B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738" y="1911350"/>
              <a:ext cx="1693863" cy="690563"/>
            </a:xfrm>
            <a:custGeom>
              <a:avLst/>
              <a:gdLst>
                <a:gd name="T0" fmla="*/ 0 w 684"/>
                <a:gd name="T1" fmla="*/ 81 h 279"/>
                <a:gd name="T2" fmla="*/ 43 w 684"/>
                <a:gd name="T3" fmla="*/ 48 h 279"/>
                <a:gd name="T4" fmla="*/ 92 w 684"/>
                <a:gd name="T5" fmla="*/ 22 h 279"/>
                <a:gd name="T6" fmla="*/ 144 w 684"/>
                <a:gd name="T7" fmla="*/ 6 h 279"/>
                <a:gd name="T8" fmla="*/ 196 w 684"/>
                <a:gd name="T9" fmla="*/ 0 h 279"/>
                <a:gd name="T10" fmla="*/ 576 w 684"/>
                <a:gd name="T11" fmla="*/ 0 h 279"/>
                <a:gd name="T12" fmla="*/ 590 w 684"/>
                <a:gd name="T13" fmla="*/ 1 h 279"/>
                <a:gd name="T14" fmla="*/ 604 w 684"/>
                <a:gd name="T15" fmla="*/ 2 h 279"/>
                <a:gd name="T16" fmla="*/ 618 w 684"/>
                <a:gd name="T17" fmla="*/ 4 h 279"/>
                <a:gd name="T18" fmla="*/ 631 w 684"/>
                <a:gd name="T19" fmla="*/ 7 h 279"/>
                <a:gd name="T20" fmla="*/ 684 w 684"/>
                <a:gd name="T21" fmla="*/ 172 h 279"/>
                <a:gd name="T22" fmla="*/ 560 w 684"/>
                <a:gd name="T23" fmla="*/ 279 h 279"/>
                <a:gd name="T24" fmla="*/ 200 w 684"/>
                <a:gd name="T25" fmla="*/ 279 h 279"/>
                <a:gd name="T26" fmla="*/ 170 w 684"/>
                <a:gd name="T27" fmla="*/ 118 h 279"/>
                <a:gd name="T28" fmla="*/ 0 w 684"/>
                <a:gd name="T29" fmla="*/ 8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4" h="279">
                  <a:moveTo>
                    <a:pt x="0" y="81"/>
                  </a:moveTo>
                  <a:cubicBezTo>
                    <a:pt x="13" y="69"/>
                    <a:pt x="28" y="58"/>
                    <a:pt x="43" y="48"/>
                  </a:cubicBezTo>
                  <a:cubicBezTo>
                    <a:pt x="59" y="38"/>
                    <a:pt x="75" y="29"/>
                    <a:pt x="92" y="22"/>
                  </a:cubicBezTo>
                  <a:cubicBezTo>
                    <a:pt x="109" y="15"/>
                    <a:pt x="126" y="10"/>
                    <a:pt x="144" y="6"/>
                  </a:cubicBezTo>
                  <a:cubicBezTo>
                    <a:pt x="161" y="2"/>
                    <a:pt x="179" y="0"/>
                    <a:pt x="196" y="0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581" y="0"/>
                    <a:pt x="585" y="1"/>
                    <a:pt x="590" y="1"/>
                  </a:cubicBezTo>
                  <a:cubicBezTo>
                    <a:pt x="595" y="1"/>
                    <a:pt x="599" y="2"/>
                    <a:pt x="604" y="2"/>
                  </a:cubicBezTo>
                  <a:cubicBezTo>
                    <a:pt x="608" y="3"/>
                    <a:pt x="613" y="3"/>
                    <a:pt x="618" y="4"/>
                  </a:cubicBezTo>
                  <a:cubicBezTo>
                    <a:pt x="622" y="5"/>
                    <a:pt x="627" y="6"/>
                    <a:pt x="631" y="7"/>
                  </a:cubicBezTo>
                  <a:cubicBezTo>
                    <a:pt x="684" y="172"/>
                    <a:pt x="684" y="172"/>
                    <a:pt x="684" y="172"/>
                  </a:cubicBezTo>
                  <a:cubicBezTo>
                    <a:pt x="560" y="279"/>
                    <a:pt x="560" y="279"/>
                    <a:pt x="560" y="279"/>
                  </a:cubicBezTo>
                  <a:cubicBezTo>
                    <a:pt x="200" y="279"/>
                    <a:pt x="200" y="279"/>
                    <a:pt x="200" y="279"/>
                  </a:cubicBezTo>
                  <a:cubicBezTo>
                    <a:pt x="170" y="118"/>
                    <a:pt x="170" y="118"/>
                    <a:pt x="170" y="118"/>
                  </a:cubicBezTo>
                  <a:lnTo>
                    <a:pt x="0" y="81"/>
                  </a:lnTo>
                  <a:close/>
                </a:path>
              </a:pathLst>
            </a:custGeom>
            <a:gradFill>
              <a:gsLst>
                <a:gs pos="53900">
                  <a:srgbClr val="3EB2A2"/>
                </a:gs>
                <a:gs pos="0">
                  <a:srgbClr val="86CCC1"/>
                </a:gs>
                <a:gs pos="100000">
                  <a:srgbClr val="009C87"/>
                </a:gs>
              </a:gsLst>
              <a:lin ang="180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0F3DC815-6282-4DFE-BB6C-C0F915C9C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3363" y="1943100"/>
              <a:ext cx="1116013" cy="1579563"/>
            </a:xfrm>
            <a:custGeom>
              <a:avLst/>
              <a:gdLst>
                <a:gd name="T0" fmla="*/ 71 w 451"/>
                <a:gd name="T1" fmla="*/ 0 h 638"/>
                <a:gd name="T2" fmla="*/ 121 w 451"/>
                <a:gd name="T3" fmla="*/ 21 h 638"/>
                <a:gd name="T4" fmla="*/ 168 w 451"/>
                <a:gd name="T5" fmla="*/ 50 h 638"/>
                <a:gd name="T6" fmla="*/ 208 w 451"/>
                <a:gd name="T7" fmla="*/ 87 h 638"/>
                <a:gd name="T8" fmla="*/ 239 w 451"/>
                <a:gd name="T9" fmla="*/ 129 h 638"/>
                <a:gd name="T10" fmla="*/ 429 w 451"/>
                <a:gd name="T11" fmla="*/ 459 h 638"/>
                <a:gd name="T12" fmla="*/ 436 w 451"/>
                <a:gd name="T13" fmla="*/ 471 h 638"/>
                <a:gd name="T14" fmla="*/ 442 w 451"/>
                <a:gd name="T15" fmla="*/ 483 h 638"/>
                <a:gd name="T16" fmla="*/ 447 w 451"/>
                <a:gd name="T17" fmla="*/ 496 h 638"/>
                <a:gd name="T18" fmla="*/ 451 w 451"/>
                <a:gd name="T19" fmla="*/ 510 h 638"/>
                <a:gd name="T20" fmla="*/ 335 w 451"/>
                <a:gd name="T21" fmla="*/ 638 h 638"/>
                <a:gd name="T22" fmla="*/ 180 w 451"/>
                <a:gd name="T23" fmla="*/ 584 h 638"/>
                <a:gd name="T24" fmla="*/ 0 w 451"/>
                <a:gd name="T25" fmla="*/ 272 h 638"/>
                <a:gd name="T26" fmla="*/ 124 w 451"/>
                <a:gd name="T27" fmla="*/ 165 h 638"/>
                <a:gd name="T28" fmla="*/ 71 w 451"/>
                <a:gd name="T29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1" h="638">
                  <a:moveTo>
                    <a:pt x="71" y="0"/>
                  </a:moveTo>
                  <a:cubicBezTo>
                    <a:pt x="88" y="5"/>
                    <a:pt x="105" y="12"/>
                    <a:pt x="121" y="21"/>
                  </a:cubicBezTo>
                  <a:cubicBezTo>
                    <a:pt x="138" y="29"/>
                    <a:pt x="153" y="39"/>
                    <a:pt x="168" y="50"/>
                  </a:cubicBezTo>
                  <a:cubicBezTo>
                    <a:pt x="182" y="61"/>
                    <a:pt x="196" y="74"/>
                    <a:pt x="208" y="87"/>
                  </a:cubicBezTo>
                  <a:cubicBezTo>
                    <a:pt x="220" y="100"/>
                    <a:pt x="230" y="114"/>
                    <a:pt x="239" y="129"/>
                  </a:cubicBezTo>
                  <a:cubicBezTo>
                    <a:pt x="429" y="459"/>
                    <a:pt x="429" y="459"/>
                    <a:pt x="429" y="459"/>
                  </a:cubicBezTo>
                  <a:cubicBezTo>
                    <a:pt x="431" y="463"/>
                    <a:pt x="434" y="467"/>
                    <a:pt x="436" y="471"/>
                  </a:cubicBezTo>
                  <a:cubicBezTo>
                    <a:pt x="438" y="475"/>
                    <a:pt x="440" y="479"/>
                    <a:pt x="442" y="483"/>
                  </a:cubicBezTo>
                  <a:cubicBezTo>
                    <a:pt x="443" y="488"/>
                    <a:pt x="445" y="492"/>
                    <a:pt x="447" y="496"/>
                  </a:cubicBezTo>
                  <a:cubicBezTo>
                    <a:pt x="448" y="501"/>
                    <a:pt x="450" y="505"/>
                    <a:pt x="451" y="510"/>
                  </a:cubicBezTo>
                  <a:cubicBezTo>
                    <a:pt x="335" y="638"/>
                    <a:pt x="335" y="638"/>
                    <a:pt x="335" y="638"/>
                  </a:cubicBezTo>
                  <a:cubicBezTo>
                    <a:pt x="180" y="584"/>
                    <a:pt x="180" y="584"/>
                    <a:pt x="180" y="584"/>
                  </a:cubicBezTo>
                  <a:cubicBezTo>
                    <a:pt x="0" y="272"/>
                    <a:pt x="0" y="272"/>
                    <a:pt x="0" y="272"/>
                  </a:cubicBezTo>
                  <a:cubicBezTo>
                    <a:pt x="124" y="165"/>
                    <a:pt x="124" y="165"/>
                    <a:pt x="124" y="165"/>
                  </a:cubicBezTo>
                  <a:lnTo>
                    <a:pt x="71" y="0"/>
                  </a:lnTo>
                  <a:close/>
                </a:path>
              </a:pathLst>
            </a:custGeom>
            <a:gradFill>
              <a:gsLst>
                <a:gs pos="54500">
                  <a:srgbClr val="B0CE69"/>
                </a:gs>
                <a:gs pos="0">
                  <a:srgbClr val="D7E2A3"/>
                </a:gs>
                <a:gs pos="100000">
                  <a:srgbClr val="90BD39"/>
                </a:gs>
              </a:gsLst>
              <a:lin ang="21594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4A1D5531-71BF-4255-980D-170FF4B04C7C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5369937" y="4256088"/>
              <a:ext cx="1693863" cy="690563"/>
            </a:xfrm>
            <a:custGeom>
              <a:avLst/>
              <a:gdLst>
                <a:gd name="T0" fmla="*/ 0 w 684"/>
                <a:gd name="T1" fmla="*/ 81 h 279"/>
                <a:gd name="T2" fmla="*/ 43 w 684"/>
                <a:gd name="T3" fmla="*/ 48 h 279"/>
                <a:gd name="T4" fmla="*/ 92 w 684"/>
                <a:gd name="T5" fmla="*/ 22 h 279"/>
                <a:gd name="T6" fmla="*/ 144 w 684"/>
                <a:gd name="T7" fmla="*/ 6 h 279"/>
                <a:gd name="T8" fmla="*/ 196 w 684"/>
                <a:gd name="T9" fmla="*/ 0 h 279"/>
                <a:gd name="T10" fmla="*/ 576 w 684"/>
                <a:gd name="T11" fmla="*/ 0 h 279"/>
                <a:gd name="T12" fmla="*/ 590 w 684"/>
                <a:gd name="T13" fmla="*/ 1 h 279"/>
                <a:gd name="T14" fmla="*/ 604 w 684"/>
                <a:gd name="T15" fmla="*/ 2 h 279"/>
                <a:gd name="T16" fmla="*/ 618 w 684"/>
                <a:gd name="T17" fmla="*/ 4 h 279"/>
                <a:gd name="T18" fmla="*/ 631 w 684"/>
                <a:gd name="T19" fmla="*/ 7 h 279"/>
                <a:gd name="T20" fmla="*/ 684 w 684"/>
                <a:gd name="T21" fmla="*/ 172 h 279"/>
                <a:gd name="T22" fmla="*/ 560 w 684"/>
                <a:gd name="T23" fmla="*/ 279 h 279"/>
                <a:gd name="T24" fmla="*/ 200 w 684"/>
                <a:gd name="T25" fmla="*/ 279 h 279"/>
                <a:gd name="T26" fmla="*/ 170 w 684"/>
                <a:gd name="T27" fmla="*/ 118 h 279"/>
                <a:gd name="T28" fmla="*/ 0 w 684"/>
                <a:gd name="T29" fmla="*/ 8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4" h="279">
                  <a:moveTo>
                    <a:pt x="0" y="81"/>
                  </a:moveTo>
                  <a:cubicBezTo>
                    <a:pt x="13" y="69"/>
                    <a:pt x="28" y="58"/>
                    <a:pt x="43" y="48"/>
                  </a:cubicBezTo>
                  <a:cubicBezTo>
                    <a:pt x="59" y="38"/>
                    <a:pt x="75" y="29"/>
                    <a:pt x="92" y="22"/>
                  </a:cubicBezTo>
                  <a:cubicBezTo>
                    <a:pt x="109" y="15"/>
                    <a:pt x="126" y="10"/>
                    <a:pt x="144" y="6"/>
                  </a:cubicBezTo>
                  <a:cubicBezTo>
                    <a:pt x="161" y="2"/>
                    <a:pt x="179" y="0"/>
                    <a:pt x="196" y="0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581" y="0"/>
                    <a:pt x="585" y="1"/>
                    <a:pt x="590" y="1"/>
                  </a:cubicBezTo>
                  <a:cubicBezTo>
                    <a:pt x="595" y="1"/>
                    <a:pt x="599" y="2"/>
                    <a:pt x="604" y="2"/>
                  </a:cubicBezTo>
                  <a:cubicBezTo>
                    <a:pt x="608" y="3"/>
                    <a:pt x="613" y="3"/>
                    <a:pt x="618" y="4"/>
                  </a:cubicBezTo>
                  <a:cubicBezTo>
                    <a:pt x="622" y="5"/>
                    <a:pt x="627" y="6"/>
                    <a:pt x="631" y="7"/>
                  </a:cubicBezTo>
                  <a:cubicBezTo>
                    <a:pt x="684" y="172"/>
                    <a:pt x="684" y="172"/>
                    <a:pt x="684" y="172"/>
                  </a:cubicBezTo>
                  <a:cubicBezTo>
                    <a:pt x="560" y="279"/>
                    <a:pt x="560" y="279"/>
                    <a:pt x="560" y="279"/>
                  </a:cubicBezTo>
                  <a:cubicBezTo>
                    <a:pt x="200" y="279"/>
                    <a:pt x="200" y="279"/>
                    <a:pt x="200" y="279"/>
                  </a:cubicBezTo>
                  <a:cubicBezTo>
                    <a:pt x="170" y="118"/>
                    <a:pt x="170" y="118"/>
                    <a:pt x="170" y="118"/>
                  </a:cubicBezTo>
                  <a:lnTo>
                    <a:pt x="0" y="81"/>
                  </a:lnTo>
                  <a:close/>
                </a:path>
              </a:pathLst>
            </a:custGeom>
            <a:gradFill>
              <a:gsLst>
                <a:gs pos="0">
                  <a:srgbClr val="B370AE"/>
                </a:gs>
                <a:gs pos="100000">
                  <a:srgbClr val="822985"/>
                </a:gs>
              </a:gsLst>
              <a:lin ang="2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0A1BF65B-5DB0-40F2-B5CB-F59E41A108BA}"/>
                </a:ext>
              </a:extLst>
            </p:cNvPr>
            <p:cNvSpPr>
              <a:spLocks/>
            </p:cNvSpPr>
            <p:nvPr/>
          </p:nvSpPr>
          <p:spPr bwMode="auto">
            <a:xfrm rot="3567288" flipH="1" flipV="1">
              <a:off x="4291806" y="3765814"/>
              <a:ext cx="1693863" cy="690563"/>
            </a:xfrm>
            <a:custGeom>
              <a:avLst/>
              <a:gdLst>
                <a:gd name="T0" fmla="*/ 0 w 684"/>
                <a:gd name="T1" fmla="*/ 81 h 279"/>
                <a:gd name="T2" fmla="*/ 43 w 684"/>
                <a:gd name="T3" fmla="*/ 48 h 279"/>
                <a:gd name="T4" fmla="*/ 92 w 684"/>
                <a:gd name="T5" fmla="*/ 22 h 279"/>
                <a:gd name="T6" fmla="*/ 144 w 684"/>
                <a:gd name="T7" fmla="*/ 6 h 279"/>
                <a:gd name="T8" fmla="*/ 196 w 684"/>
                <a:gd name="T9" fmla="*/ 0 h 279"/>
                <a:gd name="T10" fmla="*/ 576 w 684"/>
                <a:gd name="T11" fmla="*/ 0 h 279"/>
                <a:gd name="T12" fmla="*/ 590 w 684"/>
                <a:gd name="T13" fmla="*/ 1 h 279"/>
                <a:gd name="T14" fmla="*/ 604 w 684"/>
                <a:gd name="T15" fmla="*/ 2 h 279"/>
                <a:gd name="T16" fmla="*/ 618 w 684"/>
                <a:gd name="T17" fmla="*/ 4 h 279"/>
                <a:gd name="T18" fmla="*/ 631 w 684"/>
                <a:gd name="T19" fmla="*/ 7 h 279"/>
                <a:gd name="T20" fmla="*/ 684 w 684"/>
                <a:gd name="T21" fmla="*/ 172 h 279"/>
                <a:gd name="T22" fmla="*/ 560 w 684"/>
                <a:gd name="T23" fmla="*/ 279 h 279"/>
                <a:gd name="T24" fmla="*/ 200 w 684"/>
                <a:gd name="T25" fmla="*/ 279 h 279"/>
                <a:gd name="T26" fmla="*/ 170 w 684"/>
                <a:gd name="T27" fmla="*/ 118 h 279"/>
                <a:gd name="T28" fmla="*/ 0 w 684"/>
                <a:gd name="T29" fmla="*/ 8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4" h="279">
                  <a:moveTo>
                    <a:pt x="0" y="81"/>
                  </a:moveTo>
                  <a:cubicBezTo>
                    <a:pt x="13" y="69"/>
                    <a:pt x="28" y="58"/>
                    <a:pt x="43" y="48"/>
                  </a:cubicBezTo>
                  <a:cubicBezTo>
                    <a:pt x="59" y="38"/>
                    <a:pt x="75" y="29"/>
                    <a:pt x="92" y="22"/>
                  </a:cubicBezTo>
                  <a:cubicBezTo>
                    <a:pt x="109" y="15"/>
                    <a:pt x="126" y="10"/>
                    <a:pt x="144" y="6"/>
                  </a:cubicBezTo>
                  <a:cubicBezTo>
                    <a:pt x="161" y="2"/>
                    <a:pt x="179" y="0"/>
                    <a:pt x="196" y="0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581" y="0"/>
                    <a:pt x="585" y="1"/>
                    <a:pt x="590" y="1"/>
                  </a:cubicBezTo>
                  <a:cubicBezTo>
                    <a:pt x="595" y="1"/>
                    <a:pt x="599" y="2"/>
                    <a:pt x="604" y="2"/>
                  </a:cubicBezTo>
                  <a:cubicBezTo>
                    <a:pt x="608" y="3"/>
                    <a:pt x="613" y="3"/>
                    <a:pt x="618" y="4"/>
                  </a:cubicBezTo>
                  <a:cubicBezTo>
                    <a:pt x="622" y="5"/>
                    <a:pt x="627" y="6"/>
                    <a:pt x="631" y="7"/>
                  </a:cubicBezTo>
                  <a:cubicBezTo>
                    <a:pt x="684" y="172"/>
                    <a:pt x="684" y="172"/>
                    <a:pt x="684" y="172"/>
                  </a:cubicBezTo>
                  <a:cubicBezTo>
                    <a:pt x="560" y="279"/>
                    <a:pt x="560" y="279"/>
                    <a:pt x="560" y="279"/>
                  </a:cubicBezTo>
                  <a:cubicBezTo>
                    <a:pt x="200" y="279"/>
                    <a:pt x="200" y="279"/>
                    <a:pt x="200" y="279"/>
                  </a:cubicBezTo>
                  <a:cubicBezTo>
                    <a:pt x="170" y="118"/>
                    <a:pt x="170" y="118"/>
                    <a:pt x="170" y="118"/>
                  </a:cubicBezTo>
                  <a:lnTo>
                    <a:pt x="0" y="81"/>
                  </a:lnTo>
                  <a:close/>
                </a:path>
              </a:pathLst>
            </a:custGeom>
            <a:gradFill>
              <a:gsLst>
                <a:gs pos="47400">
                  <a:srgbClr val="534597"/>
                </a:gs>
                <a:gs pos="0">
                  <a:srgbClr val="544797">
                    <a:lumMod val="84000"/>
                    <a:lumOff val="16000"/>
                  </a:srgbClr>
                </a:gs>
                <a:gs pos="100000">
                  <a:srgbClr val="3A2E7A"/>
                </a:gs>
              </a:gsLst>
              <a:lin ang="2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defTabSz="457200"/>
              <a:endParaRPr lang="zh-CN" altLang="en-US" kern="0">
                <a:solidFill>
                  <a:sysClr val="windowText" lastClr="000000"/>
                </a:solidFill>
                <a:uFill>
                  <a:solidFill/>
                </a:uFill>
                <a:latin typeface="微软雅黑"/>
                <a:ea typeface="微软雅黑"/>
                <a:cs typeface="Calibri"/>
              </a:endParaRPr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A9175832-1289-42BA-BF81-F10A2CB9E1CB}"/>
              </a:ext>
            </a:extLst>
          </p:cNvPr>
          <p:cNvSpPr txBox="1"/>
          <p:nvPr/>
        </p:nvSpPr>
        <p:spPr>
          <a:xfrm>
            <a:off x="4572968" y="2932273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E5D322FF-E599-41BB-AA48-9B55A6D3AD57}"/>
              </a:ext>
            </a:extLst>
          </p:cNvPr>
          <p:cNvSpPr txBox="1"/>
          <p:nvPr/>
        </p:nvSpPr>
        <p:spPr>
          <a:xfrm>
            <a:off x="4520470" y="4147906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55ED00EC-D0E9-47D8-B620-7CFECBBE2141}"/>
              </a:ext>
            </a:extLst>
          </p:cNvPr>
          <p:cNvSpPr txBox="1"/>
          <p:nvPr/>
        </p:nvSpPr>
        <p:spPr>
          <a:xfrm>
            <a:off x="5695890" y="4856948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35B02550-F2A2-420C-BA20-33015077BC02}"/>
              </a:ext>
            </a:extLst>
          </p:cNvPr>
          <p:cNvSpPr txBox="1"/>
          <p:nvPr/>
        </p:nvSpPr>
        <p:spPr>
          <a:xfrm>
            <a:off x="6883097" y="4232843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2F7E9B2F-3666-48BD-8ABA-2F47928FB6C3}"/>
              </a:ext>
            </a:extLst>
          </p:cNvPr>
          <p:cNvSpPr txBox="1"/>
          <p:nvPr/>
        </p:nvSpPr>
        <p:spPr>
          <a:xfrm>
            <a:off x="6910998" y="2919342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A3E8FBE1-7B53-4E9A-BD99-54A09F1DB078}"/>
              </a:ext>
            </a:extLst>
          </p:cNvPr>
          <p:cNvSpPr txBox="1"/>
          <p:nvPr/>
        </p:nvSpPr>
        <p:spPr>
          <a:xfrm>
            <a:off x="5667562" y="219811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EA6539DC-5506-4126-89FC-BAB584547486}"/>
              </a:ext>
            </a:extLst>
          </p:cNvPr>
          <p:cNvSpPr txBox="1"/>
          <p:nvPr/>
        </p:nvSpPr>
        <p:spPr>
          <a:xfrm>
            <a:off x="982932" y="2637191"/>
            <a:ext cx="2995086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E15ADD5A-5011-45EB-9DE7-21C51D8A3B08}"/>
              </a:ext>
            </a:extLst>
          </p:cNvPr>
          <p:cNvSpPr txBox="1"/>
          <p:nvPr/>
        </p:nvSpPr>
        <p:spPr>
          <a:xfrm>
            <a:off x="992553" y="4523883"/>
            <a:ext cx="2995086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360E5FB5-5B8D-4353-8EB5-E847C9F9B182}"/>
              </a:ext>
            </a:extLst>
          </p:cNvPr>
          <p:cNvSpPr txBox="1"/>
          <p:nvPr/>
        </p:nvSpPr>
        <p:spPr>
          <a:xfrm>
            <a:off x="8056568" y="4503475"/>
            <a:ext cx="2995086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9578E965-EC71-4F96-B3D5-DCE5371C7FED}"/>
              </a:ext>
            </a:extLst>
          </p:cNvPr>
          <p:cNvSpPr txBox="1"/>
          <p:nvPr/>
        </p:nvSpPr>
        <p:spPr>
          <a:xfrm>
            <a:off x="8056568" y="2490497"/>
            <a:ext cx="2995086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82D72AE6-4153-4C6F-ABB5-9832BCC7874B}"/>
              </a:ext>
            </a:extLst>
          </p:cNvPr>
          <p:cNvSpPr txBox="1"/>
          <p:nvPr/>
        </p:nvSpPr>
        <p:spPr>
          <a:xfrm>
            <a:off x="3305624" y="1612843"/>
            <a:ext cx="5580750" cy="32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4E1F1CCA-7E1E-468E-9E45-B2C4A2913D6D}"/>
              </a:ext>
            </a:extLst>
          </p:cNvPr>
          <p:cNvSpPr txBox="1"/>
          <p:nvPr/>
        </p:nvSpPr>
        <p:spPr>
          <a:xfrm>
            <a:off x="3305625" y="5764888"/>
            <a:ext cx="5580750" cy="32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一段话描述该关键词，描述关键词要简洁大方，提炼好关键词</a:t>
            </a:r>
          </a:p>
        </p:txBody>
      </p:sp>
    </p:spTree>
    <p:extLst>
      <p:ext uri="{BB962C8B-B14F-4D97-AF65-F5344CB8AC3E}">
        <p14:creationId xmlns:p14="http://schemas.microsoft.com/office/powerpoint/2010/main" val="2777886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430</Words>
  <Application>Microsoft Office PowerPoint</Application>
  <PresentationFormat>宽屏</PresentationFormat>
  <Paragraphs>78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WIN10</dc:creator>
  <cp:lastModifiedBy>WIN10</cp:lastModifiedBy>
  <cp:revision>11</cp:revision>
  <dcterms:created xsi:type="dcterms:W3CDTF">2019-04-08T05:40:07Z</dcterms:created>
  <dcterms:modified xsi:type="dcterms:W3CDTF">2019-04-08T06:11:50Z</dcterms:modified>
</cp:coreProperties>
</file>