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346" r:id="rId3"/>
    <p:sldId id="339" r:id="rId5"/>
    <p:sldId id="337" r:id="rId6"/>
    <p:sldId id="342" r:id="rId7"/>
    <p:sldId id="338" r:id="rId8"/>
    <p:sldId id="341" r:id="rId9"/>
    <p:sldId id="34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F4B0B"/>
    <a:srgbClr val="C75213"/>
    <a:srgbClr val="EFB888"/>
    <a:srgbClr val="EAA05F"/>
    <a:srgbClr val="F2915C"/>
    <a:srgbClr val="F29966"/>
    <a:srgbClr val="ED7025"/>
    <a:srgbClr val="E69146"/>
    <a:srgbClr val="A99B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194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6.xml"/><Relationship Id="rId2" Type="http://schemas.openxmlformats.org/officeDocument/2006/relationships/image" Target="../media/image1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2810510" y="2079943"/>
            <a:ext cx="6570980" cy="2698115"/>
          </a:xfrm>
          <a:prstGeom prst="rect">
            <a:avLst/>
          </a:prstGeom>
          <a:noFill/>
          <a:ln w="101600">
            <a:solidFill>
              <a:srgbClr val="A99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4" name="TextBox 22"/>
          <p:cNvSpPr txBox="1"/>
          <p:nvPr/>
        </p:nvSpPr>
        <p:spPr>
          <a:xfrm>
            <a:off x="3907473" y="2299335"/>
            <a:ext cx="4377055" cy="19380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p>
            <a:pPr marR="0" algn="di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sz="6000" b="1" kern="1200" cap="none" spc="0" normalizeH="0" baseline="0" noProof="0" smtClean="0">
                <a:solidFill>
                  <a:srgbClr val="A99B95"/>
                </a:solidFill>
                <a:latin typeface="思源黑体 CN Heavy" panose="020B0A00000000000000" charset="-122"/>
                <a:ea typeface="思源黑体 CN Heavy" panose="020B0A00000000000000" charset="-122"/>
                <a:cs typeface="Arial" panose="020B0604020202020204" pitchFamily="34" charset="0"/>
              </a:rPr>
              <a:t>并列</a:t>
            </a:r>
            <a:r>
              <a:rPr kumimoji="0" lang="en-US" altLang="zh-CN" sz="6000" b="1" kern="1200" cap="none" spc="0" normalizeH="0" baseline="0" noProof="0" smtClean="0">
                <a:solidFill>
                  <a:srgbClr val="A99B95"/>
                </a:solidFill>
                <a:latin typeface="思源黑体 CN Heavy" panose="020B0A00000000000000" charset="-122"/>
                <a:ea typeface="思源黑体 CN Heavy" panose="020B0A00000000000000" charset="-122"/>
                <a:cs typeface="Arial" panose="020B0604020202020204" pitchFamily="34" charset="0"/>
              </a:rPr>
              <a:t>/</a:t>
            </a:r>
            <a:r>
              <a:rPr kumimoji="0" lang="zh-CN" altLang="en-US" sz="6000" b="1" kern="1200" cap="none" spc="0" normalizeH="0" baseline="0" noProof="0" smtClean="0">
                <a:solidFill>
                  <a:srgbClr val="A99B95"/>
                </a:solidFill>
                <a:latin typeface="思源黑体 CN Heavy" panose="020B0A00000000000000" charset="-122"/>
                <a:ea typeface="思源黑体 CN Heavy" panose="020B0A00000000000000" charset="-122"/>
                <a:cs typeface="Arial" panose="020B0604020202020204" pitchFamily="34" charset="0"/>
              </a:rPr>
              <a:t>递进</a:t>
            </a:r>
            <a:endParaRPr kumimoji="0" lang="zh-CN" altLang="en-US" sz="6000" b="1" kern="1200" cap="none" spc="0" normalizeH="0" baseline="0" noProof="0" smtClean="0">
              <a:solidFill>
                <a:srgbClr val="A99B95"/>
              </a:solidFill>
              <a:latin typeface="思源黑体 CN Heavy" panose="020B0A00000000000000" charset="-122"/>
              <a:ea typeface="思源黑体 CN Heavy" panose="020B0A00000000000000" charset="-122"/>
              <a:cs typeface="Arial" panose="020B0604020202020204" pitchFamily="34" charset="0"/>
            </a:endParaRPr>
          </a:p>
          <a:p>
            <a:pPr marR="0" algn="di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sz="6000" b="1" kern="1200" cap="none" spc="0" normalizeH="0" baseline="0" noProof="0" smtClean="0">
                <a:solidFill>
                  <a:srgbClr val="A99B95"/>
                </a:solidFill>
                <a:latin typeface="思源黑体 CN Heavy" panose="020B0A00000000000000" charset="-122"/>
                <a:ea typeface="思源黑体 CN Heavy" panose="020B0A00000000000000" charset="-122"/>
                <a:cs typeface="Arial" panose="020B0604020202020204" pitchFamily="34" charset="0"/>
              </a:rPr>
              <a:t>关系图表</a:t>
            </a:r>
            <a:endParaRPr kumimoji="0" lang="zh-CN" sz="6000" b="1" kern="1200" cap="none" spc="0" normalizeH="0" baseline="0" noProof="0" smtClean="0">
              <a:solidFill>
                <a:srgbClr val="A99B95"/>
              </a:solidFill>
              <a:latin typeface="思源黑体 CN Heavy" panose="020B0A00000000000000" charset="-122"/>
              <a:ea typeface="思源黑体 CN Heavy" panose="020B0A00000000000000" charset="-122"/>
              <a:cs typeface="Arial" panose="020B0604020202020204" pitchFamily="34" charset="0"/>
            </a:endParaRPr>
          </a:p>
        </p:txBody>
      </p:sp>
      <p:sp>
        <p:nvSpPr>
          <p:cNvPr id="75" name="TextBox 22"/>
          <p:cNvSpPr txBox="1"/>
          <p:nvPr/>
        </p:nvSpPr>
        <p:spPr>
          <a:xfrm>
            <a:off x="4197350" y="4161155"/>
            <a:ext cx="3515995" cy="39878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p>
            <a:pPr marR="0" algn="di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2000" b="1" kern="1200" cap="none" spc="0" normalizeH="0" baseline="0" noProof="0" smtClean="0">
                <a:solidFill>
                  <a:srgbClr val="A99B95"/>
                </a:solidFill>
                <a:latin typeface="思源黑体 CN Medium" panose="020B0600000000000000" charset="-122"/>
                <a:ea typeface="思源黑体 CN Medium" panose="020B0600000000000000" charset="-122"/>
                <a:cs typeface="Arial" panose="020B0604020202020204" pitchFamily="34" charset="0"/>
              </a:rPr>
              <a:t>PPT</a:t>
            </a:r>
            <a:r>
              <a:rPr kumimoji="0" lang="zh-CN" altLang="en-US" sz="2000" b="1" kern="1200" cap="none" spc="0" normalizeH="0" baseline="0" noProof="0" smtClean="0">
                <a:solidFill>
                  <a:srgbClr val="A99B95"/>
                </a:solidFill>
                <a:latin typeface="思源黑体 CN Medium" panose="020B0600000000000000" charset="-122"/>
                <a:ea typeface="思源黑体 CN Medium" panose="020B0600000000000000" charset="-122"/>
                <a:cs typeface="Arial" panose="020B0604020202020204" pitchFamily="34" charset="0"/>
              </a:rPr>
              <a:t>图表模版</a:t>
            </a:r>
            <a:endParaRPr kumimoji="0" lang="zh-CN" altLang="en-US" sz="2000" b="1" kern="1200" cap="none" spc="0" normalizeH="0" baseline="0" noProof="0" smtClean="0">
              <a:solidFill>
                <a:srgbClr val="A99B95"/>
              </a:solidFill>
              <a:latin typeface="思源黑体 CN Medium" panose="020B0600000000000000" charset="-122"/>
              <a:ea typeface="思源黑体 CN Medium" panose="020B0600000000000000" charset="-122"/>
              <a:cs typeface="Arial" panose="020B0604020202020204" pitchFamily="34" charset="0"/>
            </a:endParaRPr>
          </a:p>
        </p:txBody>
      </p:sp>
      <p:sp>
        <p:nvSpPr>
          <p:cNvPr id="18" name="等腰三角形 17"/>
          <p:cNvSpPr/>
          <p:nvPr/>
        </p:nvSpPr>
        <p:spPr>
          <a:xfrm rot="14400000">
            <a:off x="8082280" y="4648835"/>
            <a:ext cx="488315" cy="489585"/>
          </a:xfrm>
          <a:prstGeom prst="triangle">
            <a:avLst>
              <a:gd name="adj" fmla="val 36767"/>
            </a:avLst>
          </a:prstGeom>
          <a:gradFill>
            <a:gsLst>
              <a:gs pos="25000">
                <a:srgbClr val="ED7025"/>
              </a:gs>
              <a:gs pos="100000">
                <a:srgbClr val="F5AD85"/>
              </a:gs>
            </a:gsLst>
            <a:lin ang="8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椭圆 52"/>
          <p:cNvSpPr/>
          <p:nvPr/>
        </p:nvSpPr>
        <p:spPr>
          <a:xfrm>
            <a:off x="4998720" y="2466340"/>
            <a:ext cx="2212340" cy="2212340"/>
          </a:xfrm>
          <a:prstGeom prst="ellipse">
            <a:avLst/>
          </a:prstGeom>
          <a:solidFill>
            <a:schemeClr val="bg1"/>
          </a:solidFill>
          <a:ln w="34925">
            <a:gradFill>
              <a:gsLst>
                <a:gs pos="0">
                  <a:schemeClr val="bg1"/>
                </a:gs>
                <a:gs pos="21000">
                  <a:schemeClr val="bg1">
                    <a:lumMod val="95000"/>
                  </a:schemeClr>
                </a:gs>
                <a:gs pos="87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outerShdw blurRad="114300" dist="1143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9" name="组合 58"/>
          <p:cNvGrpSpPr/>
          <p:nvPr/>
        </p:nvGrpSpPr>
        <p:grpSpPr>
          <a:xfrm rot="0">
            <a:off x="849630" y="1717040"/>
            <a:ext cx="2835910" cy="992505"/>
            <a:chOff x="2284" y="3598"/>
            <a:chExt cx="3948" cy="1382"/>
          </a:xfrm>
        </p:grpSpPr>
        <p:sp>
          <p:nvSpPr>
            <p:cNvPr id="3" name="圆角矩形 2"/>
            <p:cNvSpPr/>
            <p:nvPr/>
          </p:nvSpPr>
          <p:spPr>
            <a:xfrm>
              <a:off x="2284" y="359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5000">
                  <a:srgbClr val="CF604C"/>
                </a:gs>
                <a:gs pos="100000">
                  <a:srgbClr val="E4A399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2420" y="372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 rot="0">
            <a:off x="849630" y="3081655"/>
            <a:ext cx="2835910" cy="992505"/>
            <a:chOff x="2284" y="7398"/>
            <a:chExt cx="3948" cy="1382"/>
          </a:xfrm>
        </p:grpSpPr>
        <p:sp>
          <p:nvSpPr>
            <p:cNvPr id="7" name="圆角矩形 6"/>
            <p:cNvSpPr/>
            <p:nvPr/>
          </p:nvSpPr>
          <p:spPr>
            <a:xfrm>
              <a:off x="2284" y="739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5000">
                  <a:srgbClr val="A4958E"/>
                </a:gs>
                <a:gs pos="100000">
                  <a:srgbClr val="CAC1BD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2420" y="752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 rot="0">
            <a:off x="8506460" y="1717040"/>
            <a:ext cx="2835910" cy="992505"/>
            <a:chOff x="12944" y="3598"/>
            <a:chExt cx="3948" cy="1382"/>
          </a:xfrm>
        </p:grpSpPr>
        <p:sp>
          <p:nvSpPr>
            <p:cNvPr id="12" name="圆角矩形 11"/>
            <p:cNvSpPr/>
            <p:nvPr/>
          </p:nvSpPr>
          <p:spPr>
            <a:xfrm flipH="1">
              <a:off x="12944" y="359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3000">
                  <a:srgbClr val="375A62"/>
                </a:gs>
                <a:gs pos="100000">
                  <a:srgbClr val="568C98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 flipH="1">
              <a:off x="13949" y="372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57" name="组合 56"/>
          <p:cNvGrpSpPr/>
          <p:nvPr/>
        </p:nvGrpSpPr>
        <p:grpSpPr>
          <a:xfrm rot="0">
            <a:off x="849630" y="4446270"/>
            <a:ext cx="2835910" cy="992505"/>
            <a:chOff x="2284" y="5478"/>
            <a:chExt cx="3948" cy="1382"/>
          </a:xfrm>
        </p:grpSpPr>
        <p:sp>
          <p:nvSpPr>
            <p:cNvPr id="5" name="圆角矩形 4"/>
            <p:cNvSpPr/>
            <p:nvPr/>
          </p:nvSpPr>
          <p:spPr>
            <a:xfrm>
              <a:off x="2284" y="547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5000">
                  <a:srgbClr val="ECAF74"/>
                </a:gs>
                <a:gs pos="100000">
                  <a:srgbClr val="F6D8BC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2420" y="560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 rot="0">
            <a:off x="8506460" y="4446270"/>
            <a:ext cx="2835910" cy="992505"/>
            <a:chOff x="12944" y="5498"/>
            <a:chExt cx="3948" cy="1382"/>
          </a:xfrm>
        </p:grpSpPr>
        <p:sp>
          <p:nvSpPr>
            <p:cNvPr id="16" name="圆角矩形 15"/>
            <p:cNvSpPr/>
            <p:nvPr/>
          </p:nvSpPr>
          <p:spPr>
            <a:xfrm flipH="1">
              <a:off x="12944" y="549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5000">
                  <a:srgbClr val="6794A2"/>
                </a:gs>
                <a:gs pos="100000">
                  <a:srgbClr val="9DBAC3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圆角矩形 16"/>
            <p:cNvSpPr/>
            <p:nvPr/>
          </p:nvSpPr>
          <p:spPr>
            <a:xfrm flipH="1">
              <a:off x="13949" y="562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5" name="组合 64"/>
          <p:cNvGrpSpPr/>
          <p:nvPr/>
        </p:nvGrpSpPr>
        <p:grpSpPr>
          <a:xfrm rot="0">
            <a:off x="8506460" y="3081655"/>
            <a:ext cx="2835910" cy="992505"/>
            <a:chOff x="12944" y="7398"/>
            <a:chExt cx="3948" cy="1382"/>
          </a:xfrm>
        </p:grpSpPr>
        <p:sp>
          <p:nvSpPr>
            <p:cNvPr id="19" name="圆角矩形 18"/>
            <p:cNvSpPr/>
            <p:nvPr/>
          </p:nvSpPr>
          <p:spPr>
            <a:xfrm flipH="1">
              <a:off x="12944" y="7398"/>
              <a:ext cx="3948" cy="1383"/>
            </a:xfrm>
            <a:prstGeom prst="roundRect">
              <a:avLst>
                <a:gd name="adj" fmla="val 50000"/>
              </a:avLst>
            </a:prstGeom>
            <a:gradFill>
              <a:gsLst>
                <a:gs pos="25000">
                  <a:srgbClr val="ED7025"/>
                </a:gs>
                <a:gs pos="100000">
                  <a:srgbClr val="F5AD85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 flipH="1">
              <a:off x="13949" y="7526"/>
              <a:ext cx="2807" cy="112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0" name="椭圆 49"/>
          <p:cNvSpPr/>
          <p:nvPr/>
        </p:nvSpPr>
        <p:spPr>
          <a:xfrm>
            <a:off x="4725670" y="2193290"/>
            <a:ext cx="2758440" cy="2758440"/>
          </a:xfrm>
          <a:prstGeom prst="ellipse">
            <a:avLst/>
          </a:prstGeom>
          <a:noFill/>
          <a:ln w="635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5" name="组合 54"/>
          <p:cNvGrpSpPr/>
          <p:nvPr/>
        </p:nvGrpSpPr>
        <p:grpSpPr>
          <a:xfrm rot="0">
            <a:off x="3764915" y="2193290"/>
            <a:ext cx="984250" cy="2781300"/>
            <a:chOff x="6343" y="6080"/>
            <a:chExt cx="1370" cy="3872"/>
          </a:xfrm>
        </p:grpSpPr>
        <p:sp>
          <p:nvSpPr>
            <p:cNvPr id="21" name="任意多边形 20"/>
            <p:cNvSpPr/>
            <p:nvPr/>
          </p:nvSpPr>
          <p:spPr>
            <a:xfrm>
              <a:off x="6384" y="6080"/>
              <a:ext cx="1289" cy="1636"/>
            </a:xfrm>
            <a:custGeom>
              <a:avLst/>
              <a:gdLst>
                <a:gd name="connsiteX0" fmla="*/ 0 w 1312"/>
                <a:gd name="connsiteY0" fmla="*/ 0 h 1665"/>
                <a:gd name="connsiteX1" fmla="*/ 607 w 1312"/>
                <a:gd name="connsiteY1" fmla="*/ 333 h 1665"/>
                <a:gd name="connsiteX2" fmla="*/ 843 w 1312"/>
                <a:gd name="connsiteY2" fmla="*/ 1271 h 1665"/>
                <a:gd name="connsiteX3" fmla="*/ 1312 w 1312"/>
                <a:gd name="connsiteY3" fmla="*/ 1665 h 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2" h="1665">
                  <a:moveTo>
                    <a:pt x="0" y="0"/>
                  </a:moveTo>
                  <a:cubicBezTo>
                    <a:pt x="80" y="30"/>
                    <a:pt x="489" y="10"/>
                    <a:pt x="607" y="333"/>
                  </a:cubicBezTo>
                  <a:cubicBezTo>
                    <a:pt x="724" y="657"/>
                    <a:pt x="738" y="990"/>
                    <a:pt x="843" y="1271"/>
                  </a:cubicBezTo>
                  <a:cubicBezTo>
                    <a:pt x="948" y="1552"/>
                    <a:pt x="1150" y="1669"/>
                    <a:pt x="1312" y="1665"/>
                  </a:cubicBezTo>
                </a:path>
              </a:pathLst>
            </a:cu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任意多边形 21"/>
            <p:cNvSpPr/>
            <p:nvPr/>
          </p:nvSpPr>
          <p:spPr>
            <a:xfrm flipV="1">
              <a:off x="6384" y="8316"/>
              <a:ext cx="1289" cy="1636"/>
            </a:xfrm>
            <a:custGeom>
              <a:avLst/>
              <a:gdLst>
                <a:gd name="connsiteX0" fmla="*/ 0 w 1312"/>
                <a:gd name="connsiteY0" fmla="*/ 0 h 1665"/>
                <a:gd name="connsiteX1" fmla="*/ 607 w 1312"/>
                <a:gd name="connsiteY1" fmla="*/ 333 h 1665"/>
                <a:gd name="connsiteX2" fmla="*/ 843 w 1312"/>
                <a:gd name="connsiteY2" fmla="*/ 1271 h 1665"/>
                <a:gd name="connsiteX3" fmla="*/ 1312 w 1312"/>
                <a:gd name="connsiteY3" fmla="*/ 1665 h 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2" h="1665">
                  <a:moveTo>
                    <a:pt x="0" y="0"/>
                  </a:moveTo>
                  <a:cubicBezTo>
                    <a:pt x="80" y="30"/>
                    <a:pt x="489" y="10"/>
                    <a:pt x="607" y="333"/>
                  </a:cubicBezTo>
                  <a:cubicBezTo>
                    <a:pt x="724" y="657"/>
                    <a:pt x="738" y="990"/>
                    <a:pt x="843" y="1271"/>
                  </a:cubicBezTo>
                  <a:cubicBezTo>
                    <a:pt x="948" y="1552"/>
                    <a:pt x="1150" y="1669"/>
                    <a:pt x="1312" y="1665"/>
                  </a:cubicBezTo>
                </a:path>
              </a:pathLst>
            </a:cu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51" name="直接连接符 50"/>
            <p:cNvCxnSpPr/>
            <p:nvPr/>
          </p:nvCxnSpPr>
          <p:spPr>
            <a:xfrm>
              <a:off x="6343" y="8016"/>
              <a:ext cx="1370" cy="0"/>
            </a:xfrm>
            <a:prstGeom prst="line">
              <a:avLst/>
            </a:pr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6" name="组合 55"/>
          <p:cNvGrpSpPr/>
          <p:nvPr/>
        </p:nvGrpSpPr>
        <p:grpSpPr>
          <a:xfrm rot="0">
            <a:off x="7457440" y="2193290"/>
            <a:ext cx="984250" cy="2781300"/>
            <a:chOff x="11483" y="6080"/>
            <a:chExt cx="1370" cy="3872"/>
          </a:xfrm>
        </p:grpSpPr>
        <p:sp>
          <p:nvSpPr>
            <p:cNvPr id="23" name="任意多边形 22"/>
            <p:cNvSpPr/>
            <p:nvPr/>
          </p:nvSpPr>
          <p:spPr>
            <a:xfrm flipH="1">
              <a:off x="11514" y="6080"/>
              <a:ext cx="1289" cy="1636"/>
            </a:xfrm>
            <a:custGeom>
              <a:avLst/>
              <a:gdLst>
                <a:gd name="connsiteX0" fmla="*/ 0 w 1312"/>
                <a:gd name="connsiteY0" fmla="*/ 0 h 1665"/>
                <a:gd name="connsiteX1" fmla="*/ 607 w 1312"/>
                <a:gd name="connsiteY1" fmla="*/ 333 h 1665"/>
                <a:gd name="connsiteX2" fmla="*/ 843 w 1312"/>
                <a:gd name="connsiteY2" fmla="*/ 1271 h 1665"/>
                <a:gd name="connsiteX3" fmla="*/ 1312 w 1312"/>
                <a:gd name="connsiteY3" fmla="*/ 1665 h 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2" h="1665">
                  <a:moveTo>
                    <a:pt x="0" y="0"/>
                  </a:moveTo>
                  <a:cubicBezTo>
                    <a:pt x="80" y="30"/>
                    <a:pt x="489" y="10"/>
                    <a:pt x="607" y="333"/>
                  </a:cubicBezTo>
                  <a:cubicBezTo>
                    <a:pt x="724" y="657"/>
                    <a:pt x="738" y="990"/>
                    <a:pt x="843" y="1271"/>
                  </a:cubicBezTo>
                  <a:cubicBezTo>
                    <a:pt x="948" y="1552"/>
                    <a:pt x="1150" y="1669"/>
                    <a:pt x="1312" y="1665"/>
                  </a:cubicBezTo>
                </a:path>
              </a:pathLst>
            </a:cu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4" name="任意多边形 23"/>
            <p:cNvSpPr/>
            <p:nvPr/>
          </p:nvSpPr>
          <p:spPr>
            <a:xfrm flipH="1" flipV="1">
              <a:off x="11514" y="8316"/>
              <a:ext cx="1289" cy="1636"/>
            </a:xfrm>
            <a:custGeom>
              <a:avLst/>
              <a:gdLst>
                <a:gd name="connsiteX0" fmla="*/ 0 w 1312"/>
                <a:gd name="connsiteY0" fmla="*/ 0 h 1665"/>
                <a:gd name="connsiteX1" fmla="*/ 607 w 1312"/>
                <a:gd name="connsiteY1" fmla="*/ 333 h 1665"/>
                <a:gd name="connsiteX2" fmla="*/ 843 w 1312"/>
                <a:gd name="connsiteY2" fmla="*/ 1271 h 1665"/>
                <a:gd name="connsiteX3" fmla="*/ 1312 w 1312"/>
                <a:gd name="connsiteY3" fmla="*/ 1665 h 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2" h="1665">
                  <a:moveTo>
                    <a:pt x="0" y="0"/>
                  </a:moveTo>
                  <a:cubicBezTo>
                    <a:pt x="80" y="30"/>
                    <a:pt x="489" y="10"/>
                    <a:pt x="607" y="333"/>
                  </a:cubicBezTo>
                  <a:cubicBezTo>
                    <a:pt x="724" y="657"/>
                    <a:pt x="738" y="990"/>
                    <a:pt x="843" y="1271"/>
                  </a:cubicBezTo>
                  <a:cubicBezTo>
                    <a:pt x="948" y="1552"/>
                    <a:pt x="1150" y="1669"/>
                    <a:pt x="1312" y="1665"/>
                  </a:cubicBezTo>
                </a:path>
              </a:pathLst>
            </a:cu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11483" y="8016"/>
              <a:ext cx="1370" cy="0"/>
            </a:xfrm>
            <a:prstGeom prst="line">
              <a:avLst/>
            </a:prstGeom>
            <a:noFill/>
            <a:ln w="412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80" name="任意多边形 79"/>
          <p:cNvSpPr/>
          <p:nvPr/>
        </p:nvSpPr>
        <p:spPr>
          <a:xfrm>
            <a:off x="5960745" y="1652270"/>
            <a:ext cx="287020" cy="320675"/>
          </a:xfrm>
          <a:custGeom>
            <a:avLst/>
            <a:gdLst>
              <a:gd name="connsiteX0" fmla="*/ 0 w 400"/>
              <a:gd name="connsiteY0" fmla="*/ 446 h 446"/>
              <a:gd name="connsiteX1" fmla="*/ 197 w 400"/>
              <a:gd name="connsiteY1" fmla="*/ 0 h 446"/>
              <a:gd name="connsiteX2" fmla="*/ 400 w 400"/>
              <a:gd name="connsiteY2" fmla="*/ 446 h 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" h="446">
                <a:moveTo>
                  <a:pt x="0" y="446"/>
                </a:moveTo>
                <a:lnTo>
                  <a:pt x="197" y="0"/>
                </a:lnTo>
                <a:lnTo>
                  <a:pt x="400" y="446"/>
                </a:lnTo>
              </a:path>
            </a:pathLst>
          </a:custGeom>
          <a:noFill/>
          <a:ln w="41275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" name="任意多边形 80"/>
          <p:cNvSpPr/>
          <p:nvPr/>
        </p:nvSpPr>
        <p:spPr>
          <a:xfrm flipV="1">
            <a:off x="5960745" y="5132705"/>
            <a:ext cx="287020" cy="320675"/>
          </a:xfrm>
          <a:custGeom>
            <a:avLst/>
            <a:gdLst>
              <a:gd name="connsiteX0" fmla="*/ 0 w 400"/>
              <a:gd name="connsiteY0" fmla="*/ 446 h 446"/>
              <a:gd name="connsiteX1" fmla="*/ 197 w 400"/>
              <a:gd name="connsiteY1" fmla="*/ 0 h 446"/>
              <a:gd name="connsiteX2" fmla="*/ 400 w 400"/>
              <a:gd name="connsiteY2" fmla="*/ 446 h 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" h="446">
                <a:moveTo>
                  <a:pt x="0" y="446"/>
                </a:moveTo>
                <a:lnTo>
                  <a:pt x="197" y="0"/>
                </a:lnTo>
                <a:lnTo>
                  <a:pt x="400" y="446"/>
                </a:lnTo>
              </a:path>
            </a:pathLst>
          </a:custGeom>
          <a:noFill/>
          <a:ln w="41275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2" name="Rectangle 60"/>
          <p:cNvSpPr/>
          <p:nvPr/>
        </p:nvSpPr>
        <p:spPr>
          <a:xfrm>
            <a:off x="3084830" y="199644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01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3" name="Rectangle 60"/>
          <p:cNvSpPr/>
          <p:nvPr/>
        </p:nvSpPr>
        <p:spPr>
          <a:xfrm>
            <a:off x="3084830" y="334645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02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4" name="Rectangle 60"/>
          <p:cNvSpPr/>
          <p:nvPr/>
        </p:nvSpPr>
        <p:spPr>
          <a:xfrm>
            <a:off x="3084830" y="471170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03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5" name="Rectangle 60"/>
          <p:cNvSpPr/>
          <p:nvPr/>
        </p:nvSpPr>
        <p:spPr>
          <a:xfrm>
            <a:off x="8728710" y="199644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04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6" name="Rectangle 60"/>
          <p:cNvSpPr/>
          <p:nvPr/>
        </p:nvSpPr>
        <p:spPr>
          <a:xfrm>
            <a:off x="8728710" y="334645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05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7" name="Rectangle 60"/>
          <p:cNvSpPr/>
          <p:nvPr/>
        </p:nvSpPr>
        <p:spPr>
          <a:xfrm>
            <a:off x="8728710" y="4711700"/>
            <a:ext cx="560705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rPr>
              <a:t>06</a:t>
            </a:r>
            <a:endParaRPr lang="en-US" altLang="zh-CN" sz="2500" dirty="0">
              <a:solidFill>
                <a:schemeClr val="bg1"/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  <p:sp>
        <p:nvSpPr>
          <p:cNvPr id="88" name="TextBox 59"/>
          <p:cNvSpPr txBox="1"/>
          <p:nvPr/>
        </p:nvSpPr>
        <p:spPr>
          <a:xfrm>
            <a:off x="1185545" y="2202180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89" name="Rectangle 60"/>
          <p:cNvSpPr/>
          <p:nvPr/>
        </p:nvSpPr>
        <p:spPr>
          <a:xfrm>
            <a:off x="1185545" y="1918970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90" name="TextBox 59"/>
          <p:cNvSpPr txBox="1"/>
          <p:nvPr/>
        </p:nvSpPr>
        <p:spPr>
          <a:xfrm>
            <a:off x="1185545" y="3549015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99" name="Rectangle 60"/>
          <p:cNvSpPr/>
          <p:nvPr/>
        </p:nvSpPr>
        <p:spPr>
          <a:xfrm>
            <a:off x="1185545" y="3265805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02" name="TextBox 59"/>
          <p:cNvSpPr txBox="1"/>
          <p:nvPr/>
        </p:nvSpPr>
        <p:spPr>
          <a:xfrm>
            <a:off x="1185545" y="4917440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03" name="Rectangle 60"/>
          <p:cNvSpPr/>
          <p:nvPr/>
        </p:nvSpPr>
        <p:spPr>
          <a:xfrm>
            <a:off x="1185545" y="4634230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2" name="TextBox 59"/>
          <p:cNvSpPr txBox="1"/>
          <p:nvPr/>
        </p:nvSpPr>
        <p:spPr>
          <a:xfrm>
            <a:off x="9567545" y="2202180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13" name="Rectangle 60"/>
          <p:cNvSpPr/>
          <p:nvPr/>
        </p:nvSpPr>
        <p:spPr>
          <a:xfrm>
            <a:off x="9567545" y="1916430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4" name="TextBox 59"/>
          <p:cNvSpPr txBox="1"/>
          <p:nvPr/>
        </p:nvSpPr>
        <p:spPr>
          <a:xfrm>
            <a:off x="9567545" y="3549015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15" name="Rectangle 60"/>
          <p:cNvSpPr/>
          <p:nvPr/>
        </p:nvSpPr>
        <p:spPr>
          <a:xfrm>
            <a:off x="9567545" y="3263265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6" name="TextBox 59"/>
          <p:cNvSpPr txBox="1"/>
          <p:nvPr/>
        </p:nvSpPr>
        <p:spPr>
          <a:xfrm>
            <a:off x="9567545" y="4917440"/>
            <a:ext cx="1510665" cy="279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</a:t>
            </a:r>
            <a:endParaRPr lang="en-US" altLang="zh-CN" sz="7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17" name="Rectangle 60"/>
          <p:cNvSpPr/>
          <p:nvPr/>
        </p:nvSpPr>
        <p:spPr>
          <a:xfrm>
            <a:off x="9567545" y="4631690"/>
            <a:ext cx="1412875" cy="18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25" name="Freeform 416"/>
          <p:cNvSpPr>
            <a:spLocks noEditPoints="1"/>
          </p:cNvSpPr>
          <p:nvPr/>
        </p:nvSpPr>
        <p:spPr bwMode="auto">
          <a:xfrm>
            <a:off x="5815330" y="2915285"/>
            <a:ext cx="578485" cy="727075"/>
          </a:xfrm>
          <a:custGeom>
            <a:avLst/>
            <a:gdLst>
              <a:gd name="T0" fmla="*/ 130 w 180"/>
              <a:gd name="T1" fmla="*/ 66 h 226"/>
              <a:gd name="T2" fmla="*/ 32 w 180"/>
              <a:gd name="T3" fmla="*/ 66 h 226"/>
              <a:gd name="T4" fmla="*/ 32 w 180"/>
              <a:gd name="T5" fmla="*/ 78 h 226"/>
              <a:gd name="T6" fmla="*/ 130 w 180"/>
              <a:gd name="T7" fmla="*/ 78 h 226"/>
              <a:gd name="T8" fmla="*/ 130 w 180"/>
              <a:gd name="T9" fmla="*/ 66 h 226"/>
              <a:gd name="T10" fmla="*/ 130 w 180"/>
              <a:gd name="T11" fmla="*/ 38 h 226"/>
              <a:gd name="T12" fmla="*/ 32 w 180"/>
              <a:gd name="T13" fmla="*/ 38 h 226"/>
              <a:gd name="T14" fmla="*/ 32 w 180"/>
              <a:gd name="T15" fmla="*/ 52 h 226"/>
              <a:gd name="T16" fmla="*/ 130 w 180"/>
              <a:gd name="T17" fmla="*/ 52 h 226"/>
              <a:gd name="T18" fmla="*/ 130 w 180"/>
              <a:gd name="T19" fmla="*/ 38 h 226"/>
              <a:gd name="T20" fmla="*/ 130 w 180"/>
              <a:gd name="T21" fmla="*/ 92 h 226"/>
              <a:gd name="T22" fmla="*/ 32 w 180"/>
              <a:gd name="T23" fmla="*/ 92 h 226"/>
              <a:gd name="T24" fmla="*/ 32 w 180"/>
              <a:gd name="T25" fmla="*/ 106 h 226"/>
              <a:gd name="T26" fmla="*/ 130 w 180"/>
              <a:gd name="T27" fmla="*/ 106 h 226"/>
              <a:gd name="T28" fmla="*/ 130 w 180"/>
              <a:gd name="T29" fmla="*/ 92 h 226"/>
              <a:gd name="T30" fmla="*/ 32 w 180"/>
              <a:gd name="T31" fmla="*/ 134 h 226"/>
              <a:gd name="T32" fmla="*/ 80 w 180"/>
              <a:gd name="T33" fmla="*/ 134 h 226"/>
              <a:gd name="T34" fmla="*/ 80 w 180"/>
              <a:gd name="T35" fmla="*/ 120 h 226"/>
              <a:gd name="T36" fmla="*/ 32 w 180"/>
              <a:gd name="T37" fmla="*/ 120 h 226"/>
              <a:gd name="T38" fmla="*/ 32 w 180"/>
              <a:gd name="T39" fmla="*/ 134 h 226"/>
              <a:gd name="T40" fmla="*/ 160 w 180"/>
              <a:gd name="T41" fmla="*/ 20 h 226"/>
              <a:gd name="T42" fmla="*/ 160 w 180"/>
              <a:gd name="T43" fmla="*/ 0 h 226"/>
              <a:gd name="T44" fmla="*/ 0 w 180"/>
              <a:gd name="T45" fmla="*/ 0 h 226"/>
              <a:gd name="T46" fmla="*/ 0 w 180"/>
              <a:gd name="T47" fmla="*/ 206 h 226"/>
              <a:gd name="T48" fmla="*/ 20 w 180"/>
              <a:gd name="T49" fmla="*/ 206 h 226"/>
              <a:gd name="T50" fmla="*/ 20 w 180"/>
              <a:gd name="T51" fmla="*/ 226 h 226"/>
              <a:gd name="T52" fmla="*/ 180 w 180"/>
              <a:gd name="T53" fmla="*/ 226 h 226"/>
              <a:gd name="T54" fmla="*/ 180 w 180"/>
              <a:gd name="T55" fmla="*/ 20 h 226"/>
              <a:gd name="T56" fmla="*/ 160 w 180"/>
              <a:gd name="T57" fmla="*/ 20 h 226"/>
              <a:gd name="T58" fmla="*/ 12 w 180"/>
              <a:gd name="T59" fmla="*/ 196 h 226"/>
              <a:gd name="T60" fmla="*/ 12 w 180"/>
              <a:gd name="T61" fmla="*/ 10 h 226"/>
              <a:gd name="T62" fmla="*/ 150 w 180"/>
              <a:gd name="T63" fmla="*/ 10 h 226"/>
              <a:gd name="T64" fmla="*/ 150 w 180"/>
              <a:gd name="T65" fmla="*/ 148 h 226"/>
              <a:gd name="T66" fmla="*/ 102 w 180"/>
              <a:gd name="T67" fmla="*/ 148 h 226"/>
              <a:gd name="T68" fmla="*/ 102 w 180"/>
              <a:gd name="T69" fmla="*/ 196 h 226"/>
              <a:gd name="T70" fmla="*/ 12 w 180"/>
              <a:gd name="T71" fmla="*/ 196 h 226"/>
              <a:gd name="T72" fmla="*/ 170 w 180"/>
              <a:gd name="T73" fmla="*/ 216 h 226"/>
              <a:gd name="T74" fmla="*/ 32 w 180"/>
              <a:gd name="T75" fmla="*/ 216 h 226"/>
              <a:gd name="T76" fmla="*/ 32 w 180"/>
              <a:gd name="T77" fmla="*/ 206 h 226"/>
              <a:gd name="T78" fmla="*/ 108 w 180"/>
              <a:gd name="T79" fmla="*/ 206 h 226"/>
              <a:gd name="T80" fmla="*/ 160 w 180"/>
              <a:gd name="T81" fmla="*/ 154 h 226"/>
              <a:gd name="T82" fmla="*/ 160 w 180"/>
              <a:gd name="T83" fmla="*/ 30 h 226"/>
              <a:gd name="T84" fmla="*/ 170 w 180"/>
              <a:gd name="T85" fmla="*/ 30 h 226"/>
              <a:gd name="T86" fmla="*/ 170 w 180"/>
              <a:gd name="T87" fmla="*/ 216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80" h="226">
                <a:moveTo>
                  <a:pt x="130" y="66"/>
                </a:moveTo>
                <a:lnTo>
                  <a:pt x="32" y="66"/>
                </a:lnTo>
                <a:lnTo>
                  <a:pt x="32" y="78"/>
                </a:lnTo>
                <a:lnTo>
                  <a:pt x="130" y="78"/>
                </a:lnTo>
                <a:lnTo>
                  <a:pt x="130" y="66"/>
                </a:lnTo>
                <a:close/>
                <a:moveTo>
                  <a:pt x="130" y="38"/>
                </a:moveTo>
                <a:lnTo>
                  <a:pt x="32" y="38"/>
                </a:lnTo>
                <a:lnTo>
                  <a:pt x="32" y="52"/>
                </a:lnTo>
                <a:lnTo>
                  <a:pt x="130" y="52"/>
                </a:lnTo>
                <a:lnTo>
                  <a:pt x="130" y="38"/>
                </a:lnTo>
                <a:close/>
                <a:moveTo>
                  <a:pt x="130" y="92"/>
                </a:moveTo>
                <a:lnTo>
                  <a:pt x="32" y="92"/>
                </a:lnTo>
                <a:lnTo>
                  <a:pt x="32" y="106"/>
                </a:lnTo>
                <a:lnTo>
                  <a:pt x="130" y="106"/>
                </a:lnTo>
                <a:lnTo>
                  <a:pt x="130" y="92"/>
                </a:lnTo>
                <a:close/>
                <a:moveTo>
                  <a:pt x="32" y="134"/>
                </a:moveTo>
                <a:lnTo>
                  <a:pt x="80" y="134"/>
                </a:lnTo>
                <a:lnTo>
                  <a:pt x="80" y="120"/>
                </a:lnTo>
                <a:lnTo>
                  <a:pt x="32" y="120"/>
                </a:lnTo>
                <a:lnTo>
                  <a:pt x="32" y="134"/>
                </a:lnTo>
                <a:close/>
                <a:moveTo>
                  <a:pt x="160" y="20"/>
                </a:moveTo>
                <a:lnTo>
                  <a:pt x="160" y="0"/>
                </a:lnTo>
                <a:lnTo>
                  <a:pt x="0" y="0"/>
                </a:lnTo>
                <a:lnTo>
                  <a:pt x="0" y="206"/>
                </a:lnTo>
                <a:lnTo>
                  <a:pt x="20" y="206"/>
                </a:lnTo>
                <a:lnTo>
                  <a:pt x="20" y="226"/>
                </a:lnTo>
                <a:lnTo>
                  <a:pt x="180" y="226"/>
                </a:lnTo>
                <a:lnTo>
                  <a:pt x="180" y="20"/>
                </a:lnTo>
                <a:lnTo>
                  <a:pt x="160" y="20"/>
                </a:lnTo>
                <a:close/>
                <a:moveTo>
                  <a:pt x="12" y="196"/>
                </a:moveTo>
                <a:lnTo>
                  <a:pt x="12" y="10"/>
                </a:lnTo>
                <a:lnTo>
                  <a:pt x="150" y="10"/>
                </a:lnTo>
                <a:lnTo>
                  <a:pt x="150" y="148"/>
                </a:lnTo>
                <a:lnTo>
                  <a:pt x="102" y="148"/>
                </a:lnTo>
                <a:lnTo>
                  <a:pt x="102" y="196"/>
                </a:lnTo>
                <a:lnTo>
                  <a:pt x="12" y="196"/>
                </a:lnTo>
                <a:close/>
                <a:moveTo>
                  <a:pt x="170" y="216"/>
                </a:moveTo>
                <a:lnTo>
                  <a:pt x="32" y="216"/>
                </a:lnTo>
                <a:lnTo>
                  <a:pt x="32" y="206"/>
                </a:lnTo>
                <a:lnTo>
                  <a:pt x="108" y="206"/>
                </a:lnTo>
                <a:lnTo>
                  <a:pt x="160" y="154"/>
                </a:lnTo>
                <a:lnTo>
                  <a:pt x="160" y="30"/>
                </a:lnTo>
                <a:lnTo>
                  <a:pt x="170" y="30"/>
                </a:lnTo>
                <a:lnTo>
                  <a:pt x="170" y="216"/>
                </a:lnTo>
                <a:close/>
              </a:path>
            </a:pathLst>
          </a:custGeom>
          <a:solidFill>
            <a:srgbClr val="CF604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8" name="Rectangle 60"/>
          <p:cNvSpPr/>
          <p:nvPr/>
        </p:nvSpPr>
        <p:spPr>
          <a:xfrm>
            <a:off x="5398135" y="3844925"/>
            <a:ext cx="1412875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9" name="TextBox 59"/>
          <p:cNvSpPr txBox="1"/>
          <p:nvPr/>
        </p:nvSpPr>
        <p:spPr>
          <a:xfrm>
            <a:off x="4472940" y="5796280"/>
            <a:ext cx="3264535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</a:t>
            </a:r>
            <a:r>
              <a:rPr 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</a:t>
            </a:r>
            <a:endParaRPr lang="zh-CN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+mn-ea"/>
              <a:sym typeface="+mn-lt"/>
            </a:endParaRPr>
          </a:p>
        </p:txBody>
      </p:sp>
      <p:cxnSp>
        <p:nvCxnSpPr>
          <p:cNvPr id="128" name="直接连接符 127"/>
          <p:cNvCxnSpPr/>
          <p:nvPr/>
        </p:nvCxnSpPr>
        <p:spPr>
          <a:xfrm>
            <a:off x="1185545" y="2148840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>
            <a:off x="1185545" y="3493135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>
            <a:off x="1185545" y="4863465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/>
        </p:nvCxnSpPr>
        <p:spPr>
          <a:xfrm>
            <a:off x="9546590" y="2148840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>
            <a:off x="9546590" y="3493135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>
            <a:off x="9546590" y="4863465"/>
            <a:ext cx="11207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59"/>
          <p:cNvSpPr txBox="1"/>
          <p:nvPr/>
        </p:nvSpPr>
        <p:spPr>
          <a:xfrm>
            <a:off x="4463692" y="436724"/>
            <a:ext cx="3264616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dist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3000" dirty="0">
                <a:solidFill>
                  <a:srgbClr val="CF604C"/>
                </a:soli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lt"/>
              </a:rPr>
              <a:t>并列关系图表</a:t>
            </a:r>
            <a:endParaRPr lang="zh-CN" altLang="zh-CN" sz="3000" dirty="0">
              <a:solidFill>
                <a:srgbClr val="CF604C"/>
              </a:solidFill>
              <a:latin typeface="思源黑体 CN Medium" panose="020B0600000000000000" charset="-122"/>
              <a:ea typeface="思源黑体 CN Medium" panose="020B0600000000000000" charset="-122"/>
              <a:cs typeface="+mn-ea"/>
              <a:sym typeface="+mn-lt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77" name="矩形 276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9" name="TextBox 59"/>
          <p:cNvSpPr txBox="1"/>
          <p:nvPr/>
        </p:nvSpPr>
        <p:spPr>
          <a:xfrm>
            <a:off x="4463692" y="436724"/>
            <a:ext cx="3264616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dist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3000" dirty="0">
                <a:solidFill>
                  <a:srgbClr val="CF604C"/>
                </a:soli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lt"/>
              </a:rPr>
              <a:t>并列关系图表</a:t>
            </a:r>
            <a:endParaRPr lang="zh-CN" altLang="zh-CN" sz="3000" dirty="0">
              <a:solidFill>
                <a:srgbClr val="CF604C"/>
              </a:solidFill>
              <a:latin typeface="思源黑体 CN Medium" panose="020B0600000000000000" charset="-122"/>
              <a:ea typeface="思源黑体 CN Medium" panose="020B0600000000000000" charset="-122"/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58495" y="1390650"/>
            <a:ext cx="10891520" cy="4771390"/>
            <a:chOff x="1037" y="2190"/>
            <a:chExt cx="17152" cy="7514"/>
          </a:xfrm>
        </p:grpSpPr>
        <p:grpSp>
          <p:nvGrpSpPr>
            <p:cNvPr id="199" name="组合 198"/>
            <p:cNvGrpSpPr/>
            <p:nvPr/>
          </p:nvGrpSpPr>
          <p:grpSpPr>
            <a:xfrm>
              <a:off x="4451" y="2190"/>
              <a:ext cx="10288" cy="7515"/>
              <a:chOff x="4456" y="2676"/>
              <a:chExt cx="10288" cy="7515"/>
            </a:xfrm>
          </p:grpSpPr>
          <p:sp>
            <p:nvSpPr>
              <p:cNvPr id="169" name="任意多边形 168"/>
              <p:cNvSpPr/>
              <p:nvPr/>
            </p:nvSpPr>
            <p:spPr>
              <a:xfrm>
                <a:off x="4456" y="2677"/>
                <a:ext cx="3336" cy="5447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36" h="5447">
                    <a:moveTo>
                      <a:pt x="1668" y="0"/>
                    </a:moveTo>
                    <a:lnTo>
                      <a:pt x="1696" y="0"/>
                    </a:lnTo>
                    <a:cubicBezTo>
                      <a:pt x="2143" y="7"/>
                      <a:pt x="2587" y="173"/>
                      <a:pt x="2916" y="501"/>
                    </a:cubicBezTo>
                    <a:cubicBezTo>
                      <a:pt x="3594" y="1180"/>
                      <a:pt x="3364" y="2338"/>
                      <a:pt x="2844" y="3145"/>
                    </a:cubicBezTo>
                    <a:cubicBezTo>
                      <a:pt x="2484" y="3702"/>
                      <a:pt x="1878" y="4547"/>
                      <a:pt x="1671" y="5434"/>
                    </a:cubicBezTo>
                    <a:lnTo>
                      <a:pt x="1668" y="5446"/>
                    </a:lnTo>
                    <a:lnTo>
                      <a:pt x="1668" y="5357"/>
                    </a:lnTo>
                    <a:lnTo>
                      <a:pt x="1668" y="5357"/>
                    </a:lnTo>
                    <a:lnTo>
                      <a:pt x="1668" y="5447"/>
                    </a:lnTo>
                    <a:lnTo>
                      <a:pt x="1665" y="5437"/>
                    </a:lnTo>
                    <a:cubicBezTo>
                      <a:pt x="1459" y="4549"/>
                      <a:pt x="852" y="3705"/>
                      <a:pt x="492" y="3147"/>
                    </a:cubicBezTo>
                    <a:cubicBezTo>
                      <a:pt x="-27" y="2339"/>
                      <a:pt x="-258" y="1181"/>
                      <a:pt x="420" y="502"/>
                    </a:cubicBezTo>
                    <a:cubicBezTo>
                      <a:pt x="749" y="175"/>
                      <a:pt x="1193" y="9"/>
                      <a:pt x="1640" y="1"/>
                    </a:cubicBezTo>
                    <a:lnTo>
                      <a:pt x="1668" y="1"/>
                    </a:lnTo>
                    <a:lnTo>
                      <a:pt x="1668" y="3"/>
                    </a:lnTo>
                    <a:lnTo>
                      <a:pt x="1668" y="3"/>
                    </a:lnTo>
                    <a:lnTo>
                      <a:pt x="1668" y="0"/>
                    </a:lnTo>
                    <a:close/>
                  </a:path>
                </a:pathLst>
              </a:custGeom>
              <a:gradFill>
                <a:gsLst>
                  <a:gs pos="25000">
                    <a:srgbClr val="CF604C"/>
                  </a:gs>
                  <a:gs pos="100000">
                    <a:srgbClr val="E4A399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81" name="任意多边形 180"/>
              <p:cNvSpPr/>
              <p:nvPr/>
            </p:nvSpPr>
            <p:spPr>
              <a:xfrm>
                <a:off x="7931" y="2676"/>
                <a:ext cx="3336" cy="5447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36" h="5447">
                    <a:moveTo>
                      <a:pt x="1668" y="0"/>
                    </a:moveTo>
                    <a:lnTo>
                      <a:pt x="1696" y="0"/>
                    </a:lnTo>
                    <a:cubicBezTo>
                      <a:pt x="2143" y="7"/>
                      <a:pt x="2587" y="173"/>
                      <a:pt x="2916" y="501"/>
                    </a:cubicBezTo>
                    <a:cubicBezTo>
                      <a:pt x="3594" y="1180"/>
                      <a:pt x="3364" y="2338"/>
                      <a:pt x="2844" y="3145"/>
                    </a:cubicBezTo>
                    <a:cubicBezTo>
                      <a:pt x="2484" y="3702"/>
                      <a:pt x="1878" y="4547"/>
                      <a:pt x="1671" y="5434"/>
                    </a:cubicBezTo>
                    <a:lnTo>
                      <a:pt x="1668" y="5446"/>
                    </a:lnTo>
                    <a:lnTo>
                      <a:pt x="1668" y="5357"/>
                    </a:lnTo>
                    <a:lnTo>
                      <a:pt x="1668" y="5357"/>
                    </a:lnTo>
                    <a:lnTo>
                      <a:pt x="1668" y="5447"/>
                    </a:lnTo>
                    <a:lnTo>
                      <a:pt x="1665" y="5437"/>
                    </a:lnTo>
                    <a:cubicBezTo>
                      <a:pt x="1459" y="4549"/>
                      <a:pt x="852" y="3705"/>
                      <a:pt x="492" y="3147"/>
                    </a:cubicBezTo>
                    <a:cubicBezTo>
                      <a:pt x="-27" y="2339"/>
                      <a:pt x="-258" y="1181"/>
                      <a:pt x="420" y="502"/>
                    </a:cubicBezTo>
                    <a:cubicBezTo>
                      <a:pt x="749" y="175"/>
                      <a:pt x="1193" y="9"/>
                      <a:pt x="1640" y="1"/>
                    </a:cubicBezTo>
                    <a:lnTo>
                      <a:pt x="1668" y="1"/>
                    </a:lnTo>
                    <a:lnTo>
                      <a:pt x="1668" y="3"/>
                    </a:lnTo>
                    <a:lnTo>
                      <a:pt x="1668" y="3"/>
                    </a:lnTo>
                    <a:lnTo>
                      <a:pt x="1668" y="0"/>
                    </a:lnTo>
                    <a:close/>
                  </a:path>
                </a:pathLst>
              </a:custGeom>
              <a:gradFill>
                <a:gsLst>
                  <a:gs pos="25000">
                    <a:srgbClr val="A4958E"/>
                  </a:gs>
                  <a:gs pos="100000">
                    <a:srgbClr val="CAC1BD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82" name="任意多边形 181"/>
              <p:cNvSpPr/>
              <p:nvPr/>
            </p:nvSpPr>
            <p:spPr>
              <a:xfrm>
                <a:off x="11408" y="2677"/>
                <a:ext cx="3336" cy="5447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36" h="5447">
                    <a:moveTo>
                      <a:pt x="1668" y="0"/>
                    </a:moveTo>
                    <a:lnTo>
                      <a:pt x="1696" y="0"/>
                    </a:lnTo>
                    <a:cubicBezTo>
                      <a:pt x="2143" y="7"/>
                      <a:pt x="2587" y="173"/>
                      <a:pt x="2916" y="501"/>
                    </a:cubicBezTo>
                    <a:cubicBezTo>
                      <a:pt x="3594" y="1180"/>
                      <a:pt x="3364" y="2338"/>
                      <a:pt x="2844" y="3145"/>
                    </a:cubicBezTo>
                    <a:cubicBezTo>
                      <a:pt x="2484" y="3702"/>
                      <a:pt x="1878" y="4547"/>
                      <a:pt x="1671" y="5434"/>
                    </a:cubicBezTo>
                    <a:lnTo>
                      <a:pt x="1668" y="5446"/>
                    </a:lnTo>
                    <a:lnTo>
                      <a:pt x="1668" y="5357"/>
                    </a:lnTo>
                    <a:lnTo>
                      <a:pt x="1668" y="5357"/>
                    </a:lnTo>
                    <a:lnTo>
                      <a:pt x="1668" y="5447"/>
                    </a:lnTo>
                    <a:lnTo>
                      <a:pt x="1665" y="5437"/>
                    </a:lnTo>
                    <a:cubicBezTo>
                      <a:pt x="1459" y="4549"/>
                      <a:pt x="852" y="3705"/>
                      <a:pt x="492" y="3147"/>
                    </a:cubicBezTo>
                    <a:cubicBezTo>
                      <a:pt x="-27" y="2339"/>
                      <a:pt x="-258" y="1181"/>
                      <a:pt x="420" y="502"/>
                    </a:cubicBezTo>
                    <a:cubicBezTo>
                      <a:pt x="749" y="175"/>
                      <a:pt x="1193" y="9"/>
                      <a:pt x="1640" y="1"/>
                    </a:cubicBezTo>
                    <a:lnTo>
                      <a:pt x="1668" y="1"/>
                    </a:lnTo>
                    <a:lnTo>
                      <a:pt x="1668" y="3"/>
                    </a:lnTo>
                    <a:lnTo>
                      <a:pt x="1668" y="3"/>
                    </a:lnTo>
                    <a:lnTo>
                      <a:pt x="1668" y="0"/>
                    </a:lnTo>
                    <a:close/>
                  </a:path>
                </a:pathLst>
              </a:custGeom>
              <a:gradFill>
                <a:gsLst>
                  <a:gs pos="25000">
                    <a:srgbClr val="ECAF74"/>
                  </a:gs>
                  <a:gs pos="100000">
                    <a:srgbClr val="F6D8BC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89" name="任意多边形 188"/>
              <p:cNvSpPr/>
              <p:nvPr/>
            </p:nvSpPr>
            <p:spPr>
              <a:xfrm flipV="1">
                <a:off x="6194" y="4745"/>
                <a:ext cx="3336" cy="5447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36" h="5447">
                    <a:moveTo>
                      <a:pt x="1668" y="0"/>
                    </a:moveTo>
                    <a:lnTo>
                      <a:pt x="1696" y="0"/>
                    </a:lnTo>
                    <a:cubicBezTo>
                      <a:pt x="2143" y="7"/>
                      <a:pt x="2587" y="173"/>
                      <a:pt x="2916" y="501"/>
                    </a:cubicBezTo>
                    <a:cubicBezTo>
                      <a:pt x="3594" y="1180"/>
                      <a:pt x="3364" y="2338"/>
                      <a:pt x="2844" y="3145"/>
                    </a:cubicBezTo>
                    <a:cubicBezTo>
                      <a:pt x="2484" y="3702"/>
                      <a:pt x="1878" y="4547"/>
                      <a:pt x="1671" y="5434"/>
                    </a:cubicBezTo>
                    <a:lnTo>
                      <a:pt x="1668" y="5446"/>
                    </a:lnTo>
                    <a:lnTo>
                      <a:pt x="1668" y="5357"/>
                    </a:lnTo>
                    <a:lnTo>
                      <a:pt x="1668" y="5357"/>
                    </a:lnTo>
                    <a:lnTo>
                      <a:pt x="1668" y="5447"/>
                    </a:lnTo>
                    <a:lnTo>
                      <a:pt x="1665" y="5437"/>
                    </a:lnTo>
                    <a:cubicBezTo>
                      <a:pt x="1459" y="4549"/>
                      <a:pt x="852" y="3705"/>
                      <a:pt x="492" y="3147"/>
                    </a:cubicBezTo>
                    <a:cubicBezTo>
                      <a:pt x="-27" y="2339"/>
                      <a:pt x="-258" y="1181"/>
                      <a:pt x="420" y="502"/>
                    </a:cubicBezTo>
                    <a:cubicBezTo>
                      <a:pt x="749" y="175"/>
                      <a:pt x="1193" y="9"/>
                      <a:pt x="1640" y="1"/>
                    </a:cubicBezTo>
                    <a:lnTo>
                      <a:pt x="1668" y="1"/>
                    </a:lnTo>
                    <a:lnTo>
                      <a:pt x="1668" y="3"/>
                    </a:lnTo>
                    <a:lnTo>
                      <a:pt x="1668" y="3"/>
                    </a:lnTo>
                    <a:lnTo>
                      <a:pt x="1668" y="0"/>
                    </a:lnTo>
                    <a:close/>
                  </a:path>
                </a:pathLst>
              </a:custGeom>
              <a:gradFill>
                <a:gsLst>
                  <a:gs pos="25000">
                    <a:srgbClr val="6794A2"/>
                  </a:gs>
                  <a:gs pos="100000">
                    <a:srgbClr val="9DBAC3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90" name="任意多边形 189"/>
              <p:cNvSpPr/>
              <p:nvPr/>
            </p:nvSpPr>
            <p:spPr>
              <a:xfrm flipV="1">
                <a:off x="9670" y="4745"/>
                <a:ext cx="3336" cy="5447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3336" h="5447">
                    <a:moveTo>
                      <a:pt x="1668" y="0"/>
                    </a:moveTo>
                    <a:lnTo>
                      <a:pt x="1696" y="0"/>
                    </a:lnTo>
                    <a:cubicBezTo>
                      <a:pt x="2143" y="7"/>
                      <a:pt x="2587" y="173"/>
                      <a:pt x="2916" y="501"/>
                    </a:cubicBezTo>
                    <a:cubicBezTo>
                      <a:pt x="3594" y="1180"/>
                      <a:pt x="3364" y="2338"/>
                      <a:pt x="2844" y="3145"/>
                    </a:cubicBezTo>
                    <a:cubicBezTo>
                      <a:pt x="2484" y="3702"/>
                      <a:pt x="1878" y="4547"/>
                      <a:pt x="1671" y="5434"/>
                    </a:cubicBezTo>
                    <a:lnTo>
                      <a:pt x="1668" y="5446"/>
                    </a:lnTo>
                    <a:lnTo>
                      <a:pt x="1668" y="5357"/>
                    </a:lnTo>
                    <a:lnTo>
                      <a:pt x="1668" y="5357"/>
                    </a:lnTo>
                    <a:lnTo>
                      <a:pt x="1668" y="5447"/>
                    </a:lnTo>
                    <a:lnTo>
                      <a:pt x="1665" y="5437"/>
                    </a:lnTo>
                    <a:cubicBezTo>
                      <a:pt x="1459" y="4549"/>
                      <a:pt x="852" y="3705"/>
                      <a:pt x="492" y="3147"/>
                    </a:cubicBezTo>
                    <a:cubicBezTo>
                      <a:pt x="-27" y="2339"/>
                      <a:pt x="-258" y="1181"/>
                      <a:pt x="420" y="502"/>
                    </a:cubicBezTo>
                    <a:cubicBezTo>
                      <a:pt x="749" y="175"/>
                      <a:pt x="1193" y="9"/>
                      <a:pt x="1640" y="1"/>
                    </a:cubicBezTo>
                    <a:lnTo>
                      <a:pt x="1668" y="1"/>
                    </a:lnTo>
                    <a:lnTo>
                      <a:pt x="1668" y="3"/>
                    </a:lnTo>
                    <a:lnTo>
                      <a:pt x="1668" y="3"/>
                    </a:lnTo>
                    <a:lnTo>
                      <a:pt x="1668" y="0"/>
                    </a:lnTo>
                    <a:close/>
                  </a:path>
                </a:pathLst>
              </a:custGeom>
              <a:gradFill>
                <a:gsLst>
                  <a:gs pos="25000">
                    <a:srgbClr val="ED7025"/>
                  </a:gs>
                  <a:gs pos="100000">
                    <a:srgbClr val="F5AD85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92" name="椭圆 191"/>
              <p:cNvSpPr/>
              <p:nvPr/>
            </p:nvSpPr>
            <p:spPr>
              <a:xfrm>
                <a:off x="4667" y="290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3" name="椭圆 192"/>
              <p:cNvSpPr/>
              <p:nvPr/>
            </p:nvSpPr>
            <p:spPr>
              <a:xfrm>
                <a:off x="8137" y="290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4" name="椭圆 193"/>
              <p:cNvSpPr/>
              <p:nvPr/>
            </p:nvSpPr>
            <p:spPr>
              <a:xfrm>
                <a:off x="11607" y="290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5" name="椭圆 194"/>
              <p:cNvSpPr/>
              <p:nvPr/>
            </p:nvSpPr>
            <p:spPr>
              <a:xfrm>
                <a:off x="8117" y="290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6" name="椭圆 195"/>
              <p:cNvSpPr/>
              <p:nvPr/>
            </p:nvSpPr>
            <p:spPr>
              <a:xfrm>
                <a:off x="11587" y="290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7" name="椭圆 196"/>
              <p:cNvSpPr/>
              <p:nvPr/>
            </p:nvSpPr>
            <p:spPr>
              <a:xfrm>
                <a:off x="6412" y="702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8" name="椭圆 197"/>
              <p:cNvSpPr/>
              <p:nvPr/>
            </p:nvSpPr>
            <p:spPr>
              <a:xfrm>
                <a:off x="9882" y="7029"/>
                <a:ext cx="2913" cy="2913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216" name="PA-任意多边形 164"/>
            <p:cNvSpPr>
              <a:spLocks noEditPoints="1"/>
            </p:cNvSpPr>
            <p:nvPr>
              <p:custDataLst>
                <p:tags r:id="rId1"/>
              </p:custDataLst>
            </p:nvPr>
          </p:nvSpPr>
          <p:spPr bwMode="auto">
            <a:xfrm>
              <a:off x="5732" y="2794"/>
              <a:ext cx="770" cy="688"/>
            </a:xfrm>
            <a:custGeom>
              <a:avLst/>
              <a:gdLst>
                <a:gd name="T0" fmla="*/ 171 w 3653"/>
                <a:gd name="T1" fmla="*/ 2242 h 3248"/>
                <a:gd name="T2" fmla="*/ 171 w 3653"/>
                <a:gd name="T3" fmla="*/ 2273 h 3248"/>
                <a:gd name="T4" fmla="*/ 1756 w 3653"/>
                <a:gd name="T5" fmla="*/ 3070 h 3248"/>
                <a:gd name="T6" fmla="*/ 1897 w 3653"/>
                <a:gd name="T7" fmla="*/ 3070 h 3248"/>
                <a:gd name="T8" fmla="*/ 3481 w 3653"/>
                <a:gd name="T9" fmla="*/ 2273 h 3248"/>
                <a:gd name="T10" fmla="*/ 3481 w 3653"/>
                <a:gd name="T11" fmla="*/ 2242 h 3248"/>
                <a:gd name="T12" fmla="*/ 2005 w 3653"/>
                <a:gd name="T13" fmla="*/ 2572 h 3248"/>
                <a:gd name="T14" fmla="*/ 1827 w 3653"/>
                <a:gd name="T15" fmla="*/ 2614 h 3248"/>
                <a:gd name="T16" fmla="*/ 1647 w 3653"/>
                <a:gd name="T17" fmla="*/ 2572 h 3248"/>
                <a:gd name="T18" fmla="*/ 1962 w 3653"/>
                <a:gd name="T19" fmla="*/ 1956 h 3248"/>
                <a:gd name="T20" fmla="*/ 1780 w 3653"/>
                <a:gd name="T21" fmla="*/ 1977 h 3248"/>
                <a:gd name="T22" fmla="*/ 571 w 3653"/>
                <a:gd name="T23" fmla="*/ 1401 h 3248"/>
                <a:gd name="T24" fmla="*/ 169 w 3653"/>
                <a:gd name="T25" fmla="*/ 1617 h 3248"/>
                <a:gd name="T26" fmla="*/ 177 w 3653"/>
                <a:gd name="T27" fmla="*/ 1648 h 3248"/>
                <a:gd name="T28" fmla="*/ 1791 w 3653"/>
                <a:gd name="T29" fmla="*/ 2444 h 3248"/>
                <a:gd name="T30" fmla="*/ 1931 w 3653"/>
                <a:gd name="T31" fmla="*/ 2421 h 3248"/>
                <a:gd name="T32" fmla="*/ 3485 w 3653"/>
                <a:gd name="T33" fmla="*/ 1631 h 3248"/>
                <a:gd name="T34" fmla="*/ 3476 w 3653"/>
                <a:gd name="T35" fmla="*/ 1600 h 3248"/>
                <a:gd name="T36" fmla="*/ 1791 w 3653"/>
                <a:gd name="T37" fmla="*/ 171 h 3248"/>
                <a:gd name="T38" fmla="*/ 177 w 3653"/>
                <a:gd name="T39" fmla="*/ 966 h 3248"/>
                <a:gd name="T40" fmla="*/ 169 w 3653"/>
                <a:gd name="T41" fmla="*/ 997 h 3248"/>
                <a:gd name="T42" fmla="*/ 1722 w 3653"/>
                <a:gd name="T43" fmla="*/ 1788 h 3248"/>
                <a:gd name="T44" fmla="*/ 1862 w 3653"/>
                <a:gd name="T45" fmla="*/ 1810 h 3248"/>
                <a:gd name="T46" fmla="*/ 3476 w 3653"/>
                <a:gd name="T47" fmla="*/ 1014 h 3248"/>
                <a:gd name="T48" fmla="*/ 3485 w 3653"/>
                <a:gd name="T49" fmla="*/ 983 h 3248"/>
                <a:gd name="T50" fmla="*/ 1930 w 3653"/>
                <a:gd name="T51" fmla="*/ 192 h 3248"/>
                <a:gd name="T52" fmla="*/ 1827 w 3653"/>
                <a:gd name="T53" fmla="*/ 0 h 3248"/>
                <a:gd name="T54" fmla="*/ 2005 w 3653"/>
                <a:gd name="T55" fmla="*/ 42 h 3248"/>
                <a:gd name="T56" fmla="*/ 3613 w 3653"/>
                <a:gd name="T57" fmla="*/ 870 h 3248"/>
                <a:gd name="T58" fmla="*/ 3653 w 3653"/>
                <a:gd name="T59" fmla="*/ 990 h 3248"/>
                <a:gd name="T60" fmla="*/ 3615 w 3653"/>
                <a:gd name="T61" fmla="*/ 1109 h 3248"/>
                <a:gd name="T62" fmla="*/ 3541 w 3653"/>
                <a:gd name="T63" fmla="*/ 1171 h 3248"/>
                <a:gd name="T64" fmla="*/ 3593 w 3653"/>
                <a:gd name="T65" fmla="*/ 1481 h 3248"/>
                <a:gd name="T66" fmla="*/ 3650 w 3653"/>
                <a:gd name="T67" fmla="*/ 1591 h 3248"/>
                <a:gd name="T68" fmla="*/ 3630 w 3653"/>
                <a:gd name="T69" fmla="*/ 1717 h 3248"/>
                <a:gd name="T70" fmla="*/ 3541 w 3653"/>
                <a:gd name="T71" fmla="*/ 1805 h 3248"/>
                <a:gd name="T72" fmla="*/ 3593 w 3653"/>
                <a:gd name="T73" fmla="*/ 2114 h 3248"/>
                <a:gd name="T74" fmla="*/ 3650 w 3653"/>
                <a:gd name="T75" fmla="*/ 2225 h 3248"/>
                <a:gd name="T76" fmla="*/ 3630 w 3653"/>
                <a:gd name="T77" fmla="*/ 2350 h 3248"/>
                <a:gd name="T78" fmla="*/ 3541 w 3653"/>
                <a:gd name="T79" fmla="*/ 2439 h 3248"/>
                <a:gd name="T80" fmla="*/ 1872 w 3653"/>
                <a:gd name="T81" fmla="*/ 3245 h 3248"/>
                <a:gd name="T82" fmla="*/ 1690 w 3653"/>
                <a:gd name="T83" fmla="*/ 3224 h 3248"/>
                <a:gd name="T84" fmla="*/ 60 w 3653"/>
                <a:gd name="T85" fmla="*/ 2401 h 3248"/>
                <a:gd name="T86" fmla="*/ 2 w 3653"/>
                <a:gd name="T87" fmla="*/ 2290 h 3248"/>
                <a:gd name="T88" fmla="*/ 22 w 3653"/>
                <a:gd name="T89" fmla="*/ 2164 h 3248"/>
                <a:gd name="T90" fmla="*/ 112 w 3653"/>
                <a:gd name="T91" fmla="*/ 2077 h 3248"/>
                <a:gd name="T92" fmla="*/ 60 w 3653"/>
                <a:gd name="T93" fmla="*/ 1768 h 3248"/>
                <a:gd name="T94" fmla="*/ 2 w 3653"/>
                <a:gd name="T95" fmla="*/ 1657 h 3248"/>
                <a:gd name="T96" fmla="*/ 22 w 3653"/>
                <a:gd name="T97" fmla="*/ 1532 h 3248"/>
                <a:gd name="T98" fmla="*/ 112 w 3653"/>
                <a:gd name="T99" fmla="*/ 1443 h 3248"/>
                <a:gd name="T100" fmla="*/ 60 w 3653"/>
                <a:gd name="T101" fmla="*/ 1134 h 3248"/>
                <a:gd name="T102" fmla="*/ 2 w 3653"/>
                <a:gd name="T103" fmla="*/ 1023 h 3248"/>
                <a:gd name="T104" fmla="*/ 22 w 3653"/>
                <a:gd name="T105" fmla="*/ 898 h 3248"/>
                <a:gd name="T106" fmla="*/ 112 w 3653"/>
                <a:gd name="T107" fmla="*/ 809 h 3248"/>
                <a:gd name="T108" fmla="*/ 1780 w 3653"/>
                <a:gd name="T109" fmla="*/ 2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3" h="3248">
                  <a:moveTo>
                    <a:pt x="571" y="2035"/>
                  </a:moveTo>
                  <a:lnTo>
                    <a:pt x="187" y="2226"/>
                  </a:lnTo>
                  <a:lnTo>
                    <a:pt x="177" y="2234"/>
                  </a:lnTo>
                  <a:lnTo>
                    <a:pt x="171" y="2242"/>
                  </a:lnTo>
                  <a:lnTo>
                    <a:pt x="169" y="2251"/>
                  </a:lnTo>
                  <a:lnTo>
                    <a:pt x="167" y="2257"/>
                  </a:lnTo>
                  <a:lnTo>
                    <a:pt x="169" y="2265"/>
                  </a:lnTo>
                  <a:lnTo>
                    <a:pt x="171" y="2273"/>
                  </a:lnTo>
                  <a:lnTo>
                    <a:pt x="177" y="2282"/>
                  </a:lnTo>
                  <a:lnTo>
                    <a:pt x="187" y="2288"/>
                  </a:lnTo>
                  <a:lnTo>
                    <a:pt x="1722" y="3055"/>
                  </a:lnTo>
                  <a:lnTo>
                    <a:pt x="1756" y="3070"/>
                  </a:lnTo>
                  <a:lnTo>
                    <a:pt x="1791" y="3077"/>
                  </a:lnTo>
                  <a:lnTo>
                    <a:pt x="1827" y="3080"/>
                  </a:lnTo>
                  <a:lnTo>
                    <a:pt x="1862" y="3077"/>
                  </a:lnTo>
                  <a:lnTo>
                    <a:pt x="1897" y="3070"/>
                  </a:lnTo>
                  <a:lnTo>
                    <a:pt x="1931" y="3055"/>
                  </a:lnTo>
                  <a:lnTo>
                    <a:pt x="3466" y="2288"/>
                  </a:lnTo>
                  <a:lnTo>
                    <a:pt x="3476" y="2282"/>
                  </a:lnTo>
                  <a:lnTo>
                    <a:pt x="3481" y="2273"/>
                  </a:lnTo>
                  <a:lnTo>
                    <a:pt x="3485" y="2265"/>
                  </a:lnTo>
                  <a:lnTo>
                    <a:pt x="3485" y="2257"/>
                  </a:lnTo>
                  <a:lnTo>
                    <a:pt x="3485" y="2251"/>
                  </a:lnTo>
                  <a:lnTo>
                    <a:pt x="3481" y="2242"/>
                  </a:lnTo>
                  <a:lnTo>
                    <a:pt x="3476" y="2234"/>
                  </a:lnTo>
                  <a:lnTo>
                    <a:pt x="3466" y="2226"/>
                  </a:lnTo>
                  <a:lnTo>
                    <a:pt x="3081" y="2035"/>
                  </a:lnTo>
                  <a:lnTo>
                    <a:pt x="2005" y="2572"/>
                  </a:lnTo>
                  <a:lnTo>
                    <a:pt x="1962" y="2590"/>
                  </a:lnTo>
                  <a:lnTo>
                    <a:pt x="1918" y="2603"/>
                  </a:lnTo>
                  <a:lnTo>
                    <a:pt x="1872" y="2611"/>
                  </a:lnTo>
                  <a:lnTo>
                    <a:pt x="1827" y="2614"/>
                  </a:lnTo>
                  <a:lnTo>
                    <a:pt x="1780" y="2611"/>
                  </a:lnTo>
                  <a:lnTo>
                    <a:pt x="1735" y="2603"/>
                  </a:lnTo>
                  <a:lnTo>
                    <a:pt x="1690" y="2590"/>
                  </a:lnTo>
                  <a:lnTo>
                    <a:pt x="1647" y="2572"/>
                  </a:lnTo>
                  <a:lnTo>
                    <a:pt x="571" y="2035"/>
                  </a:lnTo>
                  <a:close/>
                  <a:moveTo>
                    <a:pt x="3081" y="1401"/>
                  </a:moveTo>
                  <a:lnTo>
                    <a:pt x="2005" y="1938"/>
                  </a:lnTo>
                  <a:lnTo>
                    <a:pt x="1962" y="1956"/>
                  </a:lnTo>
                  <a:lnTo>
                    <a:pt x="1918" y="1969"/>
                  </a:lnTo>
                  <a:lnTo>
                    <a:pt x="1872" y="1977"/>
                  </a:lnTo>
                  <a:lnTo>
                    <a:pt x="1827" y="1980"/>
                  </a:lnTo>
                  <a:lnTo>
                    <a:pt x="1780" y="1977"/>
                  </a:lnTo>
                  <a:lnTo>
                    <a:pt x="1735" y="1969"/>
                  </a:lnTo>
                  <a:lnTo>
                    <a:pt x="1690" y="1956"/>
                  </a:lnTo>
                  <a:lnTo>
                    <a:pt x="1647" y="1938"/>
                  </a:lnTo>
                  <a:lnTo>
                    <a:pt x="571" y="1401"/>
                  </a:lnTo>
                  <a:lnTo>
                    <a:pt x="187" y="1593"/>
                  </a:lnTo>
                  <a:lnTo>
                    <a:pt x="177" y="1600"/>
                  </a:lnTo>
                  <a:lnTo>
                    <a:pt x="171" y="1608"/>
                  </a:lnTo>
                  <a:lnTo>
                    <a:pt x="169" y="1617"/>
                  </a:lnTo>
                  <a:lnTo>
                    <a:pt x="167" y="1624"/>
                  </a:lnTo>
                  <a:lnTo>
                    <a:pt x="169" y="1631"/>
                  </a:lnTo>
                  <a:lnTo>
                    <a:pt x="171" y="1639"/>
                  </a:lnTo>
                  <a:lnTo>
                    <a:pt x="177" y="1648"/>
                  </a:lnTo>
                  <a:lnTo>
                    <a:pt x="187" y="1655"/>
                  </a:lnTo>
                  <a:lnTo>
                    <a:pt x="1722" y="2421"/>
                  </a:lnTo>
                  <a:lnTo>
                    <a:pt x="1756" y="2436"/>
                  </a:lnTo>
                  <a:lnTo>
                    <a:pt x="1791" y="2444"/>
                  </a:lnTo>
                  <a:lnTo>
                    <a:pt x="1827" y="2446"/>
                  </a:lnTo>
                  <a:lnTo>
                    <a:pt x="1862" y="2444"/>
                  </a:lnTo>
                  <a:lnTo>
                    <a:pt x="1897" y="2436"/>
                  </a:lnTo>
                  <a:lnTo>
                    <a:pt x="1931" y="2421"/>
                  </a:lnTo>
                  <a:lnTo>
                    <a:pt x="3466" y="1655"/>
                  </a:lnTo>
                  <a:lnTo>
                    <a:pt x="3476" y="1648"/>
                  </a:lnTo>
                  <a:lnTo>
                    <a:pt x="3481" y="1639"/>
                  </a:lnTo>
                  <a:lnTo>
                    <a:pt x="3485" y="1631"/>
                  </a:lnTo>
                  <a:lnTo>
                    <a:pt x="3485" y="1624"/>
                  </a:lnTo>
                  <a:lnTo>
                    <a:pt x="3485" y="1617"/>
                  </a:lnTo>
                  <a:lnTo>
                    <a:pt x="3481" y="1608"/>
                  </a:lnTo>
                  <a:lnTo>
                    <a:pt x="3476" y="1600"/>
                  </a:lnTo>
                  <a:lnTo>
                    <a:pt x="3466" y="1593"/>
                  </a:lnTo>
                  <a:lnTo>
                    <a:pt x="3081" y="1401"/>
                  </a:lnTo>
                  <a:close/>
                  <a:moveTo>
                    <a:pt x="1827" y="168"/>
                  </a:moveTo>
                  <a:lnTo>
                    <a:pt x="1791" y="171"/>
                  </a:lnTo>
                  <a:lnTo>
                    <a:pt x="1756" y="179"/>
                  </a:lnTo>
                  <a:lnTo>
                    <a:pt x="1722" y="192"/>
                  </a:lnTo>
                  <a:lnTo>
                    <a:pt x="187" y="959"/>
                  </a:lnTo>
                  <a:lnTo>
                    <a:pt x="177" y="966"/>
                  </a:lnTo>
                  <a:lnTo>
                    <a:pt x="171" y="974"/>
                  </a:lnTo>
                  <a:lnTo>
                    <a:pt x="169" y="983"/>
                  </a:lnTo>
                  <a:lnTo>
                    <a:pt x="167" y="990"/>
                  </a:lnTo>
                  <a:lnTo>
                    <a:pt x="169" y="997"/>
                  </a:lnTo>
                  <a:lnTo>
                    <a:pt x="171" y="1005"/>
                  </a:lnTo>
                  <a:lnTo>
                    <a:pt x="177" y="1014"/>
                  </a:lnTo>
                  <a:lnTo>
                    <a:pt x="187" y="1021"/>
                  </a:lnTo>
                  <a:lnTo>
                    <a:pt x="1722" y="1788"/>
                  </a:lnTo>
                  <a:lnTo>
                    <a:pt x="1756" y="1802"/>
                  </a:lnTo>
                  <a:lnTo>
                    <a:pt x="1791" y="1810"/>
                  </a:lnTo>
                  <a:lnTo>
                    <a:pt x="1827" y="1812"/>
                  </a:lnTo>
                  <a:lnTo>
                    <a:pt x="1862" y="1810"/>
                  </a:lnTo>
                  <a:lnTo>
                    <a:pt x="1897" y="1802"/>
                  </a:lnTo>
                  <a:lnTo>
                    <a:pt x="1931" y="1788"/>
                  </a:lnTo>
                  <a:lnTo>
                    <a:pt x="3466" y="1021"/>
                  </a:lnTo>
                  <a:lnTo>
                    <a:pt x="3476" y="1014"/>
                  </a:lnTo>
                  <a:lnTo>
                    <a:pt x="3481" y="1005"/>
                  </a:lnTo>
                  <a:lnTo>
                    <a:pt x="3485" y="997"/>
                  </a:lnTo>
                  <a:lnTo>
                    <a:pt x="3485" y="990"/>
                  </a:lnTo>
                  <a:lnTo>
                    <a:pt x="3485" y="983"/>
                  </a:lnTo>
                  <a:lnTo>
                    <a:pt x="3481" y="974"/>
                  </a:lnTo>
                  <a:lnTo>
                    <a:pt x="3476" y="966"/>
                  </a:lnTo>
                  <a:lnTo>
                    <a:pt x="3466" y="959"/>
                  </a:lnTo>
                  <a:lnTo>
                    <a:pt x="1930" y="192"/>
                  </a:lnTo>
                  <a:lnTo>
                    <a:pt x="1897" y="179"/>
                  </a:lnTo>
                  <a:lnTo>
                    <a:pt x="1862" y="171"/>
                  </a:lnTo>
                  <a:lnTo>
                    <a:pt x="1827" y="168"/>
                  </a:lnTo>
                  <a:close/>
                  <a:moveTo>
                    <a:pt x="1827" y="0"/>
                  </a:moveTo>
                  <a:lnTo>
                    <a:pt x="1872" y="2"/>
                  </a:lnTo>
                  <a:lnTo>
                    <a:pt x="1918" y="10"/>
                  </a:lnTo>
                  <a:lnTo>
                    <a:pt x="1962" y="23"/>
                  </a:lnTo>
                  <a:lnTo>
                    <a:pt x="2005" y="42"/>
                  </a:lnTo>
                  <a:lnTo>
                    <a:pt x="3541" y="809"/>
                  </a:lnTo>
                  <a:lnTo>
                    <a:pt x="3569" y="826"/>
                  </a:lnTo>
                  <a:lnTo>
                    <a:pt x="3593" y="847"/>
                  </a:lnTo>
                  <a:lnTo>
                    <a:pt x="3613" y="870"/>
                  </a:lnTo>
                  <a:lnTo>
                    <a:pt x="3630" y="898"/>
                  </a:lnTo>
                  <a:lnTo>
                    <a:pt x="3642" y="927"/>
                  </a:lnTo>
                  <a:lnTo>
                    <a:pt x="3650" y="958"/>
                  </a:lnTo>
                  <a:lnTo>
                    <a:pt x="3653" y="990"/>
                  </a:lnTo>
                  <a:lnTo>
                    <a:pt x="3650" y="1023"/>
                  </a:lnTo>
                  <a:lnTo>
                    <a:pt x="3642" y="1054"/>
                  </a:lnTo>
                  <a:lnTo>
                    <a:pt x="3630" y="1083"/>
                  </a:lnTo>
                  <a:lnTo>
                    <a:pt x="3615" y="1109"/>
                  </a:lnTo>
                  <a:lnTo>
                    <a:pt x="3593" y="1134"/>
                  </a:lnTo>
                  <a:lnTo>
                    <a:pt x="3569" y="1154"/>
                  </a:lnTo>
                  <a:lnTo>
                    <a:pt x="3541" y="1171"/>
                  </a:lnTo>
                  <a:lnTo>
                    <a:pt x="3541" y="1171"/>
                  </a:lnTo>
                  <a:lnTo>
                    <a:pt x="3268" y="1307"/>
                  </a:lnTo>
                  <a:lnTo>
                    <a:pt x="3541" y="1443"/>
                  </a:lnTo>
                  <a:lnTo>
                    <a:pt x="3569" y="1460"/>
                  </a:lnTo>
                  <a:lnTo>
                    <a:pt x="3593" y="1481"/>
                  </a:lnTo>
                  <a:lnTo>
                    <a:pt x="3613" y="1504"/>
                  </a:lnTo>
                  <a:lnTo>
                    <a:pt x="3630" y="1532"/>
                  </a:lnTo>
                  <a:lnTo>
                    <a:pt x="3642" y="1560"/>
                  </a:lnTo>
                  <a:lnTo>
                    <a:pt x="3650" y="1591"/>
                  </a:lnTo>
                  <a:lnTo>
                    <a:pt x="3653" y="1624"/>
                  </a:lnTo>
                  <a:lnTo>
                    <a:pt x="3650" y="1657"/>
                  </a:lnTo>
                  <a:lnTo>
                    <a:pt x="3642" y="1688"/>
                  </a:lnTo>
                  <a:lnTo>
                    <a:pt x="3630" y="1717"/>
                  </a:lnTo>
                  <a:lnTo>
                    <a:pt x="3613" y="1743"/>
                  </a:lnTo>
                  <a:lnTo>
                    <a:pt x="3593" y="1768"/>
                  </a:lnTo>
                  <a:lnTo>
                    <a:pt x="3569" y="1788"/>
                  </a:lnTo>
                  <a:lnTo>
                    <a:pt x="3541" y="1805"/>
                  </a:lnTo>
                  <a:lnTo>
                    <a:pt x="3268" y="1940"/>
                  </a:lnTo>
                  <a:lnTo>
                    <a:pt x="3541" y="2077"/>
                  </a:lnTo>
                  <a:lnTo>
                    <a:pt x="3569" y="2093"/>
                  </a:lnTo>
                  <a:lnTo>
                    <a:pt x="3593" y="2114"/>
                  </a:lnTo>
                  <a:lnTo>
                    <a:pt x="3613" y="2138"/>
                  </a:lnTo>
                  <a:lnTo>
                    <a:pt x="3630" y="2164"/>
                  </a:lnTo>
                  <a:lnTo>
                    <a:pt x="3642" y="2194"/>
                  </a:lnTo>
                  <a:lnTo>
                    <a:pt x="3650" y="2225"/>
                  </a:lnTo>
                  <a:lnTo>
                    <a:pt x="3653" y="2257"/>
                  </a:lnTo>
                  <a:lnTo>
                    <a:pt x="3650" y="2290"/>
                  </a:lnTo>
                  <a:lnTo>
                    <a:pt x="3642" y="2322"/>
                  </a:lnTo>
                  <a:lnTo>
                    <a:pt x="3630" y="2350"/>
                  </a:lnTo>
                  <a:lnTo>
                    <a:pt x="3615" y="2377"/>
                  </a:lnTo>
                  <a:lnTo>
                    <a:pt x="3593" y="2401"/>
                  </a:lnTo>
                  <a:lnTo>
                    <a:pt x="3569" y="2421"/>
                  </a:lnTo>
                  <a:lnTo>
                    <a:pt x="3541" y="2439"/>
                  </a:lnTo>
                  <a:lnTo>
                    <a:pt x="2005" y="3206"/>
                  </a:lnTo>
                  <a:lnTo>
                    <a:pt x="1962" y="3224"/>
                  </a:lnTo>
                  <a:lnTo>
                    <a:pt x="1918" y="3237"/>
                  </a:lnTo>
                  <a:lnTo>
                    <a:pt x="1872" y="3245"/>
                  </a:lnTo>
                  <a:lnTo>
                    <a:pt x="1827" y="3248"/>
                  </a:lnTo>
                  <a:lnTo>
                    <a:pt x="1780" y="3245"/>
                  </a:lnTo>
                  <a:lnTo>
                    <a:pt x="1735" y="3237"/>
                  </a:lnTo>
                  <a:lnTo>
                    <a:pt x="1690" y="3224"/>
                  </a:lnTo>
                  <a:lnTo>
                    <a:pt x="1647" y="3206"/>
                  </a:lnTo>
                  <a:lnTo>
                    <a:pt x="112" y="2439"/>
                  </a:lnTo>
                  <a:lnTo>
                    <a:pt x="84" y="2421"/>
                  </a:lnTo>
                  <a:lnTo>
                    <a:pt x="60" y="2401"/>
                  </a:lnTo>
                  <a:lnTo>
                    <a:pt x="39" y="2377"/>
                  </a:lnTo>
                  <a:lnTo>
                    <a:pt x="22" y="2350"/>
                  </a:lnTo>
                  <a:lnTo>
                    <a:pt x="10" y="2322"/>
                  </a:lnTo>
                  <a:lnTo>
                    <a:pt x="2" y="2290"/>
                  </a:lnTo>
                  <a:lnTo>
                    <a:pt x="0" y="2257"/>
                  </a:lnTo>
                  <a:lnTo>
                    <a:pt x="2" y="2225"/>
                  </a:lnTo>
                  <a:lnTo>
                    <a:pt x="10" y="2194"/>
                  </a:lnTo>
                  <a:lnTo>
                    <a:pt x="22" y="2164"/>
                  </a:lnTo>
                  <a:lnTo>
                    <a:pt x="39" y="2138"/>
                  </a:lnTo>
                  <a:lnTo>
                    <a:pt x="60" y="2114"/>
                  </a:lnTo>
                  <a:lnTo>
                    <a:pt x="84" y="2093"/>
                  </a:lnTo>
                  <a:lnTo>
                    <a:pt x="112" y="2077"/>
                  </a:lnTo>
                  <a:lnTo>
                    <a:pt x="384" y="1940"/>
                  </a:lnTo>
                  <a:lnTo>
                    <a:pt x="112" y="1805"/>
                  </a:lnTo>
                  <a:lnTo>
                    <a:pt x="84" y="1788"/>
                  </a:lnTo>
                  <a:lnTo>
                    <a:pt x="60" y="1768"/>
                  </a:lnTo>
                  <a:lnTo>
                    <a:pt x="39" y="1743"/>
                  </a:lnTo>
                  <a:lnTo>
                    <a:pt x="22" y="1717"/>
                  </a:lnTo>
                  <a:lnTo>
                    <a:pt x="10" y="1688"/>
                  </a:lnTo>
                  <a:lnTo>
                    <a:pt x="2" y="1657"/>
                  </a:lnTo>
                  <a:lnTo>
                    <a:pt x="0" y="1624"/>
                  </a:lnTo>
                  <a:lnTo>
                    <a:pt x="2" y="1591"/>
                  </a:lnTo>
                  <a:lnTo>
                    <a:pt x="10" y="1560"/>
                  </a:lnTo>
                  <a:lnTo>
                    <a:pt x="22" y="1532"/>
                  </a:lnTo>
                  <a:lnTo>
                    <a:pt x="39" y="1504"/>
                  </a:lnTo>
                  <a:lnTo>
                    <a:pt x="60" y="1481"/>
                  </a:lnTo>
                  <a:lnTo>
                    <a:pt x="84" y="1460"/>
                  </a:lnTo>
                  <a:lnTo>
                    <a:pt x="112" y="1443"/>
                  </a:lnTo>
                  <a:lnTo>
                    <a:pt x="384" y="1307"/>
                  </a:lnTo>
                  <a:lnTo>
                    <a:pt x="112" y="1171"/>
                  </a:lnTo>
                  <a:lnTo>
                    <a:pt x="84" y="1154"/>
                  </a:lnTo>
                  <a:lnTo>
                    <a:pt x="60" y="1134"/>
                  </a:lnTo>
                  <a:lnTo>
                    <a:pt x="39" y="1109"/>
                  </a:lnTo>
                  <a:lnTo>
                    <a:pt x="22" y="1083"/>
                  </a:lnTo>
                  <a:lnTo>
                    <a:pt x="10" y="1054"/>
                  </a:lnTo>
                  <a:lnTo>
                    <a:pt x="2" y="1023"/>
                  </a:lnTo>
                  <a:lnTo>
                    <a:pt x="0" y="990"/>
                  </a:lnTo>
                  <a:lnTo>
                    <a:pt x="2" y="958"/>
                  </a:lnTo>
                  <a:lnTo>
                    <a:pt x="10" y="927"/>
                  </a:lnTo>
                  <a:lnTo>
                    <a:pt x="22" y="898"/>
                  </a:lnTo>
                  <a:lnTo>
                    <a:pt x="39" y="870"/>
                  </a:lnTo>
                  <a:lnTo>
                    <a:pt x="60" y="847"/>
                  </a:lnTo>
                  <a:lnTo>
                    <a:pt x="84" y="826"/>
                  </a:lnTo>
                  <a:lnTo>
                    <a:pt x="112" y="809"/>
                  </a:lnTo>
                  <a:lnTo>
                    <a:pt x="1647" y="42"/>
                  </a:lnTo>
                  <a:lnTo>
                    <a:pt x="1690" y="23"/>
                  </a:lnTo>
                  <a:lnTo>
                    <a:pt x="1735" y="10"/>
                  </a:lnTo>
                  <a:lnTo>
                    <a:pt x="1780" y="2"/>
                  </a:lnTo>
                  <a:lnTo>
                    <a:pt x="1827" y="0"/>
                  </a:lnTo>
                  <a:close/>
                </a:path>
              </a:pathLst>
            </a:custGeom>
            <a:solidFill>
              <a:srgbClr val="CF604C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endParaRPr>
            </a:p>
          </p:txBody>
        </p:sp>
        <p:grpSp>
          <p:nvGrpSpPr>
            <p:cNvPr id="228" name="组合 227"/>
            <p:cNvGrpSpPr/>
            <p:nvPr/>
          </p:nvGrpSpPr>
          <p:grpSpPr>
            <a:xfrm rot="0">
              <a:off x="9269" y="2833"/>
              <a:ext cx="603" cy="610"/>
              <a:chOff x="5314" y="3030"/>
              <a:chExt cx="526" cy="532"/>
            </a:xfrm>
          </p:grpSpPr>
          <p:sp>
            <p:nvSpPr>
              <p:cNvPr id="229" name="AutoShape 56"/>
              <p:cNvSpPr/>
              <p:nvPr/>
            </p:nvSpPr>
            <p:spPr bwMode="auto">
              <a:xfrm>
                <a:off x="5314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230" name="AutoShape 57"/>
              <p:cNvSpPr/>
              <p:nvPr/>
            </p:nvSpPr>
            <p:spPr bwMode="auto">
              <a:xfrm>
                <a:off x="5676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231" name="AutoShape 58"/>
              <p:cNvSpPr/>
              <p:nvPr/>
            </p:nvSpPr>
            <p:spPr bwMode="auto">
              <a:xfrm>
                <a:off x="5495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</p:grpSp>
        <p:sp>
          <p:nvSpPr>
            <p:cNvPr id="284" name="Freeform 9"/>
            <p:cNvSpPr>
              <a:spLocks noEditPoints="1"/>
            </p:cNvSpPr>
            <p:nvPr/>
          </p:nvSpPr>
          <p:spPr bwMode="auto">
            <a:xfrm>
              <a:off x="11009" y="6940"/>
              <a:ext cx="648" cy="711"/>
            </a:xfrm>
            <a:custGeom>
              <a:avLst/>
              <a:gdLst>
                <a:gd name="T0" fmla="*/ 2210 w 2210"/>
                <a:gd name="T1" fmla="*/ 1381 h 2427"/>
                <a:gd name="T2" fmla="*/ 2210 w 2210"/>
                <a:gd name="T3" fmla="*/ 1372 h 2427"/>
                <a:gd name="T4" fmla="*/ 2204 w 2210"/>
                <a:gd name="T5" fmla="*/ 1305 h 2427"/>
                <a:gd name="T6" fmla="*/ 1459 w 2210"/>
                <a:gd name="T7" fmla="*/ 266 h 2427"/>
                <a:gd name="T8" fmla="*/ 1378 w 2210"/>
                <a:gd name="T9" fmla="*/ 314 h 2427"/>
                <a:gd name="T10" fmla="*/ 2076 w 2210"/>
                <a:gd name="T11" fmla="*/ 1120 h 2427"/>
                <a:gd name="T12" fmla="*/ 1634 w 2210"/>
                <a:gd name="T13" fmla="*/ 1209 h 2427"/>
                <a:gd name="T14" fmla="*/ 1111 w 2210"/>
                <a:gd name="T15" fmla="*/ 1209 h 2427"/>
                <a:gd name="T16" fmla="*/ 588 w 2210"/>
                <a:gd name="T17" fmla="*/ 1209 h 2427"/>
                <a:gd name="T18" fmla="*/ 125 w 2210"/>
                <a:gd name="T19" fmla="*/ 1137 h 2427"/>
                <a:gd name="T20" fmla="*/ 1102 w 2210"/>
                <a:gd name="T21" fmla="*/ 316 h 2427"/>
                <a:gd name="T22" fmla="*/ 1157 w 2210"/>
                <a:gd name="T23" fmla="*/ 53 h 2427"/>
                <a:gd name="T24" fmla="*/ 1047 w 2210"/>
                <a:gd name="T25" fmla="*/ 53 h 2427"/>
                <a:gd name="T26" fmla="*/ 1 w 2210"/>
                <a:gd name="T27" fmla="*/ 1305 h 2427"/>
                <a:gd name="T28" fmla="*/ 0 w 2210"/>
                <a:gd name="T29" fmla="*/ 1381 h 2427"/>
                <a:gd name="T30" fmla="*/ 115 w 2210"/>
                <a:gd name="T31" fmla="*/ 1388 h 2427"/>
                <a:gd name="T32" fmla="*/ 326 w 2210"/>
                <a:gd name="T33" fmla="*/ 1163 h 2427"/>
                <a:gd name="T34" fmla="*/ 535 w 2210"/>
                <a:gd name="T35" fmla="*/ 1384 h 2427"/>
                <a:gd name="T36" fmla="*/ 535 w 2210"/>
                <a:gd name="T37" fmla="*/ 1387 h 2427"/>
                <a:gd name="T38" fmla="*/ 535 w 2210"/>
                <a:gd name="T39" fmla="*/ 1388 h 2427"/>
                <a:gd name="T40" fmla="*/ 641 w 2210"/>
                <a:gd name="T41" fmla="*/ 1388 h 2427"/>
                <a:gd name="T42" fmla="*/ 641 w 2210"/>
                <a:gd name="T43" fmla="*/ 1387 h 2427"/>
                <a:gd name="T44" fmla="*/ 640 w 2210"/>
                <a:gd name="T45" fmla="*/ 1383 h 2427"/>
                <a:gd name="T46" fmla="*/ 850 w 2210"/>
                <a:gd name="T47" fmla="*/ 1163 h 2427"/>
                <a:gd name="T48" fmla="*/ 1054 w 2210"/>
                <a:gd name="T49" fmla="*/ 2030 h 2427"/>
                <a:gd name="T50" fmla="*/ 827 w 2210"/>
                <a:gd name="T51" fmla="*/ 2317 h 2427"/>
                <a:gd name="T52" fmla="*/ 524 w 2210"/>
                <a:gd name="T53" fmla="*/ 2014 h 2427"/>
                <a:gd name="T54" fmla="*/ 827 w 2210"/>
                <a:gd name="T55" fmla="*/ 2427 h 2427"/>
                <a:gd name="T56" fmla="*/ 1164 w 2210"/>
                <a:gd name="T57" fmla="*/ 2042 h 2427"/>
                <a:gd name="T58" fmla="*/ 1373 w 2210"/>
                <a:gd name="T59" fmla="*/ 1163 h 2427"/>
                <a:gd name="T60" fmla="*/ 1582 w 2210"/>
                <a:gd name="T61" fmla="*/ 1383 h 2427"/>
                <a:gd name="T62" fmla="*/ 1582 w 2210"/>
                <a:gd name="T63" fmla="*/ 1387 h 2427"/>
                <a:gd name="T64" fmla="*/ 1582 w 2210"/>
                <a:gd name="T65" fmla="*/ 1388 h 2427"/>
                <a:gd name="T66" fmla="*/ 1687 w 2210"/>
                <a:gd name="T67" fmla="*/ 1388 h 2427"/>
                <a:gd name="T68" fmla="*/ 1687 w 2210"/>
                <a:gd name="T69" fmla="*/ 1387 h 2427"/>
                <a:gd name="T70" fmla="*/ 1687 w 2210"/>
                <a:gd name="T71" fmla="*/ 1384 h 2427"/>
                <a:gd name="T72" fmla="*/ 1896 w 2210"/>
                <a:gd name="T73" fmla="*/ 1163 h 2427"/>
                <a:gd name="T74" fmla="*/ 2100 w 2210"/>
                <a:gd name="T75" fmla="*/ 1381 h 2427"/>
                <a:gd name="T76" fmla="*/ 2100 w 2210"/>
                <a:gd name="T77" fmla="*/ 1381 h 2427"/>
                <a:gd name="T78" fmla="*/ 2210 w 2210"/>
                <a:gd name="T79" fmla="*/ 1388 h 2427"/>
                <a:gd name="T80" fmla="*/ 2210 w 2210"/>
                <a:gd name="T81" fmla="*/ 1383 h 2427"/>
                <a:gd name="T82" fmla="*/ 2210 w 2210"/>
                <a:gd name="T83" fmla="*/ 138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10" h="2427"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79"/>
                    <a:pt x="2210" y="1376"/>
                    <a:pt x="2210" y="1372"/>
                  </a:cubicBezTo>
                  <a:cubicBezTo>
                    <a:pt x="2209" y="1363"/>
                    <a:pt x="2208" y="1354"/>
                    <a:pt x="2207" y="1345"/>
                  </a:cubicBezTo>
                  <a:cubicBezTo>
                    <a:pt x="2205" y="1328"/>
                    <a:pt x="2204" y="1310"/>
                    <a:pt x="2204" y="1305"/>
                  </a:cubicBezTo>
                  <a:cubicBezTo>
                    <a:pt x="2204" y="823"/>
                    <a:pt x="1894" y="413"/>
                    <a:pt x="1462" y="264"/>
                  </a:cubicBezTo>
                  <a:cubicBezTo>
                    <a:pt x="1461" y="265"/>
                    <a:pt x="1460" y="265"/>
                    <a:pt x="1459" y="266"/>
                  </a:cubicBezTo>
                  <a:cubicBezTo>
                    <a:pt x="1451" y="262"/>
                    <a:pt x="1442" y="259"/>
                    <a:pt x="1433" y="259"/>
                  </a:cubicBezTo>
                  <a:cubicBezTo>
                    <a:pt x="1402" y="259"/>
                    <a:pt x="1378" y="284"/>
                    <a:pt x="1378" y="314"/>
                  </a:cubicBezTo>
                  <a:cubicBezTo>
                    <a:pt x="1378" y="343"/>
                    <a:pt x="1400" y="367"/>
                    <a:pt x="1428" y="369"/>
                  </a:cubicBezTo>
                  <a:cubicBezTo>
                    <a:pt x="1758" y="484"/>
                    <a:pt x="2009" y="769"/>
                    <a:pt x="2076" y="1120"/>
                  </a:cubicBezTo>
                  <a:cubicBezTo>
                    <a:pt x="2025" y="1081"/>
                    <a:pt x="1963" y="1058"/>
                    <a:pt x="1896" y="1058"/>
                  </a:cubicBezTo>
                  <a:cubicBezTo>
                    <a:pt x="1787" y="1058"/>
                    <a:pt x="1691" y="1119"/>
                    <a:pt x="1634" y="1209"/>
                  </a:cubicBezTo>
                  <a:cubicBezTo>
                    <a:pt x="1578" y="1119"/>
                    <a:pt x="1482" y="1058"/>
                    <a:pt x="1373" y="1058"/>
                  </a:cubicBezTo>
                  <a:cubicBezTo>
                    <a:pt x="1264" y="1058"/>
                    <a:pt x="1167" y="1119"/>
                    <a:pt x="1111" y="1209"/>
                  </a:cubicBezTo>
                  <a:cubicBezTo>
                    <a:pt x="1055" y="1119"/>
                    <a:pt x="959" y="1058"/>
                    <a:pt x="850" y="1058"/>
                  </a:cubicBezTo>
                  <a:cubicBezTo>
                    <a:pt x="740" y="1058"/>
                    <a:pt x="644" y="1119"/>
                    <a:pt x="588" y="1209"/>
                  </a:cubicBezTo>
                  <a:cubicBezTo>
                    <a:pt x="532" y="1119"/>
                    <a:pt x="436" y="1058"/>
                    <a:pt x="326" y="1058"/>
                  </a:cubicBezTo>
                  <a:cubicBezTo>
                    <a:pt x="250" y="1058"/>
                    <a:pt x="180" y="1088"/>
                    <a:pt x="125" y="1137"/>
                  </a:cubicBezTo>
                  <a:cubicBezTo>
                    <a:pt x="205" y="675"/>
                    <a:pt x="604" y="322"/>
                    <a:pt x="1087" y="314"/>
                  </a:cubicBezTo>
                  <a:cubicBezTo>
                    <a:pt x="1091" y="316"/>
                    <a:pt x="1096" y="316"/>
                    <a:pt x="1102" y="316"/>
                  </a:cubicBezTo>
                  <a:cubicBezTo>
                    <a:pt x="1141" y="316"/>
                    <a:pt x="1157" y="284"/>
                    <a:pt x="1157" y="245"/>
                  </a:cubicBezTo>
                  <a:cubicBezTo>
                    <a:pt x="1157" y="53"/>
                    <a:pt x="1157" y="53"/>
                    <a:pt x="1157" y="53"/>
                  </a:cubicBezTo>
                  <a:cubicBezTo>
                    <a:pt x="1157" y="22"/>
                    <a:pt x="1134" y="0"/>
                    <a:pt x="1102" y="0"/>
                  </a:cubicBezTo>
                  <a:cubicBezTo>
                    <a:pt x="1078" y="0"/>
                    <a:pt x="1047" y="20"/>
                    <a:pt x="1047" y="53"/>
                  </a:cubicBezTo>
                  <a:cubicBezTo>
                    <a:pt x="1047" y="205"/>
                    <a:pt x="1047" y="205"/>
                    <a:pt x="1047" y="205"/>
                  </a:cubicBezTo>
                  <a:cubicBezTo>
                    <a:pt x="464" y="234"/>
                    <a:pt x="1" y="716"/>
                    <a:pt x="1" y="1305"/>
                  </a:cubicBezTo>
                  <a:cubicBezTo>
                    <a:pt x="1" y="1312"/>
                    <a:pt x="1" y="1345"/>
                    <a:pt x="1" y="1368"/>
                  </a:cubicBezTo>
                  <a:cubicBezTo>
                    <a:pt x="0" y="1372"/>
                    <a:pt x="0" y="1376"/>
                    <a:pt x="0" y="1381"/>
                  </a:cubicBezTo>
                  <a:cubicBezTo>
                    <a:pt x="0" y="1413"/>
                    <a:pt x="26" y="1440"/>
                    <a:pt x="58" y="1440"/>
                  </a:cubicBezTo>
                  <a:cubicBezTo>
                    <a:pt x="87" y="1440"/>
                    <a:pt x="112" y="1417"/>
                    <a:pt x="115" y="1388"/>
                  </a:cubicBezTo>
                  <a:cubicBezTo>
                    <a:pt x="117" y="1388"/>
                    <a:pt x="117" y="1388"/>
                    <a:pt x="117" y="1388"/>
                  </a:cubicBezTo>
                  <a:cubicBezTo>
                    <a:pt x="118" y="1271"/>
                    <a:pt x="211" y="1163"/>
                    <a:pt x="326" y="1163"/>
                  </a:cubicBezTo>
                  <a:cubicBezTo>
                    <a:pt x="438" y="1163"/>
                    <a:pt x="530" y="1265"/>
                    <a:pt x="536" y="1378"/>
                  </a:cubicBezTo>
                  <a:cubicBezTo>
                    <a:pt x="535" y="1380"/>
                    <a:pt x="535" y="1382"/>
                    <a:pt x="535" y="1384"/>
                  </a:cubicBezTo>
                  <a:cubicBezTo>
                    <a:pt x="535" y="1385"/>
                    <a:pt x="535" y="1385"/>
                    <a:pt x="535" y="1386"/>
                  </a:cubicBezTo>
                  <a:cubicBezTo>
                    <a:pt x="535" y="1386"/>
                    <a:pt x="535" y="1386"/>
                    <a:pt x="535" y="1387"/>
                  </a:cubicBezTo>
                  <a:cubicBezTo>
                    <a:pt x="535" y="1387"/>
                    <a:pt x="535" y="1388"/>
                    <a:pt x="535" y="1388"/>
                  </a:cubicBezTo>
                  <a:cubicBezTo>
                    <a:pt x="535" y="1388"/>
                    <a:pt x="535" y="1388"/>
                    <a:pt x="535" y="1388"/>
                  </a:cubicBezTo>
                  <a:cubicBezTo>
                    <a:pt x="536" y="1417"/>
                    <a:pt x="560" y="1440"/>
                    <a:pt x="588" y="1440"/>
                  </a:cubicBezTo>
                  <a:cubicBezTo>
                    <a:pt x="616" y="1440"/>
                    <a:pt x="639" y="1417"/>
                    <a:pt x="641" y="1388"/>
                  </a:cubicBezTo>
                  <a:cubicBezTo>
                    <a:pt x="641" y="1388"/>
                    <a:pt x="641" y="1388"/>
                    <a:pt x="641" y="1388"/>
                  </a:cubicBezTo>
                  <a:cubicBezTo>
                    <a:pt x="641" y="1388"/>
                    <a:pt x="641" y="1387"/>
                    <a:pt x="641" y="1387"/>
                  </a:cubicBezTo>
                  <a:cubicBezTo>
                    <a:pt x="641" y="1387"/>
                    <a:pt x="641" y="1386"/>
                    <a:pt x="641" y="1386"/>
                  </a:cubicBezTo>
                  <a:cubicBezTo>
                    <a:pt x="641" y="1385"/>
                    <a:pt x="641" y="1384"/>
                    <a:pt x="640" y="1383"/>
                  </a:cubicBezTo>
                  <a:cubicBezTo>
                    <a:pt x="640" y="1381"/>
                    <a:pt x="640" y="1379"/>
                    <a:pt x="640" y="1378"/>
                  </a:cubicBezTo>
                  <a:cubicBezTo>
                    <a:pt x="646" y="1265"/>
                    <a:pt x="738" y="1163"/>
                    <a:pt x="850" y="1163"/>
                  </a:cubicBezTo>
                  <a:cubicBezTo>
                    <a:pt x="949" y="1163"/>
                    <a:pt x="1032" y="1244"/>
                    <a:pt x="1054" y="1341"/>
                  </a:cubicBezTo>
                  <a:cubicBezTo>
                    <a:pt x="1054" y="2030"/>
                    <a:pt x="1054" y="2030"/>
                    <a:pt x="1054" y="2030"/>
                  </a:cubicBezTo>
                  <a:cubicBezTo>
                    <a:pt x="1049" y="2041"/>
                    <a:pt x="1047" y="2055"/>
                    <a:pt x="1047" y="2069"/>
                  </a:cubicBezTo>
                  <a:cubicBezTo>
                    <a:pt x="1047" y="2190"/>
                    <a:pt x="1000" y="2317"/>
                    <a:pt x="827" y="2317"/>
                  </a:cubicBezTo>
                  <a:cubicBezTo>
                    <a:pt x="676" y="2317"/>
                    <a:pt x="579" y="2190"/>
                    <a:pt x="579" y="2069"/>
                  </a:cubicBezTo>
                  <a:cubicBezTo>
                    <a:pt x="579" y="2030"/>
                    <a:pt x="552" y="2014"/>
                    <a:pt x="524" y="2014"/>
                  </a:cubicBezTo>
                  <a:cubicBezTo>
                    <a:pt x="496" y="2014"/>
                    <a:pt x="469" y="2030"/>
                    <a:pt x="469" y="2069"/>
                  </a:cubicBezTo>
                  <a:cubicBezTo>
                    <a:pt x="469" y="2268"/>
                    <a:pt x="578" y="2427"/>
                    <a:pt x="827" y="2427"/>
                  </a:cubicBezTo>
                  <a:cubicBezTo>
                    <a:pt x="1112" y="2427"/>
                    <a:pt x="1156" y="2274"/>
                    <a:pt x="1157" y="2080"/>
                  </a:cubicBezTo>
                  <a:cubicBezTo>
                    <a:pt x="1162" y="2069"/>
                    <a:pt x="1164" y="2056"/>
                    <a:pt x="1164" y="2042"/>
                  </a:cubicBezTo>
                  <a:cubicBezTo>
                    <a:pt x="1164" y="1375"/>
                    <a:pt x="1164" y="1375"/>
                    <a:pt x="1164" y="1375"/>
                  </a:cubicBezTo>
                  <a:cubicBezTo>
                    <a:pt x="1171" y="1263"/>
                    <a:pt x="1262" y="1163"/>
                    <a:pt x="1373" y="1163"/>
                  </a:cubicBezTo>
                  <a:cubicBezTo>
                    <a:pt x="1485" y="1163"/>
                    <a:pt x="1576" y="1265"/>
                    <a:pt x="1582" y="1378"/>
                  </a:cubicBezTo>
                  <a:cubicBezTo>
                    <a:pt x="1582" y="1379"/>
                    <a:pt x="1582" y="1381"/>
                    <a:pt x="1582" y="1383"/>
                  </a:cubicBezTo>
                  <a:cubicBezTo>
                    <a:pt x="1582" y="1384"/>
                    <a:pt x="1582" y="1385"/>
                    <a:pt x="1582" y="1386"/>
                  </a:cubicBezTo>
                  <a:cubicBezTo>
                    <a:pt x="1582" y="1386"/>
                    <a:pt x="1582" y="1387"/>
                    <a:pt x="1582" y="1387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3" y="1417"/>
                    <a:pt x="1606" y="1440"/>
                    <a:pt x="1634" y="1440"/>
                  </a:cubicBezTo>
                  <a:cubicBezTo>
                    <a:pt x="1663" y="1440"/>
                    <a:pt x="1686" y="1417"/>
                    <a:pt x="1687" y="1388"/>
                  </a:cubicBezTo>
                  <a:cubicBezTo>
                    <a:pt x="1687" y="1388"/>
                    <a:pt x="1687" y="1388"/>
                    <a:pt x="1687" y="1388"/>
                  </a:cubicBezTo>
                  <a:cubicBezTo>
                    <a:pt x="1687" y="1388"/>
                    <a:pt x="1687" y="1387"/>
                    <a:pt x="1687" y="1387"/>
                  </a:cubicBezTo>
                  <a:cubicBezTo>
                    <a:pt x="1687" y="1386"/>
                    <a:pt x="1687" y="1386"/>
                    <a:pt x="1687" y="1386"/>
                  </a:cubicBezTo>
                  <a:cubicBezTo>
                    <a:pt x="1687" y="1385"/>
                    <a:pt x="1687" y="1385"/>
                    <a:pt x="1687" y="1384"/>
                  </a:cubicBezTo>
                  <a:cubicBezTo>
                    <a:pt x="1687" y="1382"/>
                    <a:pt x="1687" y="1380"/>
                    <a:pt x="1687" y="1378"/>
                  </a:cubicBezTo>
                  <a:cubicBezTo>
                    <a:pt x="1692" y="1265"/>
                    <a:pt x="1784" y="1163"/>
                    <a:pt x="1896" y="1163"/>
                  </a:cubicBezTo>
                  <a:cubicBezTo>
                    <a:pt x="1988" y="1163"/>
                    <a:pt x="2067" y="1233"/>
                    <a:pt x="2095" y="1321"/>
                  </a:cubicBezTo>
                  <a:cubicBezTo>
                    <a:pt x="2096" y="1341"/>
                    <a:pt x="2100" y="1374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412"/>
                    <a:pt x="2125" y="1436"/>
                    <a:pt x="2155" y="1436"/>
                  </a:cubicBezTo>
                  <a:cubicBezTo>
                    <a:pt x="2183" y="1436"/>
                    <a:pt x="2206" y="1415"/>
                    <a:pt x="2210" y="1388"/>
                  </a:cubicBezTo>
                  <a:cubicBezTo>
                    <a:pt x="2210" y="1388"/>
                    <a:pt x="2210" y="1388"/>
                    <a:pt x="2210" y="1388"/>
                  </a:cubicBezTo>
                  <a:cubicBezTo>
                    <a:pt x="2210" y="1386"/>
                    <a:pt x="2210" y="1385"/>
                    <a:pt x="2210" y="1383"/>
                  </a:cubicBezTo>
                  <a:cubicBezTo>
                    <a:pt x="2210" y="1382"/>
                    <a:pt x="2210" y="1382"/>
                    <a:pt x="2210" y="1381"/>
                  </a:cubicBezTo>
                  <a:close/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</a:path>
              </a:pathLst>
            </a:custGeom>
            <a:solidFill>
              <a:srgbClr val="ED7025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85" name="Group 27"/>
            <p:cNvGrpSpPr/>
            <p:nvPr/>
          </p:nvGrpSpPr>
          <p:grpSpPr>
            <a:xfrm rot="0">
              <a:off x="12732" y="2823"/>
              <a:ext cx="691" cy="630"/>
              <a:chOff x="8947150" y="4140201"/>
              <a:chExt cx="331787" cy="300038"/>
            </a:xfrm>
            <a:solidFill>
              <a:srgbClr val="ECAF74"/>
            </a:solidFill>
          </p:grpSpPr>
          <p:sp>
            <p:nvSpPr>
              <p:cNvPr id="286" name="Freeform 6"/>
              <p:cNvSpPr>
                <a:spLocks noEditPoints="1"/>
              </p:cNvSpPr>
              <p:nvPr/>
            </p:nvSpPr>
            <p:spPr bwMode="auto">
              <a:xfrm>
                <a:off x="8947150" y="4140201"/>
                <a:ext cx="331787" cy="300038"/>
              </a:xfrm>
              <a:custGeom>
                <a:avLst/>
                <a:gdLst>
                  <a:gd name="T0" fmla="*/ 0 w 209"/>
                  <a:gd name="T1" fmla="*/ 0 h 189"/>
                  <a:gd name="T2" fmla="*/ 0 w 209"/>
                  <a:gd name="T3" fmla="*/ 161 h 189"/>
                  <a:gd name="T4" fmla="*/ 76 w 209"/>
                  <a:gd name="T5" fmla="*/ 161 h 189"/>
                  <a:gd name="T6" fmla="*/ 104 w 209"/>
                  <a:gd name="T7" fmla="*/ 189 h 189"/>
                  <a:gd name="T8" fmla="*/ 130 w 209"/>
                  <a:gd name="T9" fmla="*/ 161 h 189"/>
                  <a:gd name="T10" fmla="*/ 209 w 209"/>
                  <a:gd name="T11" fmla="*/ 161 h 189"/>
                  <a:gd name="T12" fmla="*/ 209 w 209"/>
                  <a:gd name="T13" fmla="*/ 0 h 189"/>
                  <a:gd name="T14" fmla="*/ 0 w 209"/>
                  <a:gd name="T15" fmla="*/ 0 h 189"/>
                  <a:gd name="T16" fmla="*/ 192 w 209"/>
                  <a:gd name="T17" fmla="*/ 145 h 189"/>
                  <a:gd name="T18" fmla="*/ 124 w 209"/>
                  <a:gd name="T19" fmla="*/ 145 h 189"/>
                  <a:gd name="T20" fmla="*/ 104 w 209"/>
                  <a:gd name="T21" fmla="*/ 167 h 189"/>
                  <a:gd name="T22" fmla="*/ 82 w 209"/>
                  <a:gd name="T23" fmla="*/ 145 h 189"/>
                  <a:gd name="T24" fmla="*/ 16 w 209"/>
                  <a:gd name="T25" fmla="*/ 145 h 189"/>
                  <a:gd name="T26" fmla="*/ 16 w 209"/>
                  <a:gd name="T27" fmla="*/ 16 h 189"/>
                  <a:gd name="T28" fmla="*/ 192 w 209"/>
                  <a:gd name="T29" fmla="*/ 16 h 189"/>
                  <a:gd name="T30" fmla="*/ 192 w 209"/>
                  <a:gd name="T31" fmla="*/ 14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9" h="189">
                    <a:moveTo>
                      <a:pt x="0" y="0"/>
                    </a:moveTo>
                    <a:lnTo>
                      <a:pt x="0" y="161"/>
                    </a:lnTo>
                    <a:lnTo>
                      <a:pt x="76" y="161"/>
                    </a:lnTo>
                    <a:lnTo>
                      <a:pt x="104" y="189"/>
                    </a:lnTo>
                    <a:lnTo>
                      <a:pt x="130" y="161"/>
                    </a:lnTo>
                    <a:lnTo>
                      <a:pt x="209" y="161"/>
                    </a:lnTo>
                    <a:lnTo>
                      <a:pt x="209" y="0"/>
                    </a:lnTo>
                    <a:lnTo>
                      <a:pt x="0" y="0"/>
                    </a:lnTo>
                    <a:close/>
                    <a:moveTo>
                      <a:pt x="192" y="145"/>
                    </a:moveTo>
                    <a:lnTo>
                      <a:pt x="124" y="145"/>
                    </a:lnTo>
                    <a:lnTo>
                      <a:pt x="104" y="167"/>
                    </a:lnTo>
                    <a:lnTo>
                      <a:pt x="82" y="145"/>
                    </a:lnTo>
                    <a:lnTo>
                      <a:pt x="16" y="145"/>
                    </a:lnTo>
                    <a:lnTo>
                      <a:pt x="16" y="16"/>
                    </a:lnTo>
                    <a:lnTo>
                      <a:pt x="192" y="16"/>
                    </a:lnTo>
                    <a:lnTo>
                      <a:pt x="192" y="1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7" name="Rectangle 7"/>
              <p:cNvSpPr>
                <a:spLocks noChangeArrowheads="1"/>
              </p:cNvSpPr>
              <p:nvPr/>
            </p:nvSpPr>
            <p:spPr bwMode="auto">
              <a:xfrm>
                <a:off x="9023350" y="42037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8" name="Rectangle 8"/>
              <p:cNvSpPr>
                <a:spLocks noChangeArrowheads="1"/>
              </p:cNvSpPr>
              <p:nvPr/>
            </p:nvSpPr>
            <p:spPr bwMode="auto">
              <a:xfrm>
                <a:off x="9023350" y="42545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9" name="Rectangle 9"/>
              <p:cNvSpPr>
                <a:spLocks noChangeArrowheads="1"/>
              </p:cNvSpPr>
              <p:nvPr/>
            </p:nvSpPr>
            <p:spPr bwMode="auto">
              <a:xfrm>
                <a:off x="9023350" y="4306888"/>
                <a:ext cx="1270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290" name="Freeform 17"/>
            <p:cNvSpPr>
              <a:spLocks noEditPoints="1"/>
            </p:cNvSpPr>
            <p:nvPr/>
          </p:nvSpPr>
          <p:spPr bwMode="auto">
            <a:xfrm>
              <a:off x="7391" y="6940"/>
              <a:ext cx="760" cy="697"/>
            </a:xfrm>
            <a:custGeom>
              <a:avLst/>
              <a:gdLst>
                <a:gd name="T0" fmla="*/ 1120 w 2069"/>
                <a:gd name="T1" fmla="*/ 0 h 1899"/>
                <a:gd name="T2" fmla="*/ 189 w 2069"/>
                <a:gd name="T3" fmla="*/ 777 h 1899"/>
                <a:gd name="T4" fmla="*/ 0 w 2069"/>
                <a:gd name="T5" fmla="*/ 777 h 1899"/>
                <a:gd name="T6" fmla="*/ 259 w 2069"/>
                <a:gd name="T7" fmla="*/ 1122 h 1899"/>
                <a:gd name="T8" fmla="*/ 517 w 2069"/>
                <a:gd name="T9" fmla="*/ 777 h 1899"/>
                <a:gd name="T10" fmla="*/ 362 w 2069"/>
                <a:gd name="T11" fmla="*/ 777 h 1899"/>
                <a:gd name="T12" fmla="*/ 1120 w 2069"/>
                <a:gd name="T13" fmla="*/ 173 h 1899"/>
                <a:gd name="T14" fmla="*/ 1896 w 2069"/>
                <a:gd name="T15" fmla="*/ 950 h 1899"/>
                <a:gd name="T16" fmla="*/ 1120 w 2069"/>
                <a:gd name="T17" fmla="*/ 1727 h 1899"/>
                <a:gd name="T18" fmla="*/ 477 w 2069"/>
                <a:gd name="T19" fmla="*/ 1381 h 1899"/>
                <a:gd name="T20" fmla="*/ 276 w 2069"/>
                <a:gd name="T21" fmla="*/ 1381 h 1899"/>
                <a:gd name="T22" fmla="*/ 1120 w 2069"/>
                <a:gd name="T23" fmla="*/ 1899 h 1899"/>
                <a:gd name="T24" fmla="*/ 2069 w 2069"/>
                <a:gd name="T25" fmla="*/ 950 h 1899"/>
                <a:gd name="T26" fmla="*/ 1120 w 2069"/>
                <a:gd name="T27" fmla="*/ 0 h 1899"/>
                <a:gd name="T28" fmla="*/ 1080 w 2069"/>
                <a:gd name="T29" fmla="*/ 345 h 1899"/>
                <a:gd name="T30" fmla="*/ 1080 w 2069"/>
                <a:gd name="T31" fmla="*/ 978 h 1899"/>
                <a:gd name="T32" fmla="*/ 1528 w 2069"/>
                <a:gd name="T33" fmla="*/ 1243 h 1899"/>
                <a:gd name="T34" fmla="*/ 1569 w 2069"/>
                <a:gd name="T35" fmla="*/ 1168 h 1899"/>
                <a:gd name="T36" fmla="*/ 1166 w 2069"/>
                <a:gd name="T37" fmla="*/ 926 h 1899"/>
                <a:gd name="T38" fmla="*/ 1166 w 2069"/>
                <a:gd name="T39" fmla="*/ 345 h 1899"/>
                <a:gd name="T40" fmla="*/ 1080 w 2069"/>
                <a:gd name="T41" fmla="*/ 345 h 1899"/>
                <a:gd name="T42" fmla="*/ 1080 w 2069"/>
                <a:gd name="T43" fmla="*/ 345 h 1899"/>
                <a:gd name="T44" fmla="*/ 1080 w 2069"/>
                <a:gd name="T45" fmla="*/ 345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69" h="1899">
                  <a:moveTo>
                    <a:pt x="1120" y="0"/>
                  </a:moveTo>
                  <a:cubicBezTo>
                    <a:pt x="655" y="0"/>
                    <a:pt x="270" y="334"/>
                    <a:pt x="189" y="777"/>
                  </a:cubicBezTo>
                  <a:cubicBezTo>
                    <a:pt x="0" y="777"/>
                    <a:pt x="0" y="777"/>
                    <a:pt x="0" y="777"/>
                  </a:cubicBezTo>
                  <a:cubicBezTo>
                    <a:pt x="259" y="1122"/>
                    <a:pt x="259" y="1122"/>
                    <a:pt x="259" y="1122"/>
                  </a:cubicBezTo>
                  <a:cubicBezTo>
                    <a:pt x="517" y="777"/>
                    <a:pt x="517" y="777"/>
                    <a:pt x="517" y="777"/>
                  </a:cubicBezTo>
                  <a:cubicBezTo>
                    <a:pt x="362" y="777"/>
                    <a:pt x="362" y="777"/>
                    <a:pt x="362" y="777"/>
                  </a:cubicBezTo>
                  <a:cubicBezTo>
                    <a:pt x="442" y="432"/>
                    <a:pt x="747" y="173"/>
                    <a:pt x="1120" y="173"/>
                  </a:cubicBezTo>
                  <a:cubicBezTo>
                    <a:pt x="1552" y="173"/>
                    <a:pt x="1896" y="518"/>
                    <a:pt x="1896" y="950"/>
                  </a:cubicBezTo>
                  <a:cubicBezTo>
                    <a:pt x="1896" y="1381"/>
                    <a:pt x="1552" y="1727"/>
                    <a:pt x="1120" y="1727"/>
                  </a:cubicBezTo>
                  <a:cubicBezTo>
                    <a:pt x="850" y="1727"/>
                    <a:pt x="615" y="1588"/>
                    <a:pt x="477" y="1381"/>
                  </a:cubicBezTo>
                  <a:cubicBezTo>
                    <a:pt x="276" y="1381"/>
                    <a:pt x="276" y="1381"/>
                    <a:pt x="276" y="1381"/>
                  </a:cubicBezTo>
                  <a:cubicBezTo>
                    <a:pt x="431" y="1686"/>
                    <a:pt x="753" y="1899"/>
                    <a:pt x="1120" y="1899"/>
                  </a:cubicBezTo>
                  <a:cubicBezTo>
                    <a:pt x="1643" y="1899"/>
                    <a:pt x="2069" y="1473"/>
                    <a:pt x="2069" y="950"/>
                  </a:cubicBezTo>
                  <a:cubicBezTo>
                    <a:pt x="2069" y="426"/>
                    <a:pt x="1643" y="0"/>
                    <a:pt x="1120" y="0"/>
                  </a:cubicBezTo>
                  <a:close/>
                  <a:moveTo>
                    <a:pt x="1080" y="345"/>
                  </a:moveTo>
                  <a:cubicBezTo>
                    <a:pt x="1080" y="978"/>
                    <a:pt x="1080" y="978"/>
                    <a:pt x="1080" y="978"/>
                  </a:cubicBezTo>
                  <a:cubicBezTo>
                    <a:pt x="1528" y="1243"/>
                    <a:pt x="1528" y="1243"/>
                    <a:pt x="1528" y="1243"/>
                  </a:cubicBezTo>
                  <a:cubicBezTo>
                    <a:pt x="1569" y="1168"/>
                    <a:pt x="1569" y="1168"/>
                    <a:pt x="1569" y="1168"/>
                  </a:cubicBezTo>
                  <a:cubicBezTo>
                    <a:pt x="1166" y="926"/>
                    <a:pt x="1166" y="926"/>
                    <a:pt x="1166" y="926"/>
                  </a:cubicBezTo>
                  <a:cubicBezTo>
                    <a:pt x="1166" y="345"/>
                    <a:pt x="1166" y="345"/>
                    <a:pt x="1166" y="345"/>
                  </a:cubicBezTo>
                  <a:lnTo>
                    <a:pt x="1080" y="345"/>
                  </a:lnTo>
                  <a:close/>
                  <a:moveTo>
                    <a:pt x="1080" y="345"/>
                  </a:moveTo>
                  <a:cubicBezTo>
                    <a:pt x="1080" y="345"/>
                    <a:pt x="1080" y="345"/>
                    <a:pt x="1080" y="345"/>
                  </a:cubicBezTo>
                </a:path>
              </a:pathLst>
            </a:custGeom>
            <a:solidFill>
              <a:srgbClr val="6794A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94" name="组合 293"/>
            <p:cNvGrpSpPr/>
            <p:nvPr/>
          </p:nvGrpSpPr>
          <p:grpSpPr>
            <a:xfrm>
              <a:off x="8396" y="3762"/>
              <a:ext cx="2378" cy="886"/>
              <a:chOff x="4980" y="3402"/>
              <a:chExt cx="2378" cy="886"/>
            </a:xfrm>
          </p:grpSpPr>
          <p:sp>
            <p:nvSpPr>
              <p:cNvPr id="291" name="TextBox 59"/>
              <p:cNvSpPr txBox="1"/>
              <p:nvPr/>
            </p:nvSpPr>
            <p:spPr>
              <a:xfrm>
                <a:off x="4980" y="3848"/>
                <a:ext cx="2379" cy="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ct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</a:t>
                </a:r>
                <a:endPara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292" name="Rectangle 60"/>
              <p:cNvSpPr/>
              <p:nvPr/>
            </p:nvSpPr>
            <p:spPr>
              <a:xfrm>
                <a:off x="5057" y="3402"/>
                <a:ext cx="2225" cy="2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ctr"/>
                <a:r>
                  <a:rPr lang="zh-CN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cxnSp>
            <p:nvCxnSpPr>
              <p:cNvPr id="293" name="直接连接符 292"/>
              <p:cNvCxnSpPr/>
              <p:nvPr/>
            </p:nvCxnSpPr>
            <p:spPr>
              <a:xfrm>
                <a:off x="5287" y="3788"/>
                <a:ext cx="17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组合 294"/>
            <p:cNvGrpSpPr/>
            <p:nvPr/>
          </p:nvGrpSpPr>
          <p:grpSpPr>
            <a:xfrm>
              <a:off x="11846" y="3762"/>
              <a:ext cx="2378" cy="886"/>
              <a:chOff x="4980" y="3402"/>
              <a:chExt cx="2378" cy="886"/>
            </a:xfrm>
          </p:grpSpPr>
          <p:sp>
            <p:nvSpPr>
              <p:cNvPr id="296" name="TextBox 59"/>
              <p:cNvSpPr txBox="1"/>
              <p:nvPr/>
            </p:nvSpPr>
            <p:spPr>
              <a:xfrm>
                <a:off x="4980" y="3848"/>
                <a:ext cx="2379" cy="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ct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</a:t>
                </a:r>
                <a:endPara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297" name="Rectangle 60"/>
              <p:cNvSpPr/>
              <p:nvPr/>
            </p:nvSpPr>
            <p:spPr>
              <a:xfrm>
                <a:off x="5057" y="3402"/>
                <a:ext cx="2225" cy="2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ctr"/>
                <a:r>
                  <a:rPr lang="zh-CN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cxnSp>
            <p:nvCxnSpPr>
              <p:cNvPr id="298" name="直接连接符 297"/>
              <p:cNvCxnSpPr/>
              <p:nvPr/>
            </p:nvCxnSpPr>
            <p:spPr>
              <a:xfrm>
                <a:off x="5287" y="3788"/>
                <a:ext cx="17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组合 298"/>
            <p:cNvGrpSpPr/>
            <p:nvPr/>
          </p:nvGrpSpPr>
          <p:grpSpPr>
            <a:xfrm>
              <a:off x="4901" y="3762"/>
              <a:ext cx="2378" cy="886"/>
              <a:chOff x="4980" y="3402"/>
              <a:chExt cx="2378" cy="886"/>
            </a:xfrm>
          </p:grpSpPr>
          <p:sp>
            <p:nvSpPr>
              <p:cNvPr id="300" name="TextBox 59"/>
              <p:cNvSpPr txBox="1"/>
              <p:nvPr/>
            </p:nvSpPr>
            <p:spPr>
              <a:xfrm>
                <a:off x="4980" y="3848"/>
                <a:ext cx="2379" cy="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ct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</a:t>
                </a:r>
                <a:endPara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301" name="Rectangle 60"/>
              <p:cNvSpPr/>
              <p:nvPr/>
            </p:nvSpPr>
            <p:spPr>
              <a:xfrm>
                <a:off x="5057" y="3402"/>
                <a:ext cx="2225" cy="2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ctr"/>
                <a:r>
                  <a:rPr lang="zh-CN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cxnSp>
            <p:nvCxnSpPr>
              <p:cNvPr id="302" name="直接连接符 301"/>
              <p:cNvCxnSpPr/>
              <p:nvPr/>
            </p:nvCxnSpPr>
            <p:spPr>
              <a:xfrm>
                <a:off x="5287" y="3788"/>
                <a:ext cx="17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组合 302"/>
            <p:cNvGrpSpPr/>
            <p:nvPr/>
          </p:nvGrpSpPr>
          <p:grpSpPr>
            <a:xfrm>
              <a:off x="10145" y="7887"/>
              <a:ext cx="2378" cy="886"/>
              <a:chOff x="4980" y="3402"/>
              <a:chExt cx="2378" cy="886"/>
            </a:xfrm>
          </p:grpSpPr>
          <p:sp>
            <p:nvSpPr>
              <p:cNvPr id="304" name="TextBox 59"/>
              <p:cNvSpPr txBox="1"/>
              <p:nvPr/>
            </p:nvSpPr>
            <p:spPr>
              <a:xfrm>
                <a:off x="4980" y="3848"/>
                <a:ext cx="2379" cy="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ct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</a:t>
                </a:r>
                <a:endPara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305" name="Rectangle 60"/>
              <p:cNvSpPr/>
              <p:nvPr/>
            </p:nvSpPr>
            <p:spPr>
              <a:xfrm>
                <a:off x="5057" y="3402"/>
                <a:ext cx="2225" cy="2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ctr"/>
                <a:r>
                  <a:rPr lang="zh-CN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cxnSp>
            <p:nvCxnSpPr>
              <p:cNvPr id="306" name="直接连接符 305"/>
              <p:cNvCxnSpPr/>
              <p:nvPr/>
            </p:nvCxnSpPr>
            <p:spPr>
              <a:xfrm>
                <a:off x="5287" y="3788"/>
                <a:ext cx="17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组合 306"/>
            <p:cNvGrpSpPr/>
            <p:nvPr/>
          </p:nvGrpSpPr>
          <p:grpSpPr>
            <a:xfrm>
              <a:off x="6650" y="7887"/>
              <a:ext cx="2378" cy="886"/>
              <a:chOff x="4980" y="3402"/>
              <a:chExt cx="2378" cy="886"/>
            </a:xfrm>
          </p:grpSpPr>
          <p:sp>
            <p:nvSpPr>
              <p:cNvPr id="308" name="TextBox 59"/>
              <p:cNvSpPr txBox="1"/>
              <p:nvPr/>
            </p:nvSpPr>
            <p:spPr>
              <a:xfrm>
                <a:off x="4980" y="3848"/>
                <a:ext cx="2379" cy="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ct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</a:t>
                </a:r>
                <a:endPara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309" name="Rectangle 60"/>
              <p:cNvSpPr/>
              <p:nvPr/>
            </p:nvSpPr>
            <p:spPr>
              <a:xfrm>
                <a:off x="5057" y="3402"/>
                <a:ext cx="2225" cy="2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ctr"/>
                <a:r>
                  <a:rPr lang="zh-CN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cxnSp>
            <p:nvCxnSpPr>
              <p:cNvPr id="310" name="直接连接符 309"/>
              <p:cNvCxnSpPr/>
              <p:nvPr/>
            </p:nvCxnSpPr>
            <p:spPr>
              <a:xfrm>
                <a:off x="5287" y="3788"/>
                <a:ext cx="17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Rectangle 60"/>
            <p:cNvSpPr/>
            <p:nvPr/>
          </p:nvSpPr>
          <p:spPr>
            <a:xfrm>
              <a:off x="5656" y="5615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01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" name="Rectangle 60"/>
            <p:cNvSpPr/>
            <p:nvPr/>
          </p:nvSpPr>
          <p:spPr>
            <a:xfrm>
              <a:off x="7407" y="5614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02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3" name="Rectangle 60"/>
            <p:cNvSpPr/>
            <p:nvPr/>
          </p:nvSpPr>
          <p:spPr>
            <a:xfrm>
              <a:off x="9087" y="5615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03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4" name="Rectangle 60"/>
            <p:cNvSpPr/>
            <p:nvPr/>
          </p:nvSpPr>
          <p:spPr>
            <a:xfrm>
              <a:off x="10860" y="5614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04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5" name="Rectangle 60"/>
            <p:cNvSpPr/>
            <p:nvPr/>
          </p:nvSpPr>
          <p:spPr>
            <a:xfrm>
              <a:off x="12569" y="5613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05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067" y="4999"/>
              <a:ext cx="3122" cy="3852"/>
              <a:chOff x="15067" y="5789"/>
              <a:chExt cx="3122" cy="3852"/>
            </a:xfrm>
          </p:grpSpPr>
          <p:sp>
            <p:nvSpPr>
              <p:cNvPr id="9" name="TextBox 59"/>
              <p:cNvSpPr txBox="1"/>
              <p:nvPr/>
            </p:nvSpPr>
            <p:spPr>
              <a:xfrm>
                <a:off x="15067" y="8697"/>
                <a:ext cx="2870" cy="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r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大小可调节。请输入您的内容，</a:t>
                </a:r>
                <a:r>
                  <a:rPr 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文字可修改 大小可调节。</a:t>
                </a:r>
                <a:endPara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" name="Rectangle 60"/>
              <p:cNvSpPr/>
              <p:nvPr/>
            </p:nvSpPr>
            <p:spPr>
              <a:xfrm>
                <a:off x="15712" y="7944"/>
                <a:ext cx="2225" cy="3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r"/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15965" y="5789"/>
                <a:ext cx="2225" cy="1531"/>
                <a:chOff x="1037" y="6179"/>
                <a:chExt cx="2225" cy="1531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1384" y="6179"/>
                  <a:ext cx="1531" cy="1531"/>
                </a:xfrm>
                <a:prstGeom prst="ellipse">
                  <a:avLst/>
                </a:prstGeom>
                <a:noFill/>
                <a:ln>
                  <a:solidFill>
                    <a:srgbClr val="5B83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3" name="Rectangle 60"/>
                <p:cNvSpPr/>
                <p:nvPr/>
              </p:nvSpPr>
              <p:spPr>
                <a:xfrm>
                  <a:off x="1037" y="6454"/>
                  <a:ext cx="2225" cy="969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en-US" sz="4000" b="1" dirty="0">
                      <a:solidFill>
                        <a:srgbClr val="5B8390"/>
                      </a:solidFill>
                      <a:latin typeface="+mn-ea"/>
                    </a:rPr>
                    <a:t>B</a:t>
                  </a:r>
                  <a:endParaRPr lang="en-US" sz="4000" b="1" dirty="0">
                    <a:solidFill>
                      <a:srgbClr val="5B8390"/>
                    </a:solidFill>
                    <a:latin typeface="+mn-ea"/>
                  </a:endParaRP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5100" y="8430"/>
                <a:ext cx="2820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1037" y="4999"/>
              <a:ext cx="3040" cy="3852"/>
              <a:chOff x="1037" y="5789"/>
              <a:chExt cx="3040" cy="3852"/>
            </a:xfrm>
          </p:grpSpPr>
          <p:sp>
            <p:nvSpPr>
              <p:cNvPr id="112" name="TextBox 59"/>
              <p:cNvSpPr txBox="1"/>
              <p:nvPr/>
            </p:nvSpPr>
            <p:spPr>
              <a:xfrm>
                <a:off x="1207" y="8697"/>
                <a:ext cx="2870" cy="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p>
                <a:pPr algn="l" defTabSz="1219200">
                  <a:lnSpc>
                    <a:spcPct val="130000"/>
                  </a:lnSpc>
                  <a:spcBef>
                    <a:spcPct val="20000"/>
                  </a:spcBef>
                  <a:defRPr/>
                </a:pPr>
                <a:r>
                  <a:rPr 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请输入您的内容，文字可修改 大小可调节。请输入您的内容，</a:t>
                </a:r>
                <a:r>
                  <a:rPr 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rPr>
                  <a:t>文字可修改 大小可调节。</a:t>
                </a:r>
                <a:endPara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13" name="Rectangle 60"/>
              <p:cNvSpPr/>
              <p:nvPr/>
            </p:nvSpPr>
            <p:spPr>
              <a:xfrm>
                <a:off x="1207" y="7944"/>
                <a:ext cx="2225" cy="3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p>
                <a:pPr algn="l"/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输入标题文本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grpSp>
            <p:nvGrpSpPr>
              <p:cNvPr id="8" name="组合 7"/>
              <p:cNvGrpSpPr/>
              <p:nvPr/>
            </p:nvGrpSpPr>
            <p:grpSpPr>
              <a:xfrm>
                <a:off x="1037" y="5789"/>
                <a:ext cx="2225" cy="1531"/>
                <a:chOff x="1037" y="6179"/>
                <a:chExt cx="2225" cy="1531"/>
              </a:xfrm>
            </p:grpSpPr>
            <p:sp>
              <p:nvSpPr>
                <p:cNvPr id="7" name="椭圆 6"/>
                <p:cNvSpPr/>
                <p:nvPr/>
              </p:nvSpPr>
              <p:spPr>
                <a:xfrm>
                  <a:off x="1384" y="6179"/>
                  <a:ext cx="1531" cy="1531"/>
                </a:xfrm>
                <a:prstGeom prst="ellipse">
                  <a:avLst/>
                </a:prstGeom>
                <a:noFill/>
                <a:ln>
                  <a:solidFill>
                    <a:srgbClr val="CF604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6" name="Rectangle 60"/>
                <p:cNvSpPr/>
                <p:nvPr/>
              </p:nvSpPr>
              <p:spPr>
                <a:xfrm>
                  <a:off x="1037" y="6454"/>
                  <a:ext cx="2225" cy="969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en-US" sz="4000" b="1" dirty="0">
                      <a:solidFill>
                        <a:srgbClr val="CF604C"/>
                      </a:solidFill>
                      <a:latin typeface="+mn-ea"/>
                    </a:rPr>
                    <a:t>A</a:t>
                  </a:r>
                  <a:endParaRPr lang="en-US" sz="4000" b="1" dirty="0">
                    <a:solidFill>
                      <a:srgbClr val="CF604C"/>
                    </a:solidFill>
                    <a:latin typeface="+mn-ea"/>
                  </a:endParaRPr>
                </a:p>
              </p:txBody>
            </p:sp>
          </p:grpSp>
          <p:cxnSp>
            <p:nvCxnSpPr>
              <p:cNvPr id="15" name="直接连接符 14"/>
              <p:cNvCxnSpPr/>
              <p:nvPr/>
            </p:nvCxnSpPr>
            <p:spPr>
              <a:xfrm>
                <a:off x="1213" y="8430"/>
                <a:ext cx="2820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41" name="矩形 140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861185" y="800735"/>
            <a:ext cx="5078730" cy="5129530"/>
            <a:chOff x="5601" y="1591"/>
            <a:chExt cx="7998" cy="8078"/>
          </a:xfrm>
        </p:grpSpPr>
        <p:grpSp>
          <p:nvGrpSpPr>
            <p:cNvPr id="21" name="组合 20"/>
            <p:cNvGrpSpPr/>
            <p:nvPr/>
          </p:nvGrpSpPr>
          <p:grpSpPr>
            <a:xfrm rot="0">
              <a:off x="5601" y="1591"/>
              <a:ext cx="7998" cy="8078"/>
              <a:chOff x="5372" y="1591"/>
              <a:chExt cx="7998" cy="8078"/>
            </a:xfrm>
          </p:grpSpPr>
          <p:grpSp>
            <p:nvGrpSpPr>
              <p:cNvPr id="10" name="组合 9"/>
              <p:cNvGrpSpPr/>
              <p:nvPr/>
            </p:nvGrpSpPr>
            <p:grpSpPr>
              <a:xfrm rot="0">
                <a:off x="5372" y="1591"/>
                <a:ext cx="7998" cy="8078"/>
                <a:chOff x="4934" y="1538"/>
                <a:chExt cx="7998" cy="8078"/>
              </a:xfrm>
            </p:grpSpPr>
            <p:sp>
              <p:nvSpPr>
                <p:cNvPr id="192" name="椭圆 191"/>
                <p:cNvSpPr/>
                <p:nvPr/>
              </p:nvSpPr>
              <p:spPr>
                <a:xfrm>
                  <a:off x="4934" y="1538"/>
                  <a:ext cx="3709" cy="3709"/>
                </a:xfrm>
                <a:prstGeom prst="ellipse">
                  <a:avLst/>
                </a:prstGeom>
                <a:gradFill>
                  <a:gsLst>
                    <a:gs pos="100000">
                      <a:srgbClr val="CF604C"/>
                    </a:gs>
                    <a:gs pos="72000">
                      <a:srgbClr val="CF604C">
                        <a:alpha val="100000"/>
                      </a:srgbClr>
                    </a:gs>
                    <a:gs pos="0">
                      <a:srgbClr val="EEC4BE"/>
                    </a:gs>
                  </a:gsLst>
                  <a:lin ang="8100000" scaled="0"/>
                </a:gradFill>
                <a:ln w="34925">
                  <a:gradFill>
                    <a:gsLst>
                      <a:gs pos="0">
                        <a:srgbClr val="E0968A"/>
                      </a:gs>
                      <a:gs pos="100000">
                        <a:srgbClr val="C24834"/>
                      </a:gs>
                      <a:gs pos="39000">
                        <a:srgbClr val="DA8374"/>
                      </a:gs>
                    </a:gsLst>
                    <a:lin ang="5400000" scaled="1"/>
                  </a:gradFill>
                </a:ln>
                <a:effectLst>
                  <a:outerShdw blurRad="266700" dist="203200" dir="2700000" algn="tl" rotWithShape="0">
                    <a:prstClr val="black">
                      <a:alpha val="37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6" name="椭圆 5"/>
                <p:cNvSpPr/>
                <p:nvPr/>
              </p:nvSpPr>
              <p:spPr>
                <a:xfrm>
                  <a:off x="9224" y="1538"/>
                  <a:ext cx="3709" cy="3709"/>
                </a:xfrm>
                <a:prstGeom prst="ellipse">
                  <a:avLst/>
                </a:prstGeom>
                <a:gradFill>
                  <a:gsLst>
                    <a:gs pos="65000">
                      <a:srgbClr val="7399A4">
                        <a:alpha val="100000"/>
                      </a:srgbClr>
                    </a:gs>
                    <a:gs pos="0">
                      <a:srgbClr val="B6CDD2"/>
                    </a:gs>
                    <a:gs pos="100000">
                      <a:srgbClr val="618D99"/>
                    </a:gs>
                  </a:gsLst>
                  <a:lin ang="8100000" scaled="0"/>
                </a:gradFill>
                <a:ln w="34925">
                  <a:gradFill>
                    <a:gsLst>
                      <a:gs pos="0">
                        <a:srgbClr val="8AADB7"/>
                      </a:gs>
                      <a:gs pos="39000">
                        <a:srgbClr val="8AADB7"/>
                      </a:gs>
                      <a:gs pos="100000">
                        <a:srgbClr val="5C8591"/>
                      </a:gs>
                    </a:gsLst>
                    <a:lin ang="5340000" scaled="0"/>
                  </a:gradFill>
                </a:ln>
                <a:effectLst>
                  <a:outerShdw blurRad="266700" dist="203200" dir="2700000" algn="tl" rotWithShape="0">
                    <a:prstClr val="black">
                      <a:alpha val="37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7" name="椭圆 6"/>
                <p:cNvSpPr/>
                <p:nvPr/>
              </p:nvSpPr>
              <p:spPr>
                <a:xfrm>
                  <a:off x="4934" y="5908"/>
                  <a:ext cx="3709" cy="3709"/>
                </a:xfrm>
                <a:prstGeom prst="ellipse">
                  <a:avLst/>
                </a:prstGeom>
                <a:gradFill>
                  <a:gsLst>
                    <a:gs pos="25000">
                      <a:srgbClr val="A99B95"/>
                    </a:gs>
                    <a:gs pos="100000">
                      <a:srgbClr val="E8E8E8"/>
                    </a:gs>
                  </a:gsLst>
                  <a:lin ang="8100000" scaled="0"/>
                </a:gradFill>
                <a:ln w="34925">
                  <a:gradFill>
                    <a:gsLst>
                      <a:gs pos="0">
                        <a:srgbClr val="E8E8E8"/>
                      </a:gs>
                      <a:gs pos="100000">
                        <a:srgbClr val="A69892"/>
                      </a:gs>
                      <a:gs pos="39000">
                        <a:srgbClr val="E8E8E8"/>
                      </a:gs>
                    </a:gsLst>
                    <a:lin ang="5400000" scaled="1"/>
                  </a:gradFill>
                </a:ln>
                <a:effectLst>
                  <a:outerShdw blurRad="266700" dist="203200" dir="2700000" algn="tl" rotWithShape="0">
                    <a:prstClr val="black">
                      <a:alpha val="37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8" name="椭圆 7"/>
                <p:cNvSpPr/>
                <p:nvPr/>
              </p:nvSpPr>
              <p:spPr>
                <a:xfrm>
                  <a:off x="9224" y="5908"/>
                  <a:ext cx="3709" cy="3709"/>
                </a:xfrm>
                <a:prstGeom prst="ellipse">
                  <a:avLst/>
                </a:prstGeom>
                <a:gradFill>
                  <a:gsLst>
                    <a:gs pos="100000">
                      <a:srgbClr val="EFB888"/>
                    </a:gs>
                    <a:gs pos="0">
                      <a:srgbClr val="EAA05F"/>
                    </a:gs>
                  </a:gsLst>
                  <a:lin ang="8100000" scaled="0"/>
                </a:gradFill>
                <a:ln w="34925">
                  <a:gradFill>
                    <a:gsLst>
                      <a:gs pos="0">
                        <a:srgbClr val="F2C9A2"/>
                      </a:gs>
                      <a:gs pos="100000">
                        <a:srgbClr val="EAA166"/>
                      </a:gs>
                      <a:gs pos="40000">
                        <a:srgbClr val="F2C9A2"/>
                      </a:gs>
                    </a:gsLst>
                    <a:lin ang="5400000" scaled="1"/>
                  </a:gradFill>
                </a:ln>
                <a:effectLst>
                  <a:outerShdw blurRad="266700" dist="203200" dir="2700000" algn="tl" rotWithShape="0">
                    <a:prstClr val="black">
                      <a:alpha val="37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 rot="0">
                <a:off x="7049" y="3308"/>
                <a:ext cx="4644" cy="4644"/>
                <a:chOff x="5989" y="2633"/>
                <a:chExt cx="5532" cy="5532"/>
              </a:xfrm>
            </p:grpSpPr>
            <p:sp>
              <p:nvSpPr>
                <p:cNvPr id="14" name="任意多边形 13"/>
                <p:cNvSpPr/>
                <p:nvPr/>
              </p:nvSpPr>
              <p:spPr>
                <a:xfrm rot="13500000" flipH="1">
                  <a:off x="5989" y="2633"/>
                  <a:ext cx="5533" cy="5533"/>
                </a:xfrm>
                <a:custGeom>
                  <a:avLst/>
                  <a:gdLst>
                    <a:gd name="adj" fmla="val 50000"/>
                    <a:gd name="a" fmla="pin 0 adj 100000"/>
                    <a:gd name="x1" fmla="*/ w a 200000"/>
                    <a:gd name="x2" fmla="*/ w a 100000"/>
                    <a:gd name="x3" fmla="+- x1 wd2 0"/>
                  </a:gdLst>
                  <a:ahLst/>
                  <a:cxnLst>
                    <a:cxn ang="3">
                      <a:pos x="x2" y="t"/>
                    </a:cxn>
                    <a:cxn ang="cd2">
                      <a:pos x="x1" y="vc"/>
                    </a:cxn>
                    <a:cxn ang="cd4">
                      <a:pos x="l" y="b"/>
                    </a:cxn>
                    <a:cxn ang="cd4">
                      <a:pos x="x2" y="b"/>
                    </a:cxn>
                    <a:cxn ang="cd4">
                      <a:pos x="r" y="b"/>
                    </a:cxn>
                    <a:cxn ang="0">
                      <a:pos x="x3" y="vc"/>
                    </a:cxn>
                  </a:cxnLst>
                  <a:rect l="l" t="t" r="r" b="b"/>
                  <a:pathLst>
                    <a:path w="4399" h="4399">
                      <a:moveTo>
                        <a:pt x="2200" y="0"/>
                      </a:moveTo>
                      <a:lnTo>
                        <a:pt x="2390" y="380"/>
                      </a:lnTo>
                      <a:lnTo>
                        <a:pt x="2433" y="385"/>
                      </a:lnTo>
                      <a:cubicBezTo>
                        <a:pt x="3257" y="489"/>
                        <a:pt x="3910" y="1142"/>
                        <a:pt x="4014" y="1966"/>
                      </a:cubicBezTo>
                      <a:lnTo>
                        <a:pt x="4019" y="2009"/>
                      </a:lnTo>
                      <a:lnTo>
                        <a:pt x="4399" y="2199"/>
                      </a:lnTo>
                      <a:lnTo>
                        <a:pt x="4019" y="2389"/>
                      </a:lnTo>
                      <a:lnTo>
                        <a:pt x="4014" y="2433"/>
                      </a:lnTo>
                      <a:cubicBezTo>
                        <a:pt x="3910" y="3257"/>
                        <a:pt x="3257" y="3910"/>
                        <a:pt x="2433" y="4014"/>
                      </a:cubicBezTo>
                      <a:lnTo>
                        <a:pt x="2390" y="4019"/>
                      </a:lnTo>
                      <a:lnTo>
                        <a:pt x="2200" y="4399"/>
                      </a:lnTo>
                      <a:lnTo>
                        <a:pt x="2010" y="4019"/>
                      </a:lnTo>
                      <a:lnTo>
                        <a:pt x="1966" y="4014"/>
                      </a:lnTo>
                      <a:cubicBezTo>
                        <a:pt x="1142" y="3910"/>
                        <a:pt x="489" y="3257"/>
                        <a:pt x="385" y="2433"/>
                      </a:cubicBezTo>
                      <a:lnTo>
                        <a:pt x="380" y="2389"/>
                      </a:lnTo>
                      <a:lnTo>
                        <a:pt x="0" y="2199"/>
                      </a:lnTo>
                      <a:lnTo>
                        <a:pt x="380" y="2009"/>
                      </a:lnTo>
                      <a:lnTo>
                        <a:pt x="385" y="1966"/>
                      </a:lnTo>
                      <a:cubicBezTo>
                        <a:pt x="489" y="1142"/>
                        <a:pt x="1142" y="489"/>
                        <a:pt x="1966" y="385"/>
                      </a:cubicBezTo>
                      <a:lnTo>
                        <a:pt x="2010" y="380"/>
                      </a:lnTo>
                      <a:lnTo>
                        <a:pt x="2200" y="0"/>
                      </a:lnTo>
                      <a:close/>
                    </a:path>
                  </a:pathLst>
                </a:custGeom>
                <a:noFill/>
                <a:ln w="25400">
                  <a:gradFill>
                    <a:gsLst>
                      <a:gs pos="12000">
                        <a:schemeClr val="bg1">
                          <a:lumMod val="95000"/>
                        </a:schemeClr>
                      </a:gs>
                      <a:gs pos="42000">
                        <a:schemeClr val="bg1"/>
                      </a:gs>
                      <a:gs pos="27000">
                        <a:schemeClr val="bg1">
                          <a:lumMod val="75000"/>
                        </a:schemeClr>
                      </a:gs>
                      <a:gs pos="58000">
                        <a:srgbClr val="F2F2F2">
                          <a:alpha val="100000"/>
                        </a:srgbClr>
                      </a:gs>
                      <a:gs pos="0">
                        <a:schemeClr val="bg1"/>
                      </a:gs>
                      <a:gs pos="86000">
                        <a:schemeClr val="bg1"/>
                      </a:gs>
                      <a:gs pos="73000">
                        <a:schemeClr val="bg1">
                          <a:lumMod val="85000"/>
                        </a:schemeClr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p>
                  <a:pPr algn="ctr"/>
                  <a:endParaRPr lang="zh-CN" altLang="en-US"/>
                </a:p>
              </p:txBody>
            </p:sp>
            <p:sp>
              <p:nvSpPr>
                <p:cNvPr id="195" name="椭圆 194"/>
                <p:cNvSpPr/>
                <p:nvPr/>
              </p:nvSpPr>
              <p:spPr>
                <a:xfrm>
                  <a:off x="6753" y="3398"/>
                  <a:ext cx="4004" cy="4004"/>
                </a:xfrm>
                <a:prstGeom prst="ellipse">
                  <a:avLst/>
                </a:prstGeom>
                <a:gradFill>
                  <a:gsLst>
                    <a:gs pos="50000">
                      <a:srgbClr val="F9FBFA"/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5400000" scaled="0"/>
                </a:gradFill>
                <a:ln w="25400">
                  <a:gradFill>
                    <a:gsLst>
                      <a:gs pos="0">
                        <a:schemeClr val="bg1"/>
                      </a:gs>
                      <a:gs pos="21000">
                        <a:schemeClr val="bg1">
                          <a:lumMod val="95000"/>
                          <a:alpha val="100000"/>
                        </a:schemeClr>
                      </a:gs>
                      <a:gs pos="87000">
                        <a:schemeClr val="bg1">
                          <a:lumMod val="9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:ln>
                <a:effectLst>
                  <a:outerShdw blurRad="215900" dist="342900" dir="2700000" algn="tl" rotWithShape="0">
                    <a:prstClr val="black">
                      <a:alpha val="18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82" name="Rectangle 60"/>
            <p:cNvSpPr/>
            <p:nvPr/>
          </p:nvSpPr>
          <p:spPr>
            <a:xfrm>
              <a:off x="7014" y="1978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01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88" name="TextBox 59"/>
            <p:cNvSpPr txBox="1"/>
            <p:nvPr/>
          </p:nvSpPr>
          <p:spPr>
            <a:xfrm>
              <a:off x="6238" y="3395"/>
              <a:ext cx="2379" cy="4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ctr" defTabSz="121920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zh-CN" altLang="zh-CN" sz="700" dirty="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89" name="Rectangle 60"/>
            <p:cNvSpPr/>
            <p:nvPr/>
          </p:nvSpPr>
          <p:spPr>
            <a:xfrm>
              <a:off x="6315" y="2853"/>
              <a:ext cx="2225" cy="2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+mn-ea"/>
                </a:rPr>
                <a:t>输入标题文本</a:t>
              </a:r>
              <a:endParaRPr lang="zh-CN" altLang="en-US" sz="1200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128" name="直接连接符 127"/>
            <p:cNvCxnSpPr/>
            <p:nvPr/>
          </p:nvCxnSpPr>
          <p:spPr>
            <a:xfrm>
              <a:off x="6545" y="3287"/>
              <a:ext cx="1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60"/>
            <p:cNvSpPr/>
            <p:nvPr/>
          </p:nvSpPr>
          <p:spPr>
            <a:xfrm>
              <a:off x="11314" y="1978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02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3" name="TextBox 59"/>
            <p:cNvSpPr txBox="1"/>
            <p:nvPr/>
          </p:nvSpPr>
          <p:spPr>
            <a:xfrm>
              <a:off x="10538" y="3395"/>
              <a:ext cx="2379" cy="4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ctr" defTabSz="121920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zh-CN" altLang="zh-CN" sz="700" dirty="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4" name="Rectangle 60"/>
            <p:cNvSpPr/>
            <p:nvPr/>
          </p:nvSpPr>
          <p:spPr>
            <a:xfrm>
              <a:off x="10615" y="2853"/>
              <a:ext cx="2225" cy="2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+mn-ea"/>
                </a:rPr>
                <a:t>输入标题文本</a:t>
              </a:r>
              <a:endParaRPr lang="zh-CN" altLang="en-US" sz="1200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10845" y="3287"/>
              <a:ext cx="1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60"/>
            <p:cNvSpPr/>
            <p:nvPr/>
          </p:nvSpPr>
          <p:spPr>
            <a:xfrm>
              <a:off x="7014" y="8610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03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" name="TextBox 59"/>
            <p:cNvSpPr txBox="1"/>
            <p:nvPr/>
          </p:nvSpPr>
          <p:spPr>
            <a:xfrm>
              <a:off x="6238" y="7967"/>
              <a:ext cx="2379" cy="4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ctr" defTabSz="121920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zh-CN" altLang="zh-CN" sz="700" dirty="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8" name="Rectangle 60"/>
            <p:cNvSpPr/>
            <p:nvPr/>
          </p:nvSpPr>
          <p:spPr>
            <a:xfrm>
              <a:off x="6315" y="7425"/>
              <a:ext cx="2225" cy="2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+mn-ea"/>
                </a:rPr>
                <a:t>输入标题文本</a:t>
              </a:r>
              <a:endParaRPr lang="zh-CN" altLang="en-US" sz="1200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6545" y="7859"/>
              <a:ext cx="1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60"/>
            <p:cNvSpPr/>
            <p:nvPr/>
          </p:nvSpPr>
          <p:spPr>
            <a:xfrm>
              <a:off x="11394" y="8610"/>
              <a:ext cx="883" cy="6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500" dirty="0">
                  <a:solidFill>
                    <a:schemeClr val="bg1"/>
                  </a:solidFill>
                  <a:latin typeface="Impact" panose="020B0806030902050204" charset="0"/>
                  <a:cs typeface="Impact" panose="020B0806030902050204" charset="0"/>
                </a:rPr>
                <a:t>04</a:t>
              </a:r>
              <a:endParaRPr lang="en-US" altLang="zh-CN" sz="2500" dirty="0">
                <a:solidFill>
                  <a:schemeClr val="bg1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35" name="TextBox 59"/>
            <p:cNvSpPr txBox="1"/>
            <p:nvPr/>
          </p:nvSpPr>
          <p:spPr>
            <a:xfrm>
              <a:off x="10618" y="7967"/>
              <a:ext cx="2379" cy="4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ctr" defTabSz="121920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zh-CN" altLang="zh-CN" sz="700" dirty="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6" name="Rectangle 60"/>
            <p:cNvSpPr/>
            <p:nvPr/>
          </p:nvSpPr>
          <p:spPr>
            <a:xfrm>
              <a:off x="10695" y="7425"/>
              <a:ext cx="2225" cy="2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+mn-ea"/>
                </a:rPr>
                <a:t>输入标题文本</a:t>
              </a:r>
              <a:endParaRPr lang="zh-CN" altLang="en-US" sz="1200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10925" y="7859"/>
              <a:ext cx="1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PA-任意多边形 164"/>
            <p:cNvSpPr>
              <a:spLocks noEditPoints="1"/>
            </p:cNvSpPr>
            <p:nvPr>
              <p:custDataLst>
                <p:tags r:id="rId1"/>
              </p:custDataLst>
            </p:nvPr>
          </p:nvSpPr>
          <p:spPr bwMode="auto">
            <a:xfrm>
              <a:off x="6837" y="4336"/>
              <a:ext cx="596" cy="533"/>
            </a:xfrm>
            <a:custGeom>
              <a:avLst/>
              <a:gdLst>
                <a:gd name="T0" fmla="*/ 171 w 3653"/>
                <a:gd name="T1" fmla="*/ 2242 h 3248"/>
                <a:gd name="T2" fmla="*/ 171 w 3653"/>
                <a:gd name="T3" fmla="*/ 2273 h 3248"/>
                <a:gd name="T4" fmla="*/ 1756 w 3653"/>
                <a:gd name="T5" fmla="*/ 3070 h 3248"/>
                <a:gd name="T6" fmla="*/ 1897 w 3653"/>
                <a:gd name="T7" fmla="*/ 3070 h 3248"/>
                <a:gd name="T8" fmla="*/ 3481 w 3653"/>
                <a:gd name="T9" fmla="*/ 2273 h 3248"/>
                <a:gd name="T10" fmla="*/ 3481 w 3653"/>
                <a:gd name="T11" fmla="*/ 2242 h 3248"/>
                <a:gd name="T12" fmla="*/ 2005 w 3653"/>
                <a:gd name="T13" fmla="*/ 2572 h 3248"/>
                <a:gd name="T14" fmla="*/ 1827 w 3653"/>
                <a:gd name="T15" fmla="*/ 2614 h 3248"/>
                <a:gd name="T16" fmla="*/ 1647 w 3653"/>
                <a:gd name="T17" fmla="*/ 2572 h 3248"/>
                <a:gd name="T18" fmla="*/ 1962 w 3653"/>
                <a:gd name="T19" fmla="*/ 1956 h 3248"/>
                <a:gd name="T20" fmla="*/ 1780 w 3653"/>
                <a:gd name="T21" fmla="*/ 1977 h 3248"/>
                <a:gd name="T22" fmla="*/ 571 w 3653"/>
                <a:gd name="T23" fmla="*/ 1401 h 3248"/>
                <a:gd name="T24" fmla="*/ 169 w 3653"/>
                <a:gd name="T25" fmla="*/ 1617 h 3248"/>
                <a:gd name="T26" fmla="*/ 177 w 3653"/>
                <a:gd name="T27" fmla="*/ 1648 h 3248"/>
                <a:gd name="T28" fmla="*/ 1791 w 3653"/>
                <a:gd name="T29" fmla="*/ 2444 h 3248"/>
                <a:gd name="T30" fmla="*/ 1931 w 3653"/>
                <a:gd name="T31" fmla="*/ 2421 h 3248"/>
                <a:gd name="T32" fmla="*/ 3485 w 3653"/>
                <a:gd name="T33" fmla="*/ 1631 h 3248"/>
                <a:gd name="T34" fmla="*/ 3476 w 3653"/>
                <a:gd name="T35" fmla="*/ 1600 h 3248"/>
                <a:gd name="T36" fmla="*/ 1791 w 3653"/>
                <a:gd name="T37" fmla="*/ 171 h 3248"/>
                <a:gd name="T38" fmla="*/ 177 w 3653"/>
                <a:gd name="T39" fmla="*/ 966 h 3248"/>
                <a:gd name="T40" fmla="*/ 169 w 3653"/>
                <a:gd name="T41" fmla="*/ 997 h 3248"/>
                <a:gd name="T42" fmla="*/ 1722 w 3653"/>
                <a:gd name="T43" fmla="*/ 1788 h 3248"/>
                <a:gd name="T44" fmla="*/ 1862 w 3653"/>
                <a:gd name="T45" fmla="*/ 1810 h 3248"/>
                <a:gd name="T46" fmla="*/ 3476 w 3653"/>
                <a:gd name="T47" fmla="*/ 1014 h 3248"/>
                <a:gd name="T48" fmla="*/ 3485 w 3653"/>
                <a:gd name="T49" fmla="*/ 983 h 3248"/>
                <a:gd name="T50" fmla="*/ 1930 w 3653"/>
                <a:gd name="T51" fmla="*/ 192 h 3248"/>
                <a:gd name="T52" fmla="*/ 1827 w 3653"/>
                <a:gd name="T53" fmla="*/ 0 h 3248"/>
                <a:gd name="T54" fmla="*/ 2005 w 3653"/>
                <a:gd name="T55" fmla="*/ 42 h 3248"/>
                <a:gd name="T56" fmla="*/ 3613 w 3653"/>
                <a:gd name="T57" fmla="*/ 870 h 3248"/>
                <a:gd name="T58" fmla="*/ 3653 w 3653"/>
                <a:gd name="T59" fmla="*/ 990 h 3248"/>
                <a:gd name="T60" fmla="*/ 3615 w 3653"/>
                <a:gd name="T61" fmla="*/ 1109 h 3248"/>
                <a:gd name="T62" fmla="*/ 3541 w 3653"/>
                <a:gd name="T63" fmla="*/ 1171 h 3248"/>
                <a:gd name="T64" fmla="*/ 3593 w 3653"/>
                <a:gd name="T65" fmla="*/ 1481 h 3248"/>
                <a:gd name="T66" fmla="*/ 3650 w 3653"/>
                <a:gd name="T67" fmla="*/ 1591 h 3248"/>
                <a:gd name="T68" fmla="*/ 3630 w 3653"/>
                <a:gd name="T69" fmla="*/ 1717 h 3248"/>
                <a:gd name="T70" fmla="*/ 3541 w 3653"/>
                <a:gd name="T71" fmla="*/ 1805 h 3248"/>
                <a:gd name="T72" fmla="*/ 3593 w 3653"/>
                <a:gd name="T73" fmla="*/ 2114 h 3248"/>
                <a:gd name="T74" fmla="*/ 3650 w 3653"/>
                <a:gd name="T75" fmla="*/ 2225 h 3248"/>
                <a:gd name="T76" fmla="*/ 3630 w 3653"/>
                <a:gd name="T77" fmla="*/ 2350 h 3248"/>
                <a:gd name="T78" fmla="*/ 3541 w 3653"/>
                <a:gd name="T79" fmla="*/ 2439 h 3248"/>
                <a:gd name="T80" fmla="*/ 1872 w 3653"/>
                <a:gd name="T81" fmla="*/ 3245 h 3248"/>
                <a:gd name="T82" fmla="*/ 1690 w 3653"/>
                <a:gd name="T83" fmla="*/ 3224 h 3248"/>
                <a:gd name="T84" fmla="*/ 60 w 3653"/>
                <a:gd name="T85" fmla="*/ 2401 h 3248"/>
                <a:gd name="T86" fmla="*/ 2 w 3653"/>
                <a:gd name="T87" fmla="*/ 2290 h 3248"/>
                <a:gd name="T88" fmla="*/ 22 w 3653"/>
                <a:gd name="T89" fmla="*/ 2164 h 3248"/>
                <a:gd name="T90" fmla="*/ 112 w 3653"/>
                <a:gd name="T91" fmla="*/ 2077 h 3248"/>
                <a:gd name="T92" fmla="*/ 60 w 3653"/>
                <a:gd name="T93" fmla="*/ 1768 h 3248"/>
                <a:gd name="T94" fmla="*/ 2 w 3653"/>
                <a:gd name="T95" fmla="*/ 1657 h 3248"/>
                <a:gd name="T96" fmla="*/ 22 w 3653"/>
                <a:gd name="T97" fmla="*/ 1532 h 3248"/>
                <a:gd name="T98" fmla="*/ 112 w 3653"/>
                <a:gd name="T99" fmla="*/ 1443 h 3248"/>
                <a:gd name="T100" fmla="*/ 60 w 3653"/>
                <a:gd name="T101" fmla="*/ 1134 h 3248"/>
                <a:gd name="T102" fmla="*/ 2 w 3653"/>
                <a:gd name="T103" fmla="*/ 1023 h 3248"/>
                <a:gd name="T104" fmla="*/ 22 w 3653"/>
                <a:gd name="T105" fmla="*/ 898 h 3248"/>
                <a:gd name="T106" fmla="*/ 112 w 3653"/>
                <a:gd name="T107" fmla="*/ 809 h 3248"/>
                <a:gd name="T108" fmla="*/ 1780 w 3653"/>
                <a:gd name="T109" fmla="*/ 2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3" h="3248">
                  <a:moveTo>
                    <a:pt x="571" y="2035"/>
                  </a:moveTo>
                  <a:lnTo>
                    <a:pt x="187" y="2226"/>
                  </a:lnTo>
                  <a:lnTo>
                    <a:pt x="177" y="2234"/>
                  </a:lnTo>
                  <a:lnTo>
                    <a:pt x="171" y="2242"/>
                  </a:lnTo>
                  <a:lnTo>
                    <a:pt x="169" y="2251"/>
                  </a:lnTo>
                  <a:lnTo>
                    <a:pt x="167" y="2257"/>
                  </a:lnTo>
                  <a:lnTo>
                    <a:pt x="169" y="2265"/>
                  </a:lnTo>
                  <a:lnTo>
                    <a:pt x="171" y="2273"/>
                  </a:lnTo>
                  <a:lnTo>
                    <a:pt x="177" y="2282"/>
                  </a:lnTo>
                  <a:lnTo>
                    <a:pt x="187" y="2288"/>
                  </a:lnTo>
                  <a:lnTo>
                    <a:pt x="1722" y="3055"/>
                  </a:lnTo>
                  <a:lnTo>
                    <a:pt x="1756" y="3070"/>
                  </a:lnTo>
                  <a:lnTo>
                    <a:pt x="1791" y="3077"/>
                  </a:lnTo>
                  <a:lnTo>
                    <a:pt x="1827" y="3080"/>
                  </a:lnTo>
                  <a:lnTo>
                    <a:pt x="1862" y="3077"/>
                  </a:lnTo>
                  <a:lnTo>
                    <a:pt x="1897" y="3070"/>
                  </a:lnTo>
                  <a:lnTo>
                    <a:pt x="1931" y="3055"/>
                  </a:lnTo>
                  <a:lnTo>
                    <a:pt x="3466" y="2288"/>
                  </a:lnTo>
                  <a:lnTo>
                    <a:pt x="3476" y="2282"/>
                  </a:lnTo>
                  <a:lnTo>
                    <a:pt x="3481" y="2273"/>
                  </a:lnTo>
                  <a:lnTo>
                    <a:pt x="3485" y="2265"/>
                  </a:lnTo>
                  <a:lnTo>
                    <a:pt x="3485" y="2257"/>
                  </a:lnTo>
                  <a:lnTo>
                    <a:pt x="3485" y="2251"/>
                  </a:lnTo>
                  <a:lnTo>
                    <a:pt x="3481" y="2242"/>
                  </a:lnTo>
                  <a:lnTo>
                    <a:pt x="3476" y="2234"/>
                  </a:lnTo>
                  <a:lnTo>
                    <a:pt x="3466" y="2226"/>
                  </a:lnTo>
                  <a:lnTo>
                    <a:pt x="3081" y="2035"/>
                  </a:lnTo>
                  <a:lnTo>
                    <a:pt x="2005" y="2572"/>
                  </a:lnTo>
                  <a:lnTo>
                    <a:pt x="1962" y="2590"/>
                  </a:lnTo>
                  <a:lnTo>
                    <a:pt x="1918" y="2603"/>
                  </a:lnTo>
                  <a:lnTo>
                    <a:pt x="1872" y="2611"/>
                  </a:lnTo>
                  <a:lnTo>
                    <a:pt x="1827" y="2614"/>
                  </a:lnTo>
                  <a:lnTo>
                    <a:pt x="1780" y="2611"/>
                  </a:lnTo>
                  <a:lnTo>
                    <a:pt x="1735" y="2603"/>
                  </a:lnTo>
                  <a:lnTo>
                    <a:pt x="1690" y="2590"/>
                  </a:lnTo>
                  <a:lnTo>
                    <a:pt x="1647" y="2572"/>
                  </a:lnTo>
                  <a:lnTo>
                    <a:pt x="571" y="2035"/>
                  </a:lnTo>
                  <a:close/>
                  <a:moveTo>
                    <a:pt x="3081" y="1401"/>
                  </a:moveTo>
                  <a:lnTo>
                    <a:pt x="2005" y="1938"/>
                  </a:lnTo>
                  <a:lnTo>
                    <a:pt x="1962" y="1956"/>
                  </a:lnTo>
                  <a:lnTo>
                    <a:pt x="1918" y="1969"/>
                  </a:lnTo>
                  <a:lnTo>
                    <a:pt x="1872" y="1977"/>
                  </a:lnTo>
                  <a:lnTo>
                    <a:pt x="1827" y="1980"/>
                  </a:lnTo>
                  <a:lnTo>
                    <a:pt x="1780" y="1977"/>
                  </a:lnTo>
                  <a:lnTo>
                    <a:pt x="1735" y="1969"/>
                  </a:lnTo>
                  <a:lnTo>
                    <a:pt x="1690" y="1956"/>
                  </a:lnTo>
                  <a:lnTo>
                    <a:pt x="1647" y="1938"/>
                  </a:lnTo>
                  <a:lnTo>
                    <a:pt x="571" y="1401"/>
                  </a:lnTo>
                  <a:lnTo>
                    <a:pt x="187" y="1593"/>
                  </a:lnTo>
                  <a:lnTo>
                    <a:pt x="177" y="1600"/>
                  </a:lnTo>
                  <a:lnTo>
                    <a:pt x="171" y="1608"/>
                  </a:lnTo>
                  <a:lnTo>
                    <a:pt x="169" y="1617"/>
                  </a:lnTo>
                  <a:lnTo>
                    <a:pt x="167" y="1624"/>
                  </a:lnTo>
                  <a:lnTo>
                    <a:pt x="169" y="1631"/>
                  </a:lnTo>
                  <a:lnTo>
                    <a:pt x="171" y="1639"/>
                  </a:lnTo>
                  <a:lnTo>
                    <a:pt x="177" y="1648"/>
                  </a:lnTo>
                  <a:lnTo>
                    <a:pt x="187" y="1655"/>
                  </a:lnTo>
                  <a:lnTo>
                    <a:pt x="1722" y="2421"/>
                  </a:lnTo>
                  <a:lnTo>
                    <a:pt x="1756" y="2436"/>
                  </a:lnTo>
                  <a:lnTo>
                    <a:pt x="1791" y="2444"/>
                  </a:lnTo>
                  <a:lnTo>
                    <a:pt x="1827" y="2446"/>
                  </a:lnTo>
                  <a:lnTo>
                    <a:pt x="1862" y="2444"/>
                  </a:lnTo>
                  <a:lnTo>
                    <a:pt x="1897" y="2436"/>
                  </a:lnTo>
                  <a:lnTo>
                    <a:pt x="1931" y="2421"/>
                  </a:lnTo>
                  <a:lnTo>
                    <a:pt x="3466" y="1655"/>
                  </a:lnTo>
                  <a:lnTo>
                    <a:pt x="3476" y="1648"/>
                  </a:lnTo>
                  <a:lnTo>
                    <a:pt x="3481" y="1639"/>
                  </a:lnTo>
                  <a:lnTo>
                    <a:pt x="3485" y="1631"/>
                  </a:lnTo>
                  <a:lnTo>
                    <a:pt x="3485" y="1624"/>
                  </a:lnTo>
                  <a:lnTo>
                    <a:pt x="3485" y="1617"/>
                  </a:lnTo>
                  <a:lnTo>
                    <a:pt x="3481" y="1608"/>
                  </a:lnTo>
                  <a:lnTo>
                    <a:pt x="3476" y="1600"/>
                  </a:lnTo>
                  <a:lnTo>
                    <a:pt x="3466" y="1593"/>
                  </a:lnTo>
                  <a:lnTo>
                    <a:pt x="3081" y="1401"/>
                  </a:lnTo>
                  <a:close/>
                  <a:moveTo>
                    <a:pt x="1827" y="168"/>
                  </a:moveTo>
                  <a:lnTo>
                    <a:pt x="1791" y="171"/>
                  </a:lnTo>
                  <a:lnTo>
                    <a:pt x="1756" y="179"/>
                  </a:lnTo>
                  <a:lnTo>
                    <a:pt x="1722" y="192"/>
                  </a:lnTo>
                  <a:lnTo>
                    <a:pt x="187" y="959"/>
                  </a:lnTo>
                  <a:lnTo>
                    <a:pt x="177" y="966"/>
                  </a:lnTo>
                  <a:lnTo>
                    <a:pt x="171" y="974"/>
                  </a:lnTo>
                  <a:lnTo>
                    <a:pt x="169" y="983"/>
                  </a:lnTo>
                  <a:lnTo>
                    <a:pt x="167" y="990"/>
                  </a:lnTo>
                  <a:lnTo>
                    <a:pt x="169" y="997"/>
                  </a:lnTo>
                  <a:lnTo>
                    <a:pt x="171" y="1005"/>
                  </a:lnTo>
                  <a:lnTo>
                    <a:pt x="177" y="1014"/>
                  </a:lnTo>
                  <a:lnTo>
                    <a:pt x="187" y="1021"/>
                  </a:lnTo>
                  <a:lnTo>
                    <a:pt x="1722" y="1788"/>
                  </a:lnTo>
                  <a:lnTo>
                    <a:pt x="1756" y="1802"/>
                  </a:lnTo>
                  <a:lnTo>
                    <a:pt x="1791" y="1810"/>
                  </a:lnTo>
                  <a:lnTo>
                    <a:pt x="1827" y="1812"/>
                  </a:lnTo>
                  <a:lnTo>
                    <a:pt x="1862" y="1810"/>
                  </a:lnTo>
                  <a:lnTo>
                    <a:pt x="1897" y="1802"/>
                  </a:lnTo>
                  <a:lnTo>
                    <a:pt x="1931" y="1788"/>
                  </a:lnTo>
                  <a:lnTo>
                    <a:pt x="3466" y="1021"/>
                  </a:lnTo>
                  <a:lnTo>
                    <a:pt x="3476" y="1014"/>
                  </a:lnTo>
                  <a:lnTo>
                    <a:pt x="3481" y="1005"/>
                  </a:lnTo>
                  <a:lnTo>
                    <a:pt x="3485" y="997"/>
                  </a:lnTo>
                  <a:lnTo>
                    <a:pt x="3485" y="990"/>
                  </a:lnTo>
                  <a:lnTo>
                    <a:pt x="3485" y="983"/>
                  </a:lnTo>
                  <a:lnTo>
                    <a:pt x="3481" y="974"/>
                  </a:lnTo>
                  <a:lnTo>
                    <a:pt x="3476" y="966"/>
                  </a:lnTo>
                  <a:lnTo>
                    <a:pt x="3466" y="959"/>
                  </a:lnTo>
                  <a:lnTo>
                    <a:pt x="1930" y="192"/>
                  </a:lnTo>
                  <a:lnTo>
                    <a:pt x="1897" y="179"/>
                  </a:lnTo>
                  <a:lnTo>
                    <a:pt x="1862" y="171"/>
                  </a:lnTo>
                  <a:lnTo>
                    <a:pt x="1827" y="168"/>
                  </a:lnTo>
                  <a:close/>
                  <a:moveTo>
                    <a:pt x="1827" y="0"/>
                  </a:moveTo>
                  <a:lnTo>
                    <a:pt x="1872" y="2"/>
                  </a:lnTo>
                  <a:lnTo>
                    <a:pt x="1918" y="10"/>
                  </a:lnTo>
                  <a:lnTo>
                    <a:pt x="1962" y="23"/>
                  </a:lnTo>
                  <a:lnTo>
                    <a:pt x="2005" y="42"/>
                  </a:lnTo>
                  <a:lnTo>
                    <a:pt x="3541" y="809"/>
                  </a:lnTo>
                  <a:lnTo>
                    <a:pt x="3569" y="826"/>
                  </a:lnTo>
                  <a:lnTo>
                    <a:pt x="3593" y="847"/>
                  </a:lnTo>
                  <a:lnTo>
                    <a:pt x="3613" y="870"/>
                  </a:lnTo>
                  <a:lnTo>
                    <a:pt x="3630" y="898"/>
                  </a:lnTo>
                  <a:lnTo>
                    <a:pt x="3642" y="927"/>
                  </a:lnTo>
                  <a:lnTo>
                    <a:pt x="3650" y="958"/>
                  </a:lnTo>
                  <a:lnTo>
                    <a:pt x="3653" y="990"/>
                  </a:lnTo>
                  <a:lnTo>
                    <a:pt x="3650" y="1023"/>
                  </a:lnTo>
                  <a:lnTo>
                    <a:pt x="3642" y="1054"/>
                  </a:lnTo>
                  <a:lnTo>
                    <a:pt x="3630" y="1083"/>
                  </a:lnTo>
                  <a:lnTo>
                    <a:pt x="3615" y="1109"/>
                  </a:lnTo>
                  <a:lnTo>
                    <a:pt x="3593" y="1134"/>
                  </a:lnTo>
                  <a:lnTo>
                    <a:pt x="3569" y="1154"/>
                  </a:lnTo>
                  <a:lnTo>
                    <a:pt x="3541" y="1171"/>
                  </a:lnTo>
                  <a:lnTo>
                    <a:pt x="3541" y="1171"/>
                  </a:lnTo>
                  <a:lnTo>
                    <a:pt x="3268" y="1307"/>
                  </a:lnTo>
                  <a:lnTo>
                    <a:pt x="3541" y="1443"/>
                  </a:lnTo>
                  <a:lnTo>
                    <a:pt x="3569" y="1460"/>
                  </a:lnTo>
                  <a:lnTo>
                    <a:pt x="3593" y="1481"/>
                  </a:lnTo>
                  <a:lnTo>
                    <a:pt x="3613" y="1504"/>
                  </a:lnTo>
                  <a:lnTo>
                    <a:pt x="3630" y="1532"/>
                  </a:lnTo>
                  <a:lnTo>
                    <a:pt x="3642" y="1560"/>
                  </a:lnTo>
                  <a:lnTo>
                    <a:pt x="3650" y="1591"/>
                  </a:lnTo>
                  <a:lnTo>
                    <a:pt x="3653" y="1624"/>
                  </a:lnTo>
                  <a:lnTo>
                    <a:pt x="3650" y="1657"/>
                  </a:lnTo>
                  <a:lnTo>
                    <a:pt x="3642" y="1688"/>
                  </a:lnTo>
                  <a:lnTo>
                    <a:pt x="3630" y="1717"/>
                  </a:lnTo>
                  <a:lnTo>
                    <a:pt x="3613" y="1743"/>
                  </a:lnTo>
                  <a:lnTo>
                    <a:pt x="3593" y="1768"/>
                  </a:lnTo>
                  <a:lnTo>
                    <a:pt x="3569" y="1788"/>
                  </a:lnTo>
                  <a:lnTo>
                    <a:pt x="3541" y="1805"/>
                  </a:lnTo>
                  <a:lnTo>
                    <a:pt x="3268" y="1940"/>
                  </a:lnTo>
                  <a:lnTo>
                    <a:pt x="3541" y="2077"/>
                  </a:lnTo>
                  <a:lnTo>
                    <a:pt x="3569" y="2093"/>
                  </a:lnTo>
                  <a:lnTo>
                    <a:pt x="3593" y="2114"/>
                  </a:lnTo>
                  <a:lnTo>
                    <a:pt x="3613" y="2138"/>
                  </a:lnTo>
                  <a:lnTo>
                    <a:pt x="3630" y="2164"/>
                  </a:lnTo>
                  <a:lnTo>
                    <a:pt x="3642" y="2194"/>
                  </a:lnTo>
                  <a:lnTo>
                    <a:pt x="3650" y="2225"/>
                  </a:lnTo>
                  <a:lnTo>
                    <a:pt x="3653" y="2257"/>
                  </a:lnTo>
                  <a:lnTo>
                    <a:pt x="3650" y="2290"/>
                  </a:lnTo>
                  <a:lnTo>
                    <a:pt x="3642" y="2322"/>
                  </a:lnTo>
                  <a:lnTo>
                    <a:pt x="3630" y="2350"/>
                  </a:lnTo>
                  <a:lnTo>
                    <a:pt x="3615" y="2377"/>
                  </a:lnTo>
                  <a:lnTo>
                    <a:pt x="3593" y="2401"/>
                  </a:lnTo>
                  <a:lnTo>
                    <a:pt x="3569" y="2421"/>
                  </a:lnTo>
                  <a:lnTo>
                    <a:pt x="3541" y="2439"/>
                  </a:lnTo>
                  <a:lnTo>
                    <a:pt x="2005" y="3206"/>
                  </a:lnTo>
                  <a:lnTo>
                    <a:pt x="1962" y="3224"/>
                  </a:lnTo>
                  <a:lnTo>
                    <a:pt x="1918" y="3237"/>
                  </a:lnTo>
                  <a:lnTo>
                    <a:pt x="1872" y="3245"/>
                  </a:lnTo>
                  <a:lnTo>
                    <a:pt x="1827" y="3248"/>
                  </a:lnTo>
                  <a:lnTo>
                    <a:pt x="1780" y="3245"/>
                  </a:lnTo>
                  <a:lnTo>
                    <a:pt x="1735" y="3237"/>
                  </a:lnTo>
                  <a:lnTo>
                    <a:pt x="1690" y="3224"/>
                  </a:lnTo>
                  <a:lnTo>
                    <a:pt x="1647" y="3206"/>
                  </a:lnTo>
                  <a:lnTo>
                    <a:pt x="112" y="2439"/>
                  </a:lnTo>
                  <a:lnTo>
                    <a:pt x="84" y="2421"/>
                  </a:lnTo>
                  <a:lnTo>
                    <a:pt x="60" y="2401"/>
                  </a:lnTo>
                  <a:lnTo>
                    <a:pt x="39" y="2377"/>
                  </a:lnTo>
                  <a:lnTo>
                    <a:pt x="22" y="2350"/>
                  </a:lnTo>
                  <a:lnTo>
                    <a:pt x="10" y="2322"/>
                  </a:lnTo>
                  <a:lnTo>
                    <a:pt x="2" y="2290"/>
                  </a:lnTo>
                  <a:lnTo>
                    <a:pt x="0" y="2257"/>
                  </a:lnTo>
                  <a:lnTo>
                    <a:pt x="2" y="2225"/>
                  </a:lnTo>
                  <a:lnTo>
                    <a:pt x="10" y="2194"/>
                  </a:lnTo>
                  <a:lnTo>
                    <a:pt x="22" y="2164"/>
                  </a:lnTo>
                  <a:lnTo>
                    <a:pt x="39" y="2138"/>
                  </a:lnTo>
                  <a:lnTo>
                    <a:pt x="60" y="2114"/>
                  </a:lnTo>
                  <a:lnTo>
                    <a:pt x="84" y="2093"/>
                  </a:lnTo>
                  <a:lnTo>
                    <a:pt x="112" y="2077"/>
                  </a:lnTo>
                  <a:lnTo>
                    <a:pt x="384" y="1940"/>
                  </a:lnTo>
                  <a:lnTo>
                    <a:pt x="112" y="1805"/>
                  </a:lnTo>
                  <a:lnTo>
                    <a:pt x="84" y="1788"/>
                  </a:lnTo>
                  <a:lnTo>
                    <a:pt x="60" y="1768"/>
                  </a:lnTo>
                  <a:lnTo>
                    <a:pt x="39" y="1743"/>
                  </a:lnTo>
                  <a:lnTo>
                    <a:pt x="22" y="1717"/>
                  </a:lnTo>
                  <a:lnTo>
                    <a:pt x="10" y="1688"/>
                  </a:lnTo>
                  <a:lnTo>
                    <a:pt x="2" y="1657"/>
                  </a:lnTo>
                  <a:lnTo>
                    <a:pt x="0" y="1624"/>
                  </a:lnTo>
                  <a:lnTo>
                    <a:pt x="2" y="1591"/>
                  </a:lnTo>
                  <a:lnTo>
                    <a:pt x="10" y="1560"/>
                  </a:lnTo>
                  <a:lnTo>
                    <a:pt x="22" y="1532"/>
                  </a:lnTo>
                  <a:lnTo>
                    <a:pt x="39" y="1504"/>
                  </a:lnTo>
                  <a:lnTo>
                    <a:pt x="60" y="1481"/>
                  </a:lnTo>
                  <a:lnTo>
                    <a:pt x="84" y="1460"/>
                  </a:lnTo>
                  <a:lnTo>
                    <a:pt x="112" y="1443"/>
                  </a:lnTo>
                  <a:lnTo>
                    <a:pt x="384" y="1307"/>
                  </a:lnTo>
                  <a:lnTo>
                    <a:pt x="112" y="1171"/>
                  </a:lnTo>
                  <a:lnTo>
                    <a:pt x="84" y="1154"/>
                  </a:lnTo>
                  <a:lnTo>
                    <a:pt x="60" y="1134"/>
                  </a:lnTo>
                  <a:lnTo>
                    <a:pt x="39" y="1109"/>
                  </a:lnTo>
                  <a:lnTo>
                    <a:pt x="22" y="1083"/>
                  </a:lnTo>
                  <a:lnTo>
                    <a:pt x="10" y="1054"/>
                  </a:lnTo>
                  <a:lnTo>
                    <a:pt x="2" y="1023"/>
                  </a:lnTo>
                  <a:lnTo>
                    <a:pt x="0" y="990"/>
                  </a:lnTo>
                  <a:lnTo>
                    <a:pt x="2" y="958"/>
                  </a:lnTo>
                  <a:lnTo>
                    <a:pt x="10" y="927"/>
                  </a:lnTo>
                  <a:lnTo>
                    <a:pt x="22" y="898"/>
                  </a:lnTo>
                  <a:lnTo>
                    <a:pt x="39" y="870"/>
                  </a:lnTo>
                  <a:lnTo>
                    <a:pt x="60" y="847"/>
                  </a:lnTo>
                  <a:lnTo>
                    <a:pt x="84" y="826"/>
                  </a:lnTo>
                  <a:lnTo>
                    <a:pt x="112" y="809"/>
                  </a:lnTo>
                  <a:lnTo>
                    <a:pt x="1647" y="42"/>
                  </a:lnTo>
                  <a:lnTo>
                    <a:pt x="1690" y="23"/>
                  </a:lnTo>
                  <a:lnTo>
                    <a:pt x="1735" y="10"/>
                  </a:lnTo>
                  <a:lnTo>
                    <a:pt x="1780" y="2"/>
                  </a:lnTo>
                  <a:lnTo>
                    <a:pt x="182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endParaRPr>
            </a:p>
          </p:txBody>
        </p:sp>
        <p:grpSp>
          <p:nvGrpSpPr>
            <p:cNvPr id="228" name="组合 227"/>
            <p:cNvGrpSpPr/>
            <p:nvPr/>
          </p:nvGrpSpPr>
          <p:grpSpPr>
            <a:xfrm rot="0">
              <a:off x="11918" y="4360"/>
              <a:ext cx="480" cy="486"/>
              <a:chOff x="5314" y="3030"/>
              <a:chExt cx="526" cy="532"/>
            </a:xfrm>
            <a:solidFill>
              <a:schemeClr val="bg1"/>
            </a:solidFill>
          </p:grpSpPr>
          <p:sp>
            <p:nvSpPr>
              <p:cNvPr id="229" name="AutoShape 56"/>
              <p:cNvSpPr/>
              <p:nvPr/>
            </p:nvSpPr>
            <p:spPr bwMode="auto">
              <a:xfrm>
                <a:off x="5314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230" name="AutoShape 57"/>
              <p:cNvSpPr/>
              <p:nvPr/>
            </p:nvSpPr>
            <p:spPr bwMode="auto">
              <a:xfrm>
                <a:off x="5676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231" name="AutoShape 58"/>
              <p:cNvSpPr/>
              <p:nvPr/>
            </p:nvSpPr>
            <p:spPr bwMode="auto">
              <a:xfrm>
                <a:off x="5495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</p:grpSp>
        <p:sp>
          <p:nvSpPr>
            <p:cNvPr id="284" name="Freeform 9"/>
            <p:cNvSpPr>
              <a:spLocks noEditPoints="1"/>
            </p:cNvSpPr>
            <p:nvPr/>
          </p:nvSpPr>
          <p:spPr bwMode="auto">
            <a:xfrm>
              <a:off x="6865" y="6324"/>
              <a:ext cx="540" cy="592"/>
            </a:xfrm>
            <a:custGeom>
              <a:avLst/>
              <a:gdLst>
                <a:gd name="T0" fmla="*/ 2210 w 2210"/>
                <a:gd name="T1" fmla="*/ 1381 h 2427"/>
                <a:gd name="T2" fmla="*/ 2210 w 2210"/>
                <a:gd name="T3" fmla="*/ 1372 h 2427"/>
                <a:gd name="T4" fmla="*/ 2204 w 2210"/>
                <a:gd name="T5" fmla="*/ 1305 h 2427"/>
                <a:gd name="T6" fmla="*/ 1459 w 2210"/>
                <a:gd name="T7" fmla="*/ 266 h 2427"/>
                <a:gd name="T8" fmla="*/ 1378 w 2210"/>
                <a:gd name="T9" fmla="*/ 314 h 2427"/>
                <a:gd name="T10" fmla="*/ 2076 w 2210"/>
                <a:gd name="T11" fmla="*/ 1120 h 2427"/>
                <a:gd name="T12" fmla="*/ 1634 w 2210"/>
                <a:gd name="T13" fmla="*/ 1209 h 2427"/>
                <a:gd name="T14" fmla="*/ 1111 w 2210"/>
                <a:gd name="T15" fmla="*/ 1209 h 2427"/>
                <a:gd name="T16" fmla="*/ 588 w 2210"/>
                <a:gd name="T17" fmla="*/ 1209 h 2427"/>
                <a:gd name="T18" fmla="*/ 125 w 2210"/>
                <a:gd name="T19" fmla="*/ 1137 h 2427"/>
                <a:gd name="T20" fmla="*/ 1102 w 2210"/>
                <a:gd name="T21" fmla="*/ 316 h 2427"/>
                <a:gd name="T22" fmla="*/ 1157 w 2210"/>
                <a:gd name="T23" fmla="*/ 53 h 2427"/>
                <a:gd name="T24" fmla="*/ 1047 w 2210"/>
                <a:gd name="T25" fmla="*/ 53 h 2427"/>
                <a:gd name="T26" fmla="*/ 1 w 2210"/>
                <a:gd name="T27" fmla="*/ 1305 h 2427"/>
                <a:gd name="T28" fmla="*/ 0 w 2210"/>
                <a:gd name="T29" fmla="*/ 1381 h 2427"/>
                <a:gd name="T30" fmla="*/ 115 w 2210"/>
                <a:gd name="T31" fmla="*/ 1388 h 2427"/>
                <a:gd name="T32" fmla="*/ 326 w 2210"/>
                <a:gd name="T33" fmla="*/ 1163 h 2427"/>
                <a:gd name="T34" fmla="*/ 535 w 2210"/>
                <a:gd name="T35" fmla="*/ 1384 h 2427"/>
                <a:gd name="T36" fmla="*/ 535 w 2210"/>
                <a:gd name="T37" fmla="*/ 1387 h 2427"/>
                <a:gd name="T38" fmla="*/ 535 w 2210"/>
                <a:gd name="T39" fmla="*/ 1388 h 2427"/>
                <a:gd name="T40" fmla="*/ 641 w 2210"/>
                <a:gd name="T41" fmla="*/ 1388 h 2427"/>
                <a:gd name="T42" fmla="*/ 641 w 2210"/>
                <a:gd name="T43" fmla="*/ 1387 h 2427"/>
                <a:gd name="T44" fmla="*/ 640 w 2210"/>
                <a:gd name="T45" fmla="*/ 1383 h 2427"/>
                <a:gd name="T46" fmla="*/ 850 w 2210"/>
                <a:gd name="T47" fmla="*/ 1163 h 2427"/>
                <a:gd name="T48" fmla="*/ 1054 w 2210"/>
                <a:gd name="T49" fmla="*/ 2030 h 2427"/>
                <a:gd name="T50" fmla="*/ 827 w 2210"/>
                <a:gd name="T51" fmla="*/ 2317 h 2427"/>
                <a:gd name="T52" fmla="*/ 524 w 2210"/>
                <a:gd name="T53" fmla="*/ 2014 h 2427"/>
                <a:gd name="T54" fmla="*/ 827 w 2210"/>
                <a:gd name="T55" fmla="*/ 2427 h 2427"/>
                <a:gd name="T56" fmla="*/ 1164 w 2210"/>
                <a:gd name="T57" fmla="*/ 2042 h 2427"/>
                <a:gd name="T58" fmla="*/ 1373 w 2210"/>
                <a:gd name="T59" fmla="*/ 1163 h 2427"/>
                <a:gd name="T60" fmla="*/ 1582 w 2210"/>
                <a:gd name="T61" fmla="*/ 1383 h 2427"/>
                <a:gd name="T62" fmla="*/ 1582 w 2210"/>
                <a:gd name="T63" fmla="*/ 1387 h 2427"/>
                <a:gd name="T64" fmla="*/ 1582 w 2210"/>
                <a:gd name="T65" fmla="*/ 1388 h 2427"/>
                <a:gd name="T66" fmla="*/ 1687 w 2210"/>
                <a:gd name="T67" fmla="*/ 1388 h 2427"/>
                <a:gd name="T68" fmla="*/ 1687 w 2210"/>
                <a:gd name="T69" fmla="*/ 1387 h 2427"/>
                <a:gd name="T70" fmla="*/ 1687 w 2210"/>
                <a:gd name="T71" fmla="*/ 1384 h 2427"/>
                <a:gd name="T72" fmla="*/ 1896 w 2210"/>
                <a:gd name="T73" fmla="*/ 1163 h 2427"/>
                <a:gd name="T74" fmla="*/ 2100 w 2210"/>
                <a:gd name="T75" fmla="*/ 1381 h 2427"/>
                <a:gd name="T76" fmla="*/ 2100 w 2210"/>
                <a:gd name="T77" fmla="*/ 1381 h 2427"/>
                <a:gd name="T78" fmla="*/ 2210 w 2210"/>
                <a:gd name="T79" fmla="*/ 1388 h 2427"/>
                <a:gd name="T80" fmla="*/ 2210 w 2210"/>
                <a:gd name="T81" fmla="*/ 1383 h 2427"/>
                <a:gd name="T82" fmla="*/ 2210 w 2210"/>
                <a:gd name="T83" fmla="*/ 138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10" h="2427"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79"/>
                    <a:pt x="2210" y="1376"/>
                    <a:pt x="2210" y="1372"/>
                  </a:cubicBezTo>
                  <a:cubicBezTo>
                    <a:pt x="2209" y="1363"/>
                    <a:pt x="2208" y="1354"/>
                    <a:pt x="2207" y="1345"/>
                  </a:cubicBezTo>
                  <a:cubicBezTo>
                    <a:pt x="2205" y="1328"/>
                    <a:pt x="2204" y="1310"/>
                    <a:pt x="2204" y="1305"/>
                  </a:cubicBezTo>
                  <a:cubicBezTo>
                    <a:pt x="2204" y="823"/>
                    <a:pt x="1894" y="413"/>
                    <a:pt x="1462" y="264"/>
                  </a:cubicBezTo>
                  <a:cubicBezTo>
                    <a:pt x="1461" y="265"/>
                    <a:pt x="1460" y="265"/>
                    <a:pt x="1459" y="266"/>
                  </a:cubicBezTo>
                  <a:cubicBezTo>
                    <a:pt x="1451" y="262"/>
                    <a:pt x="1442" y="259"/>
                    <a:pt x="1433" y="259"/>
                  </a:cubicBezTo>
                  <a:cubicBezTo>
                    <a:pt x="1402" y="259"/>
                    <a:pt x="1378" y="284"/>
                    <a:pt x="1378" y="314"/>
                  </a:cubicBezTo>
                  <a:cubicBezTo>
                    <a:pt x="1378" y="343"/>
                    <a:pt x="1400" y="367"/>
                    <a:pt x="1428" y="369"/>
                  </a:cubicBezTo>
                  <a:cubicBezTo>
                    <a:pt x="1758" y="484"/>
                    <a:pt x="2009" y="769"/>
                    <a:pt x="2076" y="1120"/>
                  </a:cubicBezTo>
                  <a:cubicBezTo>
                    <a:pt x="2025" y="1081"/>
                    <a:pt x="1963" y="1058"/>
                    <a:pt x="1896" y="1058"/>
                  </a:cubicBezTo>
                  <a:cubicBezTo>
                    <a:pt x="1787" y="1058"/>
                    <a:pt x="1691" y="1119"/>
                    <a:pt x="1634" y="1209"/>
                  </a:cubicBezTo>
                  <a:cubicBezTo>
                    <a:pt x="1578" y="1119"/>
                    <a:pt x="1482" y="1058"/>
                    <a:pt x="1373" y="1058"/>
                  </a:cubicBezTo>
                  <a:cubicBezTo>
                    <a:pt x="1264" y="1058"/>
                    <a:pt x="1167" y="1119"/>
                    <a:pt x="1111" y="1209"/>
                  </a:cubicBezTo>
                  <a:cubicBezTo>
                    <a:pt x="1055" y="1119"/>
                    <a:pt x="959" y="1058"/>
                    <a:pt x="850" y="1058"/>
                  </a:cubicBezTo>
                  <a:cubicBezTo>
                    <a:pt x="740" y="1058"/>
                    <a:pt x="644" y="1119"/>
                    <a:pt x="588" y="1209"/>
                  </a:cubicBezTo>
                  <a:cubicBezTo>
                    <a:pt x="532" y="1119"/>
                    <a:pt x="436" y="1058"/>
                    <a:pt x="326" y="1058"/>
                  </a:cubicBezTo>
                  <a:cubicBezTo>
                    <a:pt x="250" y="1058"/>
                    <a:pt x="180" y="1088"/>
                    <a:pt x="125" y="1137"/>
                  </a:cubicBezTo>
                  <a:cubicBezTo>
                    <a:pt x="205" y="675"/>
                    <a:pt x="604" y="322"/>
                    <a:pt x="1087" y="314"/>
                  </a:cubicBezTo>
                  <a:cubicBezTo>
                    <a:pt x="1091" y="316"/>
                    <a:pt x="1096" y="316"/>
                    <a:pt x="1102" y="316"/>
                  </a:cubicBezTo>
                  <a:cubicBezTo>
                    <a:pt x="1141" y="316"/>
                    <a:pt x="1157" y="284"/>
                    <a:pt x="1157" y="245"/>
                  </a:cubicBezTo>
                  <a:cubicBezTo>
                    <a:pt x="1157" y="53"/>
                    <a:pt x="1157" y="53"/>
                    <a:pt x="1157" y="53"/>
                  </a:cubicBezTo>
                  <a:cubicBezTo>
                    <a:pt x="1157" y="22"/>
                    <a:pt x="1134" y="0"/>
                    <a:pt x="1102" y="0"/>
                  </a:cubicBezTo>
                  <a:cubicBezTo>
                    <a:pt x="1078" y="0"/>
                    <a:pt x="1047" y="20"/>
                    <a:pt x="1047" y="53"/>
                  </a:cubicBezTo>
                  <a:cubicBezTo>
                    <a:pt x="1047" y="205"/>
                    <a:pt x="1047" y="205"/>
                    <a:pt x="1047" y="205"/>
                  </a:cubicBezTo>
                  <a:cubicBezTo>
                    <a:pt x="464" y="234"/>
                    <a:pt x="1" y="716"/>
                    <a:pt x="1" y="1305"/>
                  </a:cubicBezTo>
                  <a:cubicBezTo>
                    <a:pt x="1" y="1312"/>
                    <a:pt x="1" y="1345"/>
                    <a:pt x="1" y="1368"/>
                  </a:cubicBezTo>
                  <a:cubicBezTo>
                    <a:pt x="0" y="1372"/>
                    <a:pt x="0" y="1376"/>
                    <a:pt x="0" y="1381"/>
                  </a:cubicBezTo>
                  <a:cubicBezTo>
                    <a:pt x="0" y="1413"/>
                    <a:pt x="26" y="1440"/>
                    <a:pt x="58" y="1440"/>
                  </a:cubicBezTo>
                  <a:cubicBezTo>
                    <a:pt x="87" y="1440"/>
                    <a:pt x="112" y="1417"/>
                    <a:pt x="115" y="1388"/>
                  </a:cubicBezTo>
                  <a:cubicBezTo>
                    <a:pt x="117" y="1388"/>
                    <a:pt x="117" y="1388"/>
                    <a:pt x="117" y="1388"/>
                  </a:cubicBezTo>
                  <a:cubicBezTo>
                    <a:pt x="118" y="1271"/>
                    <a:pt x="211" y="1163"/>
                    <a:pt x="326" y="1163"/>
                  </a:cubicBezTo>
                  <a:cubicBezTo>
                    <a:pt x="438" y="1163"/>
                    <a:pt x="530" y="1265"/>
                    <a:pt x="536" y="1378"/>
                  </a:cubicBezTo>
                  <a:cubicBezTo>
                    <a:pt x="535" y="1380"/>
                    <a:pt x="535" y="1382"/>
                    <a:pt x="535" y="1384"/>
                  </a:cubicBezTo>
                  <a:cubicBezTo>
                    <a:pt x="535" y="1385"/>
                    <a:pt x="535" y="1385"/>
                    <a:pt x="535" y="1386"/>
                  </a:cubicBezTo>
                  <a:cubicBezTo>
                    <a:pt x="535" y="1386"/>
                    <a:pt x="535" y="1386"/>
                    <a:pt x="535" y="1387"/>
                  </a:cubicBezTo>
                  <a:cubicBezTo>
                    <a:pt x="535" y="1387"/>
                    <a:pt x="535" y="1388"/>
                    <a:pt x="535" y="1388"/>
                  </a:cubicBezTo>
                  <a:cubicBezTo>
                    <a:pt x="535" y="1388"/>
                    <a:pt x="535" y="1388"/>
                    <a:pt x="535" y="1388"/>
                  </a:cubicBezTo>
                  <a:cubicBezTo>
                    <a:pt x="536" y="1417"/>
                    <a:pt x="560" y="1440"/>
                    <a:pt x="588" y="1440"/>
                  </a:cubicBezTo>
                  <a:cubicBezTo>
                    <a:pt x="616" y="1440"/>
                    <a:pt x="639" y="1417"/>
                    <a:pt x="641" y="1388"/>
                  </a:cubicBezTo>
                  <a:cubicBezTo>
                    <a:pt x="641" y="1388"/>
                    <a:pt x="641" y="1388"/>
                    <a:pt x="641" y="1388"/>
                  </a:cubicBezTo>
                  <a:cubicBezTo>
                    <a:pt x="641" y="1388"/>
                    <a:pt x="641" y="1387"/>
                    <a:pt x="641" y="1387"/>
                  </a:cubicBezTo>
                  <a:cubicBezTo>
                    <a:pt x="641" y="1387"/>
                    <a:pt x="641" y="1386"/>
                    <a:pt x="641" y="1386"/>
                  </a:cubicBezTo>
                  <a:cubicBezTo>
                    <a:pt x="641" y="1385"/>
                    <a:pt x="641" y="1384"/>
                    <a:pt x="640" y="1383"/>
                  </a:cubicBezTo>
                  <a:cubicBezTo>
                    <a:pt x="640" y="1381"/>
                    <a:pt x="640" y="1379"/>
                    <a:pt x="640" y="1378"/>
                  </a:cubicBezTo>
                  <a:cubicBezTo>
                    <a:pt x="646" y="1265"/>
                    <a:pt x="738" y="1163"/>
                    <a:pt x="850" y="1163"/>
                  </a:cubicBezTo>
                  <a:cubicBezTo>
                    <a:pt x="949" y="1163"/>
                    <a:pt x="1032" y="1244"/>
                    <a:pt x="1054" y="1341"/>
                  </a:cubicBezTo>
                  <a:cubicBezTo>
                    <a:pt x="1054" y="2030"/>
                    <a:pt x="1054" y="2030"/>
                    <a:pt x="1054" y="2030"/>
                  </a:cubicBezTo>
                  <a:cubicBezTo>
                    <a:pt x="1049" y="2041"/>
                    <a:pt x="1047" y="2055"/>
                    <a:pt x="1047" y="2069"/>
                  </a:cubicBezTo>
                  <a:cubicBezTo>
                    <a:pt x="1047" y="2190"/>
                    <a:pt x="1000" y="2317"/>
                    <a:pt x="827" y="2317"/>
                  </a:cubicBezTo>
                  <a:cubicBezTo>
                    <a:pt x="676" y="2317"/>
                    <a:pt x="579" y="2190"/>
                    <a:pt x="579" y="2069"/>
                  </a:cubicBezTo>
                  <a:cubicBezTo>
                    <a:pt x="579" y="2030"/>
                    <a:pt x="552" y="2014"/>
                    <a:pt x="524" y="2014"/>
                  </a:cubicBezTo>
                  <a:cubicBezTo>
                    <a:pt x="496" y="2014"/>
                    <a:pt x="469" y="2030"/>
                    <a:pt x="469" y="2069"/>
                  </a:cubicBezTo>
                  <a:cubicBezTo>
                    <a:pt x="469" y="2268"/>
                    <a:pt x="578" y="2427"/>
                    <a:pt x="827" y="2427"/>
                  </a:cubicBezTo>
                  <a:cubicBezTo>
                    <a:pt x="1112" y="2427"/>
                    <a:pt x="1156" y="2274"/>
                    <a:pt x="1157" y="2080"/>
                  </a:cubicBezTo>
                  <a:cubicBezTo>
                    <a:pt x="1162" y="2069"/>
                    <a:pt x="1164" y="2056"/>
                    <a:pt x="1164" y="2042"/>
                  </a:cubicBezTo>
                  <a:cubicBezTo>
                    <a:pt x="1164" y="1375"/>
                    <a:pt x="1164" y="1375"/>
                    <a:pt x="1164" y="1375"/>
                  </a:cubicBezTo>
                  <a:cubicBezTo>
                    <a:pt x="1171" y="1263"/>
                    <a:pt x="1262" y="1163"/>
                    <a:pt x="1373" y="1163"/>
                  </a:cubicBezTo>
                  <a:cubicBezTo>
                    <a:pt x="1485" y="1163"/>
                    <a:pt x="1576" y="1265"/>
                    <a:pt x="1582" y="1378"/>
                  </a:cubicBezTo>
                  <a:cubicBezTo>
                    <a:pt x="1582" y="1379"/>
                    <a:pt x="1582" y="1381"/>
                    <a:pt x="1582" y="1383"/>
                  </a:cubicBezTo>
                  <a:cubicBezTo>
                    <a:pt x="1582" y="1384"/>
                    <a:pt x="1582" y="1385"/>
                    <a:pt x="1582" y="1386"/>
                  </a:cubicBezTo>
                  <a:cubicBezTo>
                    <a:pt x="1582" y="1386"/>
                    <a:pt x="1582" y="1387"/>
                    <a:pt x="1582" y="1387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3" y="1417"/>
                    <a:pt x="1606" y="1440"/>
                    <a:pt x="1634" y="1440"/>
                  </a:cubicBezTo>
                  <a:cubicBezTo>
                    <a:pt x="1663" y="1440"/>
                    <a:pt x="1686" y="1417"/>
                    <a:pt x="1687" y="1388"/>
                  </a:cubicBezTo>
                  <a:cubicBezTo>
                    <a:pt x="1687" y="1388"/>
                    <a:pt x="1687" y="1388"/>
                    <a:pt x="1687" y="1388"/>
                  </a:cubicBezTo>
                  <a:cubicBezTo>
                    <a:pt x="1687" y="1388"/>
                    <a:pt x="1687" y="1387"/>
                    <a:pt x="1687" y="1387"/>
                  </a:cubicBezTo>
                  <a:cubicBezTo>
                    <a:pt x="1687" y="1386"/>
                    <a:pt x="1687" y="1386"/>
                    <a:pt x="1687" y="1386"/>
                  </a:cubicBezTo>
                  <a:cubicBezTo>
                    <a:pt x="1687" y="1385"/>
                    <a:pt x="1687" y="1385"/>
                    <a:pt x="1687" y="1384"/>
                  </a:cubicBezTo>
                  <a:cubicBezTo>
                    <a:pt x="1687" y="1382"/>
                    <a:pt x="1687" y="1380"/>
                    <a:pt x="1687" y="1378"/>
                  </a:cubicBezTo>
                  <a:cubicBezTo>
                    <a:pt x="1692" y="1265"/>
                    <a:pt x="1784" y="1163"/>
                    <a:pt x="1896" y="1163"/>
                  </a:cubicBezTo>
                  <a:cubicBezTo>
                    <a:pt x="1988" y="1163"/>
                    <a:pt x="2067" y="1233"/>
                    <a:pt x="2095" y="1321"/>
                  </a:cubicBezTo>
                  <a:cubicBezTo>
                    <a:pt x="2096" y="1341"/>
                    <a:pt x="2100" y="1374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412"/>
                    <a:pt x="2125" y="1436"/>
                    <a:pt x="2155" y="1436"/>
                  </a:cubicBezTo>
                  <a:cubicBezTo>
                    <a:pt x="2183" y="1436"/>
                    <a:pt x="2206" y="1415"/>
                    <a:pt x="2210" y="1388"/>
                  </a:cubicBezTo>
                  <a:cubicBezTo>
                    <a:pt x="2210" y="1388"/>
                    <a:pt x="2210" y="1388"/>
                    <a:pt x="2210" y="1388"/>
                  </a:cubicBezTo>
                  <a:cubicBezTo>
                    <a:pt x="2210" y="1386"/>
                    <a:pt x="2210" y="1385"/>
                    <a:pt x="2210" y="1383"/>
                  </a:cubicBezTo>
                  <a:cubicBezTo>
                    <a:pt x="2210" y="1382"/>
                    <a:pt x="2210" y="1382"/>
                    <a:pt x="2210" y="1381"/>
                  </a:cubicBezTo>
                  <a:close/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85" name="Group 27"/>
            <p:cNvGrpSpPr/>
            <p:nvPr/>
          </p:nvGrpSpPr>
          <p:grpSpPr>
            <a:xfrm rot="0">
              <a:off x="11879" y="6383"/>
              <a:ext cx="519" cy="474"/>
              <a:chOff x="8947150" y="4140201"/>
              <a:chExt cx="331787" cy="300038"/>
            </a:xfrm>
            <a:solidFill>
              <a:schemeClr val="bg1"/>
            </a:solidFill>
          </p:grpSpPr>
          <p:sp>
            <p:nvSpPr>
              <p:cNvPr id="286" name="Freeform 6"/>
              <p:cNvSpPr>
                <a:spLocks noEditPoints="1"/>
              </p:cNvSpPr>
              <p:nvPr/>
            </p:nvSpPr>
            <p:spPr bwMode="auto">
              <a:xfrm>
                <a:off x="8947150" y="4140201"/>
                <a:ext cx="331787" cy="300038"/>
              </a:xfrm>
              <a:custGeom>
                <a:avLst/>
                <a:gdLst>
                  <a:gd name="T0" fmla="*/ 0 w 209"/>
                  <a:gd name="T1" fmla="*/ 0 h 189"/>
                  <a:gd name="T2" fmla="*/ 0 w 209"/>
                  <a:gd name="T3" fmla="*/ 161 h 189"/>
                  <a:gd name="T4" fmla="*/ 76 w 209"/>
                  <a:gd name="T5" fmla="*/ 161 h 189"/>
                  <a:gd name="T6" fmla="*/ 104 w 209"/>
                  <a:gd name="T7" fmla="*/ 189 h 189"/>
                  <a:gd name="T8" fmla="*/ 130 w 209"/>
                  <a:gd name="T9" fmla="*/ 161 h 189"/>
                  <a:gd name="T10" fmla="*/ 209 w 209"/>
                  <a:gd name="T11" fmla="*/ 161 h 189"/>
                  <a:gd name="T12" fmla="*/ 209 w 209"/>
                  <a:gd name="T13" fmla="*/ 0 h 189"/>
                  <a:gd name="T14" fmla="*/ 0 w 209"/>
                  <a:gd name="T15" fmla="*/ 0 h 189"/>
                  <a:gd name="T16" fmla="*/ 192 w 209"/>
                  <a:gd name="T17" fmla="*/ 145 h 189"/>
                  <a:gd name="T18" fmla="*/ 124 w 209"/>
                  <a:gd name="T19" fmla="*/ 145 h 189"/>
                  <a:gd name="T20" fmla="*/ 104 w 209"/>
                  <a:gd name="T21" fmla="*/ 167 h 189"/>
                  <a:gd name="T22" fmla="*/ 82 w 209"/>
                  <a:gd name="T23" fmla="*/ 145 h 189"/>
                  <a:gd name="T24" fmla="*/ 16 w 209"/>
                  <a:gd name="T25" fmla="*/ 145 h 189"/>
                  <a:gd name="T26" fmla="*/ 16 w 209"/>
                  <a:gd name="T27" fmla="*/ 16 h 189"/>
                  <a:gd name="T28" fmla="*/ 192 w 209"/>
                  <a:gd name="T29" fmla="*/ 16 h 189"/>
                  <a:gd name="T30" fmla="*/ 192 w 209"/>
                  <a:gd name="T31" fmla="*/ 14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9" h="189">
                    <a:moveTo>
                      <a:pt x="0" y="0"/>
                    </a:moveTo>
                    <a:lnTo>
                      <a:pt x="0" y="161"/>
                    </a:lnTo>
                    <a:lnTo>
                      <a:pt x="76" y="161"/>
                    </a:lnTo>
                    <a:lnTo>
                      <a:pt x="104" y="189"/>
                    </a:lnTo>
                    <a:lnTo>
                      <a:pt x="130" y="161"/>
                    </a:lnTo>
                    <a:lnTo>
                      <a:pt x="209" y="161"/>
                    </a:lnTo>
                    <a:lnTo>
                      <a:pt x="209" y="0"/>
                    </a:lnTo>
                    <a:lnTo>
                      <a:pt x="0" y="0"/>
                    </a:lnTo>
                    <a:close/>
                    <a:moveTo>
                      <a:pt x="192" y="145"/>
                    </a:moveTo>
                    <a:lnTo>
                      <a:pt x="124" y="145"/>
                    </a:lnTo>
                    <a:lnTo>
                      <a:pt x="104" y="167"/>
                    </a:lnTo>
                    <a:lnTo>
                      <a:pt x="82" y="145"/>
                    </a:lnTo>
                    <a:lnTo>
                      <a:pt x="16" y="145"/>
                    </a:lnTo>
                    <a:lnTo>
                      <a:pt x="16" y="16"/>
                    </a:lnTo>
                    <a:lnTo>
                      <a:pt x="192" y="16"/>
                    </a:lnTo>
                    <a:lnTo>
                      <a:pt x="192" y="1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7" name="Rectangle 7"/>
              <p:cNvSpPr>
                <a:spLocks noChangeArrowheads="1"/>
              </p:cNvSpPr>
              <p:nvPr/>
            </p:nvSpPr>
            <p:spPr bwMode="auto">
              <a:xfrm>
                <a:off x="9023350" y="42037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8" name="Rectangle 8"/>
              <p:cNvSpPr>
                <a:spLocks noChangeArrowheads="1"/>
              </p:cNvSpPr>
              <p:nvPr/>
            </p:nvSpPr>
            <p:spPr bwMode="auto">
              <a:xfrm>
                <a:off x="9023350" y="42545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9" name="Rectangle 9"/>
              <p:cNvSpPr>
                <a:spLocks noChangeArrowheads="1"/>
              </p:cNvSpPr>
              <p:nvPr/>
            </p:nvSpPr>
            <p:spPr bwMode="auto">
              <a:xfrm>
                <a:off x="9023350" y="4306888"/>
                <a:ext cx="1270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125" name="Freeform 416"/>
            <p:cNvSpPr>
              <a:spLocks noEditPoints="1"/>
            </p:cNvSpPr>
            <p:nvPr/>
          </p:nvSpPr>
          <p:spPr bwMode="auto">
            <a:xfrm>
              <a:off x="9217" y="4729"/>
              <a:ext cx="766" cy="963"/>
            </a:xfrm>
            <a:custGeom>
              <a:avLst/>
              <a:gdLst>
                <a:gd name="T0" fmla="*/ 130 w 180"/>
                <a:gd name="T1" fmla="*/ 66 h 226"/>
                <a:gd name="T2" fmla="*/ 32 w 180"/>
                <a:gd name="T3" fmla="*/ 66 h 226"/>
                <a:gd name="T4" fmla="*/ 32 w 180"/>
                <a:gd name="T5" fmla="*/ 78 h 226"/>
                <a:gd name="T6" fmla="*/ 130 w 180"/>
                <a:gd name="T7" fmla="*/ 78 h 226"/>
                <a:gd name="T8" fmla="*/ 130 w 180"/>
                <a:gd name="T9" fmla="*/ 66 h 226"/>
                <a:gd name="T10" fmla="*/ 130 w 180"/>
                <a:gd name="T11" fmla="*/ 38 h 226"/>
                <a:gd name="T12" fmla="*/ 32 w 180"/>
                <a:gd name="T13" fmla="*/ 38 h 226"/>
                <a:gd name="T14" fmla="*/ 32 w 180"/>
                <a:gd name="T15" fmla="*/ 52 h 226"/>
                <a:gd name="T16" fmla="*/ 130 w 180"/>
                <a:gd name="T17" fmla="*/ 52 h 226"/>
                <a:gd name="T18" fmla="*/ 130 w 180"/>
                <a:gd name="T19" fmla="*/ 38 h 226"/>
                <a:gd name="T20" fmla="*/ 130 w 180"/>
                <a:gd name="T21" fmla="*/ 92 h 226"/>
                <a:gd name="T22" fmla="*/ 32 w 180"/>
                <a:gd name="T23" fmla="*/ 92 h 226"/>
                <a:gd name="T24" fmla="*/ 32 w 180"/>
                <a:gd name="T25" fmla="*/ 106 h 226"/>
                <a:gd name="T26" fmla="*/ 130 w 180"/>
                <a:gd name="T27" fmla="*/ 106 h 226"/>
                <a:gd name="T28" fmla="*/ 130 w 180"/>
                <a:gd name="T29" fmla="*/ 92 h 226"/>
                <a:gd name="T30" fmla="*/ 32 w 180"/>
                <a:gd name="T31" fmla="*/ 134 h 226"/>
                <a:gd name="T32" fmla="*/ 80 w 180"/>
                <a:gd name="T33" fmla="*/ 134 h 226"/>
                <a:gd name="T34" fmla="*/ 80 w 180"/>
                <a:gd name="T35" fmla="*/ 120 h 226"/>
                <a:gd name="T36" fmla="*/ 32 w 180"/>
                <a:gd name="T37" fmla="*/ 120 h 226"/>
                <a:gd name="T38" fmla="*/ 32 w 180"/>
                <a:gd name="T39" fmla="*/ 134 h 226"/>
                <a:gd name="T40" fmla="*/ 160 w 180"/>
                <a:gd name="T41" fmla="*/ 20 h 226"/>
                <a:gd name="T42" fmla="*/ 160 w 180"/>
                <a:gd name="T43" fmla="*/ 0 h 226"/>
                <a:gd name="T44" fmla="*/ 0 w 180"/>
                <a:gd name="T45" fmla="*/ 0 h 226"/>
                <a:gd name="T46" fmla="*/ 0 w 180"/>
                <a:gd name="T47" fmla="*/ 206 h 226"/>
                <a:gd name="T48" fmla="*/ 20 w 180"/>
                <a:gd name="T49" fmla="*/ 206 h 226"/>
                <a:gd name="T50" fmla="*/ 20 w 180"/>
                <a:gd name="T51" fmla="*/ 226 h 226"/>
                <a:gd name="T52" fmla="*/ 180 w 180"/>
                <a:gd name="T53" fmla="*/ 226 h 226"/>
                <a:gd name="T54" fmla="*/ 180 w 180"/>
                <a:gd name="T55" fmla="*/ 20 h 226"/>
                <a:gd name="T56" fmla="*/ 160 w 180"/>
                <a:gd name="T57" fmla="*/ 20 h 226"/>
                <a:gd name="T58" fmla="*/ 12 w 180"/>
                <a:gd name="T59" fmla="*/ 196 h 226"/>
                <a:gd name="T60" fmla="*/ 12 w 180"/>
                <a:gd name="T61" fmla="*/ 10 h 226"/>
                <a:gd name="T62" fmla="*/ 150 w 180"/>
                <a:gd name="T63" fmla="*/ 10 h 226"/>
                <a:gd name="T64" fmla="*/ 150 w 180"/>
                <a:gd name="T65" fmla="*/ 148 h 226"/>
                <a:gd name="T66" fmla="*/ 102 w 180"/>
                <a:gd name="T67" fmla="*/ 148 h 226"/>
                <a:gd name="T68" fmla="*/ 102 w 180"/>
                <a:gd name="T69" fmla="*/ 196 h 226"/>
                <a:gd name="T70" fmla="*/ 12 w 180"/>
                <a:gd name="T71" fmla="*/ 196 h 226"/>
                <a:gd name="T72" fmla="*/ 170 w 180"/>
                <a:gd name="T73" fmla="*/ 216 h 226"/>
                <a:gd name="T74" fmla="*/ 32 w 180"/>
                <a:gd name="T75" fmla="*/ 216 h 226"/>
                <a:gd name="T76" fmla="*/ 32 w 180"/>
                <a:gd name="T77" fmla="*/ 206 h 226"/>
                <a:gd name="T78" fmla="*/ 108 w 180"/>
                <a:gd name="T79" fmla="*/ 206 h 226"/>
                <a:gd name="T80" fmla="*/ 160 w 180"/>
                <a:gd name="T81" fmla="*/ 154 h 226"/>
                <a:gd name="T82" fmla="*/ 160 w 180"/>
                <a:gd name="T83" fmla="*/ 30 h 226"/>
                <a:gd name="T84" fmla="*/ 170 w 180"/>
                <a:gd name="T85" fmla="*/ 30 h 226"/>
                <a:gd name="T86" fmla="*/ 170 w 180"/>
                <a:gd name="T87" fmla="*/ 21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" h="226">
                  <a:moveTo>
                    <a:pt x="130" y="66"/>
                  </a:moveTo>
                  <a:lnTo>
                    <a:pt x="32" y="66"/>
                  </a:lnTo>
                  <a:lnTo>
                    <a:pt x="32" y="78"/>
                  </a:lnTo>
                  <a:lnTo>
                    <a:pt x="130" y="78"/>
                  </a:lnTo>
                  <a:lnTo>
                    <a:pt x="130" y="66"/>
                  </a:lnTo>
                  <a:close/>
                  <a:moveTo>
                    <a:pt x="130" y="38"/>
                  </a:moveTo>
                  <a:lnTo>
                    <a:pt x="32" y="38"/>
                  </a:lnTo>
                  <a:lnTo>
                    <a:pt x="32" y="52"/>
                  </a:lnTo>
                  <a:lnTo>
                    <a:pt x="130" y="52"/>
                  </a:lnTo>
                  <a:lnTo>
                    <a:pt x="130" y="38"/>
                  </a:lnTo>
                  <a:close/>
                  <a:moveTo>
                    <a:pt x="130" y="92"/>
                  </a:moveTo>
                  <a:lnTo>
                    <a:pt x="32" y="92"/>
                  </a:lnTo>
                  <a:lnTo>
                    <a:pt x="32" y="106"/>
                  </a:lnTo>
                  <a:lnTo>
                    <a:pt x="130" y="106"/>
                  </a:lnTo>
                  <a:lnTo>
                    <a:pt x="130" y="92"/>
                  </a:lnTo>
                  <a:close/>
                  <a:moveTo>
                    <a:pt x="32" y="134"/>
                  </a:moveTo>
                  <a:lnTo>
                    <a:pt x="80" y="134"/>
                  </a:lnTo>
                  <a:lnTo>
                    <a:pt x="80" y="120"/>
                  </a:lnTo>
                  <a:lnTo>
                    <a:pt x="32" y="120"/>
                  </a:lnTo>
                  <a:lnTo>
                    <a:pt x="32" y="134"/>
                  </a:lnTo>
                  <a:close/>
                  <a:moveTo>
                    <a:pt x="160" y="20"/>
                  </a:moveTo>
                  <a:lnTo>
                    <a:pt x="160" y="0"/>
                  </a:lnTo>
                  <a:lnTo>
                    <a:pt x="0" y="0"/>
                  </a:lnTo>
                  <a:lnTo>
                    <a:pt x="0" y="206"/>
                  </a:lnTo>
                  <a:lnTo>
                    <a:pt x="20" y="206"/>
                  </a:lnTo>
                  <a:lnTo>
                    <a:pt x="20" y="226"/>
                  </a:lnTo>
                  <a:lnTo>
                    <a:pt x="180" y="226"/>
                  </a:lnTo>
                  <a:lnTo>
                    <a:pt x="180" y="20"/>
                  </a:lnTo>
                  <a:lnTo>
                    <a:pt x="160" y="20"/>
                  </a:lnTo>
                  <a:close/>
                  <a:moveTo>
                    <a:pt x="12" y="196"/>
                  </a:moveTo>
                  <a:lnTo>
                    <a:pt x="12" y="10"/>
                  </a:lnTo>
                  <a:lnTo>
                    <a:pt x="150" y="10"/>
                  </a:lnTo>
                  <a:lnTo>
                    <a:pt x="150" y="148"/>
                  </a:lnTo>
                  <a:lnTo>
                    <a:pt x="102" y="148"/>
                  </a:lnTo>
                  <a:lnTo>
                    <a:pt x="102" y="196"/>
                  </a:lnTo>
                  <a:lnTo>
                    <a:pt x="12" y="196"/>
                  </a:lnTo>
                  <a:close/>
                  <a:moveTo>
                    <a:pt x="170" y="216"/>
                  </a:moveTo>
                  <a:lnTo>
                    <a:pt x="32" y="216"/>
                  </a:lnTo>
                  <a:lnTo>
                    <a:pt x="32" y="206"/>
                  </a:lnTo>
                  <a:lnTo>
                    <a:pt x="108" y="206"/>
                  </a:lnTo>
                  <a:lnTo>
                    <a:pt x="160" y="154"/>
                  </a:lnTo>
                  <a:lnTo>
                    <a:pt x="160" y="30"/>
                  </a:lnTo>
                  <a:lnTo>
                    <a:pt x="170" y="30"/>
                  </a:lnTo>
                  <a:lnTo>
                    <a:pt x="170" y="21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8" name="Rectangle 60"/>
            <p:cNvSpPr/>
            <p:nvPr/>
          </p:nvSpPr>
          <p:spPr>
            <a:xfrm>
              <a:off x="8488" y="6055"/>
              <a:ext cx="2225" cy="38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</p:grpSp>
      <p:sp>
        <p:nvSpPr>
          <p:cNvPr id="112" name="TextBox 59"/>
          <p:cNvSpPr txBox="1"/>
          <p:nvPr/>
        </p:nvSpPr>
        <p:spPr>
          <a:xfrm>
            <a:off x="8881745" y="1872615"/>
            <a:ext cx="1822450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大小可调节。请输入您的内容，</a:t>
            </a: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文字可修改 大小可调节。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13" name="Rectangle 60"/>
          <p:cNvSpPr/>
          <p:nvPr/>
        </p:nvSpPr>
        <p:spPr>
          <a:xfrm>
            <a:off x="8881682" y="1489883"/>
            <a:ext cx="1412871" cy="24574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3" name="Rectangle 60"/>
          <p:cNvSpPr/>
          <p:nvPr/>
        </p:nvSpPr>
        <p:spPr>
          <a:xfrm>
            <a:off x="7935278" y="3330575"/>
            <a:ext cx="765810" cy="61531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ctr"/>
            <a:r>
              <a:rPr lang="en-US" sz="4000" b="1" dirty="0">
                <a:solidFill>
                  <a:srgbClr val="5B8390"/>
                </a:solidFill>
                <a:latin typeface="+mn-ea"/>
              </a:rPr>
              <a:t>B</a:t>
            </a:r>
            <a:endParaRPr lang="en-US" sz="4000" b="1" dirty="0">
              <a:solidFill>
                <a:srgbClr val="5B8390"/>
              </a:solidFill>
              <a:latin typeface="+mn-ea"/>
            </a:endParaRPr>
          </a:p>
        </p:txBody>
      </p:sp>
      <p:sp>
        <p:nvSpPr>
          <p:cNvPr id="9" name="Rectangle 60"/>
          <p:cNvSpPr/>
          <p:nvPr/>
        </p:nvSpPr>
        <p:spPr>
          <a:xfrm>
            <a:off x="7887970" y="1735455"/>
            <a:ext cx="860425" cy="61531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ctr"/>
            <a:r>
              <a:rPr lang="en-US" sz="4000" b="1" dirty="0">
                <a:solidFill>
                  <a:srgbClr val="CF604C"/>
                </a:solidFill>
                <a:latin typeface="+mn-ea"/>
              </a:rPr>
              <a:t>A</a:t>
            </a:r>
            <a:endParaRPr lang="en-US" sz="4000" b="1" dirty="0">
              <a:solidFill>
                <a:srgbClr val="CF604C"/>
              </a:solidFill>
              <a:latin typeface="+mn-ea"/>
            </a:endParaRPr>
          </a:p>
        </p:txBody>
      </p:sp>
      <p:sp>
        <p:nvSpPr>
          <p:cNvPr id="11" name="TextBox 59"/>
          <p:cNvSpPr txBox="1"/>
          <p:nvPr/>
        </p:nvSpPr>
        <p:spPr>
          <a:xfrm>
            <a:off x="8881745" y="3511550"/>
            <a:ext cx="1822450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大小可调节。请输入您的内容，</a:t>
            </a: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文字可修改 大小可调节。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2" name="Rectangle 60"/>
          <p:cNvSpPr/>
          <p:nvPr/>
        </p:nvSpPr>
        <p:spPr>
          <a:xfrm>
            <a:off x="8881682" y="3128818"/>
            <a:ext cx="1412871" cy="24574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5" name="Rectangle 60"/>
          <p:cNvSpPr/>
          <p:nvPr/>
        </p:nvSpPr>
        <p:spPr>
          <a:xfrm>
            <a:off x="7935278" y="4873625"/>
            <a:ext cx="765810" cy="61531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ctr"/>
            <a:r>
              <a:rPr lang="en-US" sz="4000" b="1" dirty="0">
                <a:solidFill>
                  <a:srgbClr val="E69146"/>
                </a:solidFill>
                <a:latin typeface="+mn-ea"/>
              </a:rPr>
              <a:t>C</a:t>
            </a:r>
            <a:endParaRPr lang="en-US" sz="4000" b="1" dirty="0">
              <a:solidFill>
                <a:srgbClr val="E69146"/>
              </a:solidFill>
              <a:latin typeface="+mn-ea"/>
            </a:endParaRPr>
          </a:p>
        </p:txBody>
      </p:sp>
      <p:sp>
        <p:nvSpPr>
          <p:cNvPr id="16" name="TextBox 59"/>
          <p:cNvSpPr txBox="1"/>
          <p:nvPr/>
        </p:nvSpPr>
        <p:spPr>
          <a:xfrm>
            <a:off x="8881745" y="5054600"/>
            <a:ext cx="1822450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l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大小可调节。请输入您的内容，</a:t>
            </a: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文字可修改 大小可调节。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7" name="Rectangle 60"/>
          <p:cNvSpPr/>
          <p:nvPr/>
        </p:nvSpPr>
        <p:spPr>
          <a:xfrm>
            <a:off x="8881682" y="4671868"/>
            <a:ext cx="1412871" cy="245745"/>
          </a:xfrm>
          <a:prstGeom prst="rect">
            <a:avLst/>
          </a:prstGeom>
        </p:spPr>
        <p:txBody>
          <a:bodyPr wrap="square" lIns="0" tIns="0" rIns="0" bIns="0">
            <a:spAutoFit/>
          </a:bodyPr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输入标题文本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8006715" y="2713355"/>
            <a:ext cx="297243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006715" y="4440555"/>
            <a:ext cx="297243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矩形 140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TextBox 59"/>
          <p:cNvSpPr txBox="1"/>
          <p:nvPr/>
        </p:nvSpPr>
        <p:spPr>
          <a:xfrm>
            <a:off x="2394903" y="5942330"/>
            <a:ext cx="7402195" cy="4305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请输入您的内容，文字可修改 大小可调节。请输入您的内容，文字可修改 大小可调节。</a:t>
            </a: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请输入您的内容，</a:t>
            </a:r>
            <a:endParaRPr lang="zh-CN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  <a:p>
            <a:pPr algn="ctr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文字可修改 大小可调节。请输入您的内容，</a:t>
            </a:r>
            <a:r>
              <a:rPr 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rPr>
              <a:t>文字可修改 大小可调节。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grpSp>
        <p:nvGrpSpPr>
          <p:cNvPr id="90" name="组合 89"/>
          <p:cNvGrpSpPr/>
          <p:nvPr/>
        </p:nvGrpSpPr>
        <p:grpSpPr>
          <a:xfrm>
            <a:off x="1773555" y="732790"/>
            <a:ext cx="8644890" cy="4777740"/>
            <a:chOff x="3147" y="1964"/>
            <a:chExt cx="12909" cy="7134"/>
          </a:xfrm>
        </p:grpSpPr>
        <p:grpSp>
          <p:nvGrpSpPr>
            <p:cNvPr id="83" name="组合 82"/>
            <p:cNvGrpSpPr/>
            <p:nvPr/>
          </p:nvGrpSpPr>
          <p:grpSpPr>
            <a:xfrm rot="0">
              <a:off x="11848" y="4889"/>
              <a:ext cx="4209" cy="4209"/>
              <a:chOff x="10377" y="4659"/>
              <a:chExt cx="3871" cy="3871"/>
            </a:xfrm>
          </p:grpSpPr>
          <p:sp>
            <p:nvSpPr>
              <p:cNvPr id="39" name="任意多边形 38"/>
              <p:cNvSpPr/>
              <p:nvPr/>
            </p:nvSpPr>
            <p:spPr>
              <a:xfrm>
                <a:off x="10377" y="4659"/>
                <a:ext cx="3871" cy="3871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4470" h="4470">
                    <a:moveTo>
                      <a:pt x="2235" y="810"/>
                    </a:moveTo>
                    <a:cubicBezTo>
                      <a:pt x="1448" y="810"/>
                      <a:pt x="810" y="1448"/>
                      <a:pt x="810" y="2235"/>
                    </a:cubicBezTo>
                    <a:cubicBezTo>
                      <a:pt x="810" y="3022"/>
                      <a:pt x="1448" y="3660"/>
                      <a:pt x="2235" y="3660"/>
                    </a:cubicBezTo>
                    <a:cubicBezTo>
                      <a:pt x="3022" y="3660"/>
                      <a:pt x="3660" y="3022"/>
                      <a:pt x="3660" y="2235"/>
                    </a:cubicBezTo>
                    <a:cubicBezTo>
                      <a:pt x="3660" y="1448"/>
                      <a:pt x="3022" y="810"/>
                      <a:pt x="2235" y="810"/>
                    </a:cubicBezTo>
                    <a:close/>
                    <a:moveTo>
                      <a:pt x="2235" y="0"/>
                    </a:moveTo>
                    <a:cubicBezTo>
                      <a:pt x="3469" y="0"/>
                      <a:pt x="4470" y="1001"/>
                      <a:pt x="4470" y="2235"/>
                    </a:cubicBezTo>
                    <a:cubicBezTo>
                      <a:pt x="4470" y="3469"/>
                      <a:pt x="3469" y="4470"/>
                      <a:pt x="2235" y="4470"/>
                    </a:cubicBezTo>
                    <a:cubicBezTo>
                      <a:pt x="1001" y="4470"/>
                      <a:pt x="0" y="3469"/>
                      <a:pt x="0" y="2235"/>
                    </a:cubicBezTo>
                    <a:cubicBezTo>
                      <a:pt x="0" y="1001"/>
                      <a:pt x="1001" y="0"/>
                      <a:pt x="2235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ED7025"/>
                  </a:gs>
                  <a:gs pos="100000">
                    <a:srgbClr val="F5AD85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10943" y="5205"/>
                <a:ext cx="2779" cy="2779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9" name="Freeform 9"/>
              <p:cNvSpPr>
                <a:spLocks noEditPoints="1"/>
              </p:cNvSpPr>
              <p:nvPr/>
            </p:nvSpPr>
            <p:spPr bwMode="auto">
              <a:xfrm>
                <a:off x="12008" y="5598"/>
                <a:ext cx="648" cy="711"/>
              </a:xfrm>
              <a:custGeom>
                <a:avLst/>
                <a:gdLst>
                  <a:gd name="T0" fmla="*/ 2210 w 2210"/>
                  <a:gd name="T1" fmla="*/ 1381 h 2427"/>
                  <a:gd name="T2" fmla="*/ 2210 w 2210"/>
                  <a:gd name="T3" fmla="*/ 1372 h 2427"/>
                  <a:gd name="T4" fmla="*/ 2204 w 2210"/>
                  <a:gd name="T5" fmla="*/ 1305 h 2427"/>
                  <a:gd name="T6" fmla="*/ 1459 w 2210"/>
                  <a:gd name="T7" fmla="*/ 266 h 2427"/>
                  <a:gd name="T8" fmla="*/ 1378 w 2210"/>
                  <a:gd name="T9" fmla="*/ 314 h 2427"/>
                  <a:gd name="T10" fmla="*/ 2076 w 2210"/>
                  <a:gd name="T11" fmla="*/ 1120 h 2427"/>
                  <a:gd name="T12" fmla="*/ 1634 w 2210"/>
                  <a:gd name="T13" fmla="*/ 1209 h 2427"/>
                  <a:gd name="T14" fmla="*/ 1111 w 2210"/>
                  <a:gd name="T15" fmla="*/ 1209 h 2427"/>
                  <a:gd name="T16" fmla="*/ 588 w 2210"/>
                  <a:gd name="T17" fmla="*/ 1209 h 2427"/>
                  <a:gd name="T18" fmla="*/ 125 w 2210"/>
                  <a:gd name="T19" fmla="*/ 1137 h 2427"/>
                  <a:gd name="T20" fmla="*/ 1102 w 2210"/>
                  <a:gd name="T21" fmla="*/ 316 h 2427"/>
                  <a:gd name="T22" fmla="*/ 1157 w 2210"/>
                  <a:gd name="T23" fmla="*/ 53 h 2427"/>
                  <a:gd name="T24" fmla="*/ 1047 w 2210"/>
                  <a:gd name="T25" fmla="*/ 53 h 2427"/>
                  <a:gd name="T26" fmla="*/ 1 w 2210"/>
                  <a:gd name="T27" fmla="*/ 1305 h 2427"/>
                  <a:gd name="T28" fmla="*/ 0 w 2210"/>
                  <a:gd name="T29" fmla="*/ 1381 h 2427"/>
                  <a:gd name="T30" fmla="*/ 115 w 2210"/>
                  <a:gd name="T31" fmla="*/ 1388 h 2427"/>
                  <a:gd name="T32" fmla="*/ 326 w 2210"/>
                  <a:gd name="T33" fmla="*/ 1163 h 2427"/>
                  <a:gd name="T34" fmla="*/ 535 w 2210"/>
                  <a:gd name="T35" fmla="*/ 1384 h 2427"/>
                  <a:gd name="T36" fmla="*/ 535 w 2210"/>
                  <a:gd name="T37" fmla="*/ 1387 h 2427"/>
                  <a:gd name="T38" fmla="*/ 535 w 2210"/>
                  <a:gd name="T39" fmla="*/ 1388 h 2427"/>
                  <a:gd name="T40" fmla="*/ 641 w 2210"/>
                  <a:gd name="T41" fmla="*/ 1388 h 2427"/>
                  <a:gd name="T42" fmla="*/ 641 w 2210"/>
                  <a:gd name="T43" fmla="*/ 1387 h 2427"/>
                  <a:gd name="T44" fmla="*/ 640 w 2210"/>
                  <a:gd name="T45" fmla="*/ 1383 h 2427"/>
                  <a:gd name="T46" fmla="*/ 850 w 2210"/>
                  <a:gd name="T47" fmla="*/ 1163 h 2427"/>
                  <a:gd name="T48" fmla="*/ 1054 w 2210"/>
                  <a:gd name="T49" fmla="*/ 2030 h 2427"/>
                  <a:gd name="T50" fmla="*/ 827 w 2210"/>
                  <a:gd name="T51" fmla="*/ 2317 h 2427"/>
                  <a:gd name="T52" fmla="*/ 524 w 2210"/>
                  <a:gd name="T53" fmla="*/ 2014 h 2427"/>
                  <a:gd name="T54" fmla="*/ 827 w 2210"/>
                  <a:gd name="T55" fmla="*/ 2427 h 2427"/>
                  <a:gd name="T56" fmla="*/ 1164 w 2210"/>
                  <a:gd name="T57" fmla="*/ 2042 h 2427"/>
                  <a:gd name="T58" fmla="*/ 1373 w 2210"/>
                  <a:gd name="T59" fmla="*/ 1163 h 2427"/>
                  <a:gd name="T60" fmla="*/ 1582 w 2210"/>
                  <a:gd name="T61" fmla="*/ 1383 h 2427"/>
                  <a:gd name="T62" fmla="*/ 1582 w 2210"/>
                  <a:gd name="T63" fmla="*/ 1387 h 2427"/>
                  <a:gd name="T64" fmla="*/ 1582 w 2210"/>
                  <a:gd name="T65" fmla="*/ 1388 h 2427"/>
                  <a:gd name="T66" fmla="*/ 1687 w 2210"/>
                  <a:gd name="T67" fmla="*/ 1388 h 2427"/>
                  <a:gd name="T68" fmla="*/ 1687 w 2210"/>
                  <a:gd name="T69" fmla="*/ 1387 h 2427"/>
                  <a:gd name="T70" fmla="*/ 1687 w 2210"/>
                  <a:gd name="T71" fmla="*/ 1384 h 2427"/>
                  <a:gd name="T72" fmla="*/ 1896 w 2210"/>
                  <a:gd name="T73" fmla="*/ 1163 h 2427"/>
                  <a:gd name="T74" fmla="*/ 2100 w 2210"/>
                  <a:gd name="T75" fmla="*/ 1381 h 2427"/>
                  <a:gd name="T76" fmla="*/ 2100 w 2210"/>
                  <a:gd name="T77" fmla="*/ 1381 h 2427"/>
                  <a:gd name="T78" fmla="*/ 2210 w 2210"/>
                  <a:gd name="T79" fmla="*/ 1388 h 2427"/>
                  <a:gd name="T80" fmla="*/ 2210 w 2210"/>
                  <a:gd name="T81" fmla="*/ 1383 h 2427"/>
                  <a:gd name="T82" fmla="*/ 2210 w 2210"/>
                  <a:gd name="T83" fmla="*/ 1381 h 2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10" h="2427">
                    <a:moveTo>
                      <a:pt x="2210" y="1381"/>
                    </a:moveTo>
                    <a:cubicBezTo>
                      <a:pt x="2210" y="1381"/>
                      <a:pt x="2210" y="1381"/>
                      <a:pt x="2210" y="1381"/>
                    </a:cubicBezTo>
                    <a:cubicBezTo>
                      <a:pt x="2210" y="1381"/>
                      <a:pt x="2210" y="1381"/>
                      <a:pt x="2210" y="1381"/>
                    </a:cubicBezTo>
                    <a:cubicBezTo>
                      <a:pt x="2210" y="1379"/>
                      <a:pt x="2210" y="1376"/>
                      <a:pt x="2210" y="1372"/>
                    </a:cubicBezTo>
                    <a:cubicBezTo>
                      <a:pt x="2209" y="1363"/>
                      <a:pt x="2208" y="1354"/>
                      <a:pt x="2207" y="1345"/>
                    </a:cubicBezTo>
                    <a:cubicBezTo>
                      <a:pt x="2205" y="1328"/>
                      <a:pt x="2204" y="1310"/>
                      <a:pt x="2204" y="1305"/>
                    </a:cubicBezTo>
                    <a:cubicBezTo>
                      <a:pt x="2204" y="823"/>
                      <a:pt x="1894" y="413"/>
                      <a:pt x="1462" y="264"/>
                    </a:cubicBezTo>
                    <a:cubicBezTo>
                      <a:pt x="1461" y="265"/>
                      <a:pt x="1460" y="265"/>
                      <a:pt x="1459" y="266"/>
                    </a:cubicBezTo>
                    <a:cubicBezTo>
                      <a:pt x="1451" y="262"/>
                      <a:pt x="1442" y="259"/>
                      <a:pt x="1433" y="259"/>
                    </a:cubicBezTo>
                    <a:cubicBezTo>
                      <a:pt x="1402" y="259"/>
                      <a:pt x="1378" y="284"/>
                      <a:pt x="1378" y="314"/>
                    </a:cubicBezTo>
                    <a:cubicBezTo>
                      <a:pt x="1378" y="343"/>
                      <a:pt x="1400" y="367"/>
                      <a:pt x="1428" y="369"/>
                    </a:cubicBezTo>
                    <a:cubicBezTo>
                      <a:pt x="1758" y="484"/>
                      <a:pt x="2009" y="769"/>
                      <a:pt x="2076" y="1120"/>
                    </a:cubicBezTo>
                    <a:cubicBezTo>
                      <a:pt x="2025" y="1081"/>
                      <a:pt x="1963" y="1058"/>
                      <a:pt x="1896" y="1058"/>
                    </a:cubicBezTo>
                    <a:cubicBezTo>
                      <a:pt x="1787" y="1058"/>
                      <a:pt x="1691" y="1119"/>
                      <a:pt x="1634" y="1209"/>
                    </a:cubicBezTo>
                    <a:cubicBezTo>
                      <a:pt x="1578" y="1119"/>
                      <a:pt x="1482" y="1058"/>
                      <a:pt x="1373" y="1058"/>
                    </a:cubicBezTo>
                    <a:cubicBezTo>
                      <a:pt x="1264" y="1058"/>
                      <a:pt x="1167" y="1119"/>
                      <a:pt x="1111" y="1209"/>
                    </a:cubicBezTo>
                    <a:cubicBezTo>
                      <a:pt x="1055" y="1119"/>
                      <a:pt x="959" y="1058"/>
                      <a:pt x="850" y="1058"/>
                    </a:cubicBezTo>
                    <a:cubicBezTo>
                      <a:pt x="740" y="1058"/>
                      <a:pt x="644" y="1119"/>
                      <a:pt x="588" y="1209"/>
                    </a:cubicBezTo>
                    <a:cubicBezTo>
                      <a:pt x="532" y="1119"/>
                      <a:pt x="436" y="1058"/>
                      <a:pt x="326" y="1058"/>
                    </a:cubicBezTo>
                    <a:cubicBezTo>
                      <a:pt x="250" y="1058"/>
                      <a:pt x="180" y="1088"/>
                      <a:pt x="125" y="1137"/>
                    </a:cubicBezTo>
                    <a:cubicBezTo>
                      <a:pt x="205" y="675"/>
                      <a:pt x="604" y="322"/>
                      <a:pt x="1087" y="314"/>
                    </a:cubicBezTo>
                    <a:cubicBezTo>
                      <a:pt x="1091" y="316"/>
                      <a:pt x="1096" y="316"/>
                      <a:pt x="1102" y="316"/>
                    </a:cubicBezTo>
                    <a:cubicBezTo>
                      <a:pt x="1141" y="316"/>
                      <a:pt x="1157" y="284"/>
                      <a:pt x="1157" y="245"/>
                    </a:cubicBezTo>
                    <a:cubicBezTo>
                      <a:pt x="1157" y="53"/>
                      <a:pt x="1157" y="53"/>
                      <a:pt x="1157" y="53"/>
                    </a:cubicBezTo>
                    <a:cubicBezTo>
                      <a:pt x="1157" y="22"/>
                      <a:pt x="1134" y="0"/>
                      <a:pt x="1102" y="0"/>
                    </a:cubicBezTo>
                    <a:cubicBezTo>
                      <a:pt x="1078" y="0"/>
                      <a:pt x="1047" y="20"/>
                      <a:pt x="1047" y="53"/>
                    </a:cubicBezTo>
                    <a:cubicBezTo>
                      <a:pt x="1047" y="205"/>
                      <a:pt x="1047" y="205"/>
                      <a:pt x="1047" y="205"/>
                    </a:cubicBezTo>
                    <a:cubicBezTo>
                      <a:pt x="464" y="234"/>
                      <a:pt x="1" y="716"/>
                      <a:pt x="1" y="1305"/>
                    </a:cubicBezTo>
                    <a:cubicBezTo>
                      <a:pt x="1" y="1312"/>
                      <a:pt x="1" y="1345"/>
                      <a:pt x="1" y="1368"/>
                    </a:cubicBezTo>
                    <a:cubicBezTo>
                      <a:pt x="0" y="1372"/>
                      <a:pt x="0" y="1376"/>
                      <a:pt x="0" y="1381"/>
                    </a:cubicBezTo>
                    <a:cubicBezTo>
                      <a:pt x="0" y="1413"/>
                      <a:pt x="26" y="1440"/>
                      <a:pt x="58" y="1440"/>
                    </a:cubicBezTo>
                    <a:cubicBezTo>
                      <a:pt x="87" y="1440"/>
                      <a:pt x="112" y="1417"/>
                      <a:pt x="115" y="1388"/>
                    </a:cubicBezTo>
                    <a:cubicBezTo>
                      <a:pt x="117" y="1388"/>
                      <a:pt x="117" y="1388"/>
                      <a:pt x="117" y="1388"/>
                    </a:cubicBezTo>
                    <a:cubicBezTo>
                      <a:pt x="118" y="1271"/>
                      <a:pt x="211" y="1163"/>
                      <a:pt x="326" y="1163"/>
                    </a:cubicBezTo>
                    <a:cubicBezTo>
                      <a:pt x="438" y="1163"/>
                      <a:pt x="530" y="1265"/>
                      <a:pt x="536" y="1378"/>
                    </a:cubicBezTo>
                    <a:cubicBezTo>
                      <a:pt x="535" y="1380"/>
                      <a:pt x="535" y="1382"/>
                      <a:pt x="535" y="1384"/>
                    </a:cubicBezTo>
                    <a:cubicBezTo>
                      <a:pt x="535" y="1385"/>
                      <a:pt x="535" y="1385"/>
                      <a:pt x="535" y="1386"/>
                    </a:cubicBezTo>
                    <a:cubicBezTo>
                      <a:pt x="535" y="1386"/>
                      <a:pt x="535" y="1386"/>
                      <a:pt x="535" y="1387"/>
                    </a:cubicBezTo>
                    <a:cubicBezTo>
                      <a:pt x="535" y="1387"/>
                      <a:pt x="535" y="1388"/>
                      <a:pt x="535" y="1388"/>
                    </a:cubicBezTo>
                    <a:cubicBezTo>
                      <a:pt x="535" y="1388"/>
                      <a:pt x="535" y="1388"/>
                      <a:pt x="535" y="1388"/>
                    </a:cubicBezTo>
                    <a:cubicBezTo>
                      <a:pt x="536" y="1417"/>
                      <a:pt x="560" y="1440"/>
                      <a:pt x="588" y="1440"/>
                    </a:cubicBezTo>
                    <a:cubicBezTo>
                      <a:pt x="616" y="1440"/>
                      <a:pt x="639" y="1417"/>
                      <a:pt x="641" y="1388"/>
                    </a:cubicBezTo>
                    <a:cubicBezTo>
                      <a:pt x="641" y="1388"/>
                      <a:pt x="641" y="1388"/>
                      <a:pt x="641" y="1388"/>
                    </a:cubicBezTo>
                    <a:cubicBezTo>
                      <a:pt x="641" y="1388"/>
                      <a:pt x="641" y="1387"/>
                      <a:pt x="641" y="1387"/>
                    </a:cubicBezTo>
                    <a:cubicBezTo>
                      <a:pt x="641" y="1387"/>
                      <a:pt x="641" y="1386"/>
                      <a:pt x="641" y="1386"/>
                    </a:cubicBezTo>
                    <a:cubicBezTo>
                      <a:pt x="641" y="1385"/>
                      <a:pt x="641" y="1384"/>
                      <a:pt x="640" y="1383"/>
                    </a:cubicBezTo>
                    <a:cubicBezTo>
                      <a:pt x="640" y="1381"/>
                      <a:pt x="640" y="1379"/>
                      <a:pt x="640" y="1378"/>
                    </a:cubicBezTo>
                    <a:cubicBezTo>
                      <a:pt x="646" y="1265"/>
                      <a:pt x="738" y="1163"/>
                      <a:pt x="850" y="1163"/>
                    </a:cubicBezTo>
                    <a:cubicBezTo>
                      <a:pt x="949" y="1163"/>
                      <a:pt x="1032" y="1244"/>
                      <a:pt x="1054" y="1341"/>
                    </a:cubicBezTo>
                    <a:cubicBezTo>
                      <a:pt x="1054" y="2030"/>
                      <a:pt x="1054" y="2030"/>
                      <a:pt x="1054" y="2030"/>
                    </a:cubicBezTo>
                    <a:cubicBezTo>
                      <a:pt x="1049" y="2041"/>
                      <a:pt x="1047" y="2055"/>
                      <a:pt x="1047" y="2069"/>
                    </a:cubicBezTo>
                    <a:cubicBezTo>
                      <a:pt x="1047" y="2190"/>
                      <a:pt x="1000" y="2317"/>
                      <a:pt x="827" y="2317"/>
                    </a:cubicBezTo>
                    <a:cubicBezTo>
                      <a:pt x="676" y="2317"/>
                      <a:pt x="579" y="2190"/>
                      <a:pt x="579" y="2069"/>
                    </a:cubicBezTo>
                    <a:cubicBezTo>
                      <a:pt x="579" y="2030"/>
                      <a:pt x="552" y="2014"/>
                      <a:pt x="524" y="2014"/>
                    </a:cubicBezTo>
                    <a:cubicBezTo>
                      <a:pt x="496" y="2014"/>
                      <a:pt x="469" y="2030"/>
                      <a:pt x="469" y="2069"/>
                    </a:cubicBezTo>
                    <a:cubicBezTo>
                      <a:pt x="469" y="2268"/>
                      <a:pt x="578" y="2427"/>
                      <a:pt x="827" y="2427"/>
                    </a:cubicBezTo>
                    <a:cubicBezTo>
                      <a:pt x="1112" y="2427"/>
                      <a:pt x="1156" y="2274"/>
                      <a:pt x="1157" y="2080"/>
                    </a:cubicBezTo>
                    <a:cubicBezTo>
                      <a:pt x="1162" y="2069"/>
                      <a:pt x="1164" y="2056"/>
                      <a:pt x="1164" y="2042"/>
                    </a:cubicBezTo>
                    <a:cubicBezTo>
                      <a:pt x="1164" y="1375"/>
                      <a:pt x="1164" y="1375"/>
                      <a:pt x="1164" y="1375"/>
                    </a:cubicBezTo>
                    <a:cubicBezTo>
                      <a:pt x="1171" y="1263"/>
                      <a:pt x="1262" y="1163"/>
                      <a:pt x="1373" y="1163"/>
                    </a:cubicBezTo>
                    <a:cubicBezTo>
                      <a:pt x="1485" y="1163"/>
                      <a:pt x="1576" y="1265"/>
                      <a:pt x="1582" y="1378"/>
                    </a:cubicBezTo>
                    <a:cubicBezTo>
                      <a:pt x="1582" y="1379"/>
                      <a:pt x="1582" y="1381"/>
                      <a:pt x="1582" y="1383"/>
                    </a:cubicBezTo>
                    <a:cubicBezTo>
                      <a:pt x="1582" y="1384"/>
                      <a:pt x="1582" y="1385"/>
                      <a:pt x="1582" y="1386"/>
                    </a:cubicBezTo>
                    <a:cubicBezTo>
                      <a:pt x="1582" y="1386"/>
                      <a:pt x="1582" y="1387"/>
                      <a:pt x="1582" y="1387"/>
                    </a:cubicBezTo>
                    <a:cubicBezTo>
                      <a:pt x="1582" y="1388"/>
                      <a:pt x="1582" y="1388"/>
                      <a:pt x="1582" y="1388"/>
                    </a:cubicBezTo>
                    <a:cubicBezTo>
                      <a:pt x="1582" y="1388"/>
                      <a:pt x="1582" y="1388"/>
                      <a:pt x="1582" y="1388"/>
                    </a:cubicBezTo>
                    <a:cubicBezTo>
                      <a:pt x="1583" y="1417"/>
                      <a:pt x="1606" y="1440"/>
                      <a:pt x="1634" y="1440"/>
                    </a:cubicBezTo>
                    <a:cubicBezTo>
                      <a:pt x="1663" y="1440"/>
                      <a:pt x="1686" y="1417"/>
                      <a:pt x="1687" y="1388"/>
                    </a:cubicBezTo>
                    <a:cubicBezTo>
                      <a:pt x="1687" y="1388"/>
                      <a:pt x="1687" y="1388"/>
                      <a:pt x="1687" y="1388"/>
                    </a:cubicBezTo>
                    <a:cubicBezTo>
                      <a:pt x="1687" y="1388"/>
                      <a:pt x="1687" y="1387"/>
                      <a:pt x="1687" y="1387"/>
                    </a:cubicBezTo>
                    <a:cubicBezTo>
                      <a:pt x="1687" y="1386"/>
                      <a:pt x="1687" y="1386"/>
                      <a:pt x="1687" y="1386"/>
                    </a:cubicBezTo>
                    <a:cubicBezTo>
                      <a:pt x="1687" y="1385"/>
                      <a:pt x="1687" y="1385"/>
                      <a:pt x="1687" y="1384"/>
                    </a:cubicBezTo>
                    <a:cubicBezTo>
                      <a:pt x="1687" y="1382"/>
                      <a:pt x="1687" y="1380"/>
                      <a:pt x="1687" y="1378"/>
                    </a:cubicBezTo>
                    <a:cubicBezTo>
                      <a:pt x="1692" y="1265"/>
                      <a:pt x="1784" y="1163"/>
                      <a:pt x="1896" y="1163"/>
                    </a:cubicBezTo>
                    <a:cubicBezTo>
                      <a:pt x="1988" y="1163"/>
                      <a:pt x="2067" y="1233"/>
                      <a:pt x="2095" y="1321"/>
                    </a:cubicBezTo>
                    <a:cubicBezTo>
                      <a:pt x="2096" y="1341"/>
                      <a:pt x="2100" y="1374"/>
                      <a:pt x="2100" y="1381"/>
                    </a:cubicBezTo>
                    <a:cubicBezTo>
                      <a:pt x="2100" y="1381"/>
                      <a:pt x="2100" y="1381"/>
                      <a:pt x="2100" y="1381"/>
                    </a:cubicBezTo>
                    <a:cubicBezTo>
                      <a:pt x="2100" y="1381"/>
                      <a:pt x="2100" y="1381"/>
                      <a:pt x="2100" y="1381"/>
                    </a:cubicBezTo>
                    <a:cubicBezTo>
                      <a:pt x="2100" y="1412"/>
                      <a:pt x="2125" y="1436"/>
                      <a:pt x="2155" y="1436"/>
                    </a:cubicBezTo>
                    <a:cubicBezTo>
                      <a:pt x="2183" y="1436"/>
                      <a:pt x="2206" y="1415"/>
                      <a:pt x="2210" y="1388"/>
                    </a:cubicBezTo>
                    <a:cubicBezTo>
                      <a:pt x="2210" y="1388"/>
                      <a:pt x="2210" y="1388"/>
                      <a:pt x="2210" y="1388"/>
                    </a:cubicBezTo>
                    <a:cubicBezTo>
                      <a:pt x="2210" y="1386"/>
                      <a:pt x="2210" y="1385"/>
                      <a:pt x="2210" y="1383"/>
                    </a:cubicBezTo>
                    <a:cubicBezTo>
                      <a:pt x="2210" y="1382"/>
                      <a:pt x="2210" y="1382"/>
                      <a:pt x="2210" y="1381"/>
                    </a:cubicBezTo>
                    <a:close/>
                    <a:moveTo>
                      <a:pt x="2210" y="1381"/>
                    </a:moveTo>
                    <a:cubicBezTo>
                      <a:pt x="2210" y="1381"/>
                      <a:pt x="2210" y="1381"/>
                      <a:pt x="2210" y="1381"/>
                    </a:cubicBezTo>
                  </a:path>
                </a:pathLst>
              </a:custGeom>
              <a:solidFill>
                <a:srgbClr val="ED7025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p>
                <a:pPr defTabSz="12192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03" name="组合 302"/>
              <p:cNvGrpSpPr/>
              <p:nvPr/>
            </p:nvGrpSpPr>
            <p:grpSpPr>
              <a:xfrm rot="0">
                <a:off x="11221" y="6505"/>
                <a:ext cx="2225" cy="830"/>
                <a:chOff x="5057" y="3402"/>
                <a:chExt cx="2225" cy="830"/>
              </a:xfrm>
            </p:grpSpPr>
            <p:sp>
              <p:nvSpPr>
                <p:cNvPr id="304" name="TextBox 59"/>
                <p:cNvSpPr txBox="1"/>
                <p:nvPr/>
              </p:nvSpPr>
              <p:spPr>
                <a:xfrm>
                  <a:off x="5145" y="3848"/>
                  <a:ext cx="2073" cy="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p>
                  <a:pPr algn="ctr" defTabSz="1219200">
                    <a:lnSpc>
                      <a:spcPct val="130000"/>
                    </a:lnSpc>
                    <a:spcBef>
                      <a:spcPct val="20000"/>
                    </a:spcBef>
                    <a:defRPr/>
                  </a:pPr>
                  <a:r>
                    <a:rPr lang="zh-CN" sz="7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  <a:cs typeface="+mn-ea"/>
                      <a:sym typeface="+mn-lt"/>
                    </a:rPr>
                    <a:t>请输入您的内容，文字可修改 大小可调节。请输入您的内容</a:t>
                  </a:r>
                  <a:endParaRPr lang="en-US" alt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5" name="Rectangle 60"/>
                <p:cNvSpPr/>
                <p:nvPr/>
              </p:nvSpPr>
              <p:spPr>
                <a:xfrm>
                  <a:off x="5057" y="3402"/>
                  <a:ext cx="2225" cy="247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zh-CN" alt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输入标题文本</a:t>
                  </a:r>
                  <a:endPara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endParaRPr>
                </a:p>
              </p:txBody>
            </p:sp>
            <p:cxnSp>
              <p:nvCxnSpPr>
                <p:cNvPr id="306" name="直接连接符 305"/>
                <p:cNvCxnSpPr/>
                <p:nvPr/>
              </p:nvCxnSpPr>
              <p:spPr>
                <a:xfrm>
                  <a:off x="5287" y="3788"/>
                  <a:ext cx="1765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4" name="组合 83"/>
            <p:cNvGrpSpPr/>
            <p:nvPr/>
          </p:nvGrpSpPr>
          <p:grpSpPr>
            <a:xfrm rot="0">
              <a:off x="9653" y="1964"/>
              <a:ext cx="4209" cy="4209"/>
              <a:chOff x="8361" y="2009"/>
              <a:chExt cx="3871" cy="3871"/>
            </a:xfrm>
          </p:grpSpPr>
          <p:sp>
            <p:nvSpPr>
              <p:cNvPr id="32" name="任意多边形 31"/>
              <p:cNvSpPr/>
              <p:nvPr/>
            </p:nvSpPr>
            <p:spPr>
              <a:xfrm>
                <a:off x="8361" y="2009"/>
                <a:ext cx="3871" cy="3871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4470" h="4470">
                    <a:moveTo>
                      <a:pt x="2235" y="810"/>
                    </a:moveTo>
                    <a:cubicBezTo>
                      <a:pt x="1448" y="810"/>
                      <a:pt x="810" y="1448"/>
                      <a:pt x="810" y="2235"/>
                    </a:cubicBezTo>
                    <a:cubicBezTo>
                      <a:pt x="810" y="3022"/>
                      <a:pt x="1448" y="3660"/>
                      <a:pt x="2235" y="3660"/>
                    </a:cubicBezTo>
                    <a:cubicBezTo>
                      <a:pt x="3022" y="3660"/>
                      <a:pt x="3660" y="3022"/>
                      <a:pt x="3660" y="2235"/>
                    </a:cubicBezTo>
                    <a:cubicBezTo>
                      <a:pt x="3660" y="1448"/>
                      <a:pt x="3022" y="810"/>
                      <a:pt x="2235" y="810"/>
                    </a:cubicBezTo>
                    <a:close/>
                    <a:moveTo>
                      <a:pt x="2235" y="0"/>
                    </a:moveTo>
                    <a:cubicBezTo>
                      <a:pt x="3469" y="0"/>
                      <a:pt x="4470" y="1001"/>
                      <a:pt x="4470" y="2235"/>
                    </a:cubicBezTo>
                    <a:cubicBezTo>
                      <a:pt x="4470" y="3469"/>
                      <a:pt x="3469" y="4470"/>
                      <a:pt x="2235" y="4470"/>
                    </a:cubicBezTo>
                    <a:cubicBezTo>
                      <a:pt x="1001" y="4470"/>
                      <a:pt x="0" y="3469"/>
                      <a:pt x="0" y="2235"/>
                    </a:cubicBezTo>
                    <a:cubicBezTo>
                      <a:pt x="0" y="1001"/>
                      <a:pt x="1001" y="0"/>
                      <a:pt x="2235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A4958E"/>
                  </a:gs>
                  <a:gs pos="100000">
                    <a:srgbClr val="CAC1BD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8921" y="2555"/>
                <a:ext cx="2779" cy="2779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grpSp>
            <p:nvGrpSpPr>
              <p:cNvPr id="45" name="组合 44"/>
              <p:cNvGrpSpPr/>
              <p:nvPr/>
            </p:nvGrpSpPr>
            <p:grpSpPr>
              <a:xfrm rot="0">
                <a:off x="9965" y="2963"/>
                <a:ext cx="603" cy="610"/>
                <a:chOff x="5314" y="3030"/>
                <a:chExt cx="526" cy="532"/>
              </a:xfrm>
            </p:grpSpPr>
            <p:sp>
              <p:nvSpPr>
                <p:cNvPr id="46" name="AutoShape 56"/>
                <p:cNvSpPr/>
                <p:nvPr/>
              </p:nvSpPr>
              <p:spPr bwMode="auto">
                <a:xfrm>
                  <a:off x="5314" y="3030"/>
                  <a:ext cx="165" cy="532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6988" y="7316"/>
                      </a:moveTo>
                      <a:cubicBezTo>
                        <a:pt x="16954" y="7352"/>
                        <a:pt x="16923" y="7387"/>
                        <a:pt x="16883" y="7423"/>
                      </a:cubicBezTo>
                      <a:cubicBezTo>
                        <a:pt x="16677" y="7601"/>
                        <a:pt x="16414" y="7770"/>
                        <a:pt x="16066" y="7920"/>
                      </a:cubicBezTo>
                      <a:cubicBezTo>
                        <a:pt x="16057" y="7924"/>
                        <a:pt x="16044" y="7927"/>
                        <a:pt x="16038" y="7931"/>
                      </a:cubicBezTo>
                      <a:cubicBezTo>
                        <a:pt x="15662" y="8092"/>
                        <a:pt x="15214" y="8234"/>
                        <a:pt x="14705" y="8354"/>
                      </a:cubicBezTo>
                      <a:cubicBezTo>
                        <a:pt x="14697" y="8357"/>
                        <a:pt x="14692" y="8358"/>
                        <a:pt x="14686" y="8359"/>
                      </a:cubicBezTo>
                      <a:cubicBezTo>
                        <a:pt x="14163" y="8482"/>
                        <a:pt x="13584" y="8581"/>
                        <a:pt x="12960" y="8649"/>
                      </a:cubicBezTo>
                      <a:cubicBezTo>
                        <a:pt x="12279" y="8726"/>
                        <a:pt x="11560" y="8774"/>
                        <a:pt x="10800" y="8774"/>
                      </a:cubicBezTo>
                      <a:cubicBezTo>
                        <a:pt x="10037" y="8774"/>
                        <a:pt x="9318" y="8726"/>
                        <a:pt x="8640" y="8649"/>
                      </a:cubicBezTo>
                      <a:cubicBezTo>
                        <a:pt x="8016" y="8581"/>
                        <a:pt x="7435" y="8482"/>
                        <a:pt x="6914" y="8359"/>
                      </a:cubicBezTo>
                      <a:cubicBezTo>
                        <a:pt x="6908" y="8358"/>
                        <a:pt x="6901" y="8357"/>
                        <a:pt x="6893" y="8354"/>
                      </a:cubicBezTo>
                      <a:cubicBezTo>
                        <a:pt x="6385" y="8234"/>
                        <a:pt x="5937" y="8092"/>
                        <a:pt x="5562" y="7931"/>
                      </a:cubicBezTo>
                      <a:cubicBezTo>
                        <a:pt x="5553" y="7927"/>
                        <a:pt x="5541" y="7924"/>
                        <a:pt x="5531" y="7920"/>
                      </a:cubicBezTo>
                      <a:cubicBezTo>
                        <a:pt x="5184" y="7770"/>
                        <a:pt x="4921" y="7601"/>
                        <a:pt x="4715" y="7423"/>
                      </a:cubicBezTo>
                      <a:cubicBezTo>
                        <a:pt x="4676" y="7387"/>
                        <a:pt x="4644" y="7352"/>
                        <a:pt x="4612" y="7316"/>
                      </a:cubicBezTo>
                      <a:cubicBezTo>
                        <a:pt x="4437" y="7136"/>
                        <a:pt x="4320" y="6947"/>
                        <a:pt x="4320" y="6750"/>
                      </a:cubicBezTo>
                      <a:cubicBezTo>
                        <a:pt x="4320" y="6550"/>
                        <a:pt x="4437" y="6362"/>
                        <a:pt x="4612" y="6181"/>
                      </a:cubicBezTo>
                      <a:cubicBezTo>
                        <a:pt x="4644" y="6146"/>
                        <a:pt x="4676" y="6110"/>
                        <a:pt x="4715" y="6076"/>
                      </a:cubicBezTo>
                      <a:cubicBezTo>
                        <a:pt x="4921" y="5898"/>
                        <a:pt x="5184" y="5729"/>
                        <a:pt x="5531" y="5577"/>
                      </a:cubicBezTo>
                      <a:cubicBezTo>
                        <a:pt x="5541" y="5574"/>
                        <a:pt x="5553" y="5571"/>
                        <a:pt x="5562" y="5567"/>
                      </a:cubicBezTo>
                      <a:cubicBezTo>
                        <a:pt x="5937" y="5407"/>
                        <a:pt x="6385" y="5264"/>
                        <a:pt x="6893" y="5144"/>
                      </a:cubicBezTo>
                      <a:cubicBezTo>
                        <a:pt x="6901" y="5142"/>
                        <a:pt x="6908" y="5140"/>
                        <a:pt x="6914" y="5138"/>
                      </a:cubicBezTo>
                      <a:cubicBezTo>
                        <a:pt x="7435" y="5017"/>
                        <a:pt x="8016" y="4918"/>
                        <a:pt x="8640" y="4848"/>
                      </a:cubicBezTo>
                      <a:cubicBezTo>
                        <a:pt x="9318" y="4773"/>
                        <a:pt x="10037" y="4725"/>
                        <a:pt x="10800" y="4725"/>
                      </a:cubicBezTo>
                      <a:cubicBezTo>
                        <a:pt x="11560" y="4725"/>
                        <a:pt x="12279" y="4773"/>
                        <a:pt x="12960" y="4848"/>
                      </a:cubicBezTo>
                      <a:cubicBezTo>
                        <a:pt x="13584" y="4918"/>
                        <a:pt x="14163" y="5017"/>
                        <a:pt x="14686" y="5138"/>
                      </a:cubicBezTo>
                      <a:cubicBezTo>
                        <a:pt x="14692" y="5140"/>
                        <a:pt x="14697" y="5142"/>
                        <a:pt x="14705" y="5144"/>
                      </a:cubicBezTo>
                      <a:cubicBezTo>
                        <a:pt x="15214" y="5264"/>
                        <a:pt x="15662" y="5407"/>
                        <a:pt x="16038" y="5567"/>
                      </a:cubicBezTo>
                      <a:cubicBezTo>
                        <a:pt x="16044" y="5571"/>
                        <a:pt x="16057" y="5574"/>
                        <a:pt x="16066" y="5577"/>
                      </a:cubicBezTo>
                      <a:cubicBezTo>
                        <a:pt x="16414" y="5729"/>
                        <a:pt x="16677" y="5898"/>
                        <a:pt x="16883" y="6076"/>
                      </a:cubicBezTo>
                      <a:cubicBezTo>
                        <a:pt x="16923" y="6110"/>
                        <a:pt x="16954" y="6146"/>
                        <a:pt x="16988" y="6181"/>
                      </a:cubicBezTo>
                      <a:cubicBezTo>
                        <a:pt x="17161" y="6362"/>
                        <a:pt x="17280" y="6550"/>
                        <a:pt x="17280" y="6750"/>
                      </a:cubicBezTo>
                      <a:cubicBezTo>
                        <a:pt x="17280" y="6947"/>
                        <a:pt x="17161" y="7136"/>
                        <a:pt x="16988" y="7316"/>
                      </a:cubicBezTo>
                      <a:moveTo>
                        <a:pt x="12960" y="19575"/>
                      </a:moveTo>
                      <a:cubicBezTo>
                        <a:pt x="12960" y="19948"/>
                        <a:pt x="11992" y="20249"/>
                        <a:pt x="10800" y="20249"/>
                      </a:cubicBezTo>
                      <a:cubicBezTo>
                        <a:pt x="9606" y="20249"/>
                        <a:pt x="8640" y="19948"/>
                        <a:pt x="8640" y="19575"/>
                      </a:cubicBezTo>
                      <a:lnTo>
                        <a:pt x="8640" y="10056"/>
                      </a:lnTo>
                      <a:cubicBezTo>
                        <a:pt x="9338" y="10101"/>
                        <a:pt x="10059" y="10124"/>
                        <a:pt x="10800" y="10124"/>
                      </a:cubicBezTo>
                      <a:cubicBezTo>
                        <a:pt x="11541" y="10124"/>
                        <a:pt x="12262" y="10101"/>
                        <a:pt x="12960" y="10056"/>
                      </a:cubicBezTo>
                      <a:cubicBezTo>
                        <a:pt x="12960" y="10056"/>
                        <a:pt x="12960" y="19575"/>
                        <a:pt x="12960" y="19575"/>
                      </a:cubicBezTo>
                      <a:close/>
                      <a:moveTo>
                        <a:pt x="8640" y="2025"/>
                      </a:moveTo>
                      <a:cubicBezTo>
                        <a:pt x="8640" y="1651"/>
                        <a:pt x="9606" y="1350"/>
                        <a:pt x="10800" y="1350"/>
                      </a:cubicBezTo>
                      <a:cubicBezTo>
                        <a:pt x="11992" y="1350"/>
                        <a:pt x="12960" y="1651"/>
                        <a:pt x="12960" y="2025"/>
                      </a:cubicBezTo>
                      <a:lnTo>
                        <a:pt x="12960" y="3442"/>
                      </a:lnTo>
                      <a:cubicBezTo>
                        <a:pt x="12262" y="3398"/>
                        <a:pt x="11541" y="3375"/>
                        <a:pt x="10800" y="3375"/>
                      </a:cubicBezTo>
                      <a:cubicBezTo>
                        <a:pt x="10059" y="3375"/>
                        <a:pt x="9338" y="3398"/>
                        <a:pt x="8640" y="3442"/>
                      </a:cubicBezTo>
                      <a:cubicBezTo>
                        <a:pt x="8640" y="3442"/>
                        <a:pt x="8640" y="2025"/>
                        <a:pt x="8640" y="2025"/>
                      </a:cubicBezTo>
                      <a:close/>
                      <a:moveTo>
                        <a:pt x="17280" y="4064"/>
                      </a:moveTo>
                      <a:lnTo>
                        <a:pt x="17280" y="2025"/>
                      </a:lnTo>
                      <a:cubicBezTo>
                        <a:pt x="17280" y="908"/>
                        <a:pt x="14373" y="0"/>
                        <a:pt x="10800" y="0"/>
                      </a:cubicBezTo>
                      <a:cubicBezTo>
                        <a:pt x="7225" y="0"/>
                        <a:pt x="4320" y="908"/>
                        <a:pt x="4320" y="2025"/>
                      </a:cubicBezTo>
                      <a:lnTo>
                        <a:pt x="4320" y="4064"/>
                      </a:lnTo>
                      <a:cubicBezTo>
                        <a:pt x="1710" y="4681"/>
                        <a:pt x="0" y="5649"/>
                        <a:pt x="0" y="6750"/>
                      </a:cubicBezTo>
                      <a:cubicBezTo>
                        <a:pt x="0" y="7850"/>
                        <a:pt x="1710" y="8818"/>
                        <a:pt x="4320" y="9434"/>
                      </a:cubicBezTo>
                      <a:lnTo>
                        <a:pt x="4320" y="19575"/>
                      </a:lnTo>
                      <a:cubicBezTo>
                        <a:pt x="4320" y="20691"/>
                        <a:pt x="7225" y="21599"/>
                        <a:pt x="10800" y="21599"/>
                      </a:cubicBezTo>
                      <a:cubicBezTo>
                        <a:pt x="14373" y="21599"/>
                        <a:pt x="17280" y="20691"/>
                        <a:pt x="17280" y="19575"/>
                      </a:cubicBezTo>
                      <a:lnTo>
                        <a:pt x="17280" y="9434"/>
                      </a:lnTo>
                      <a:cubicBezTo>
                        <a:pt x="19889" y="8818"/>
                        <a:pt x="21600" y="7850"/>
                        <a:pt x="21600" y="6750"/>
                      </a:cubicBezTo>
                      <a:cubicBezTo>
                        <a:pt x="21600" y="5649"/>
                        <a:pt x="19889" y="4681"/>
                        <a:pt x="17280" y="4064"/>
                      </a:cubicBezTo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latin typeface="Gill Sans" charset="0"/>
                    <a:ea typeface="+mn-ea"/>
                    <a:cs typeface="+mn-cs"/>
                    <a:sym typeface="Gill Sans" charset="0"/>
                  </a:endParaRPr>
                </a:p>
              </p:txBody>
            </p:sp>
            <p:sp>
              <p:nvSpPr>
                <p:cNvPr id="47" name="AutoShape 57"/>
                <p:cNvSpPr/>
                <p:nvPr/>
              </p:nvSpPr>
              <p:spPr bwMode="auto">
                <a:xfrm>
                  <a:off x="5676" y="3030"/>
                  <a:ext cx="165" cy="532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6988" y="7316"/>
                      </a:moveTo>
                      <a:cubicBezTo>
                        <a:pt x="16954" y="7352"/>
                        <a:pt x="16923" y="7387"/>
                        <a:pt x="16883" y="7423"/>
                      </a:cubicBezTo>
                      <a:cubicBezTo>
                        <a:pt x="16677" y="7601"/>
                        <a:pt x="16414" y="7770"/>
                        <a:pt x="16066" y="7920"/>
                      </a:cubicBezTo>
                      <a:cubicBezTo>
                        <a:pt x="16057" y="7924"/>
                        <a:pt x="16044" y="7927"/>
                        <a:pt x="16038" y="7931"/>
                      </a:cubicBezTo>
                      <a:cubicBezTo>
                        <a:pt x="15662" y="8092"/>
                        <a:pt x="15214" y="8234"/>
                        <a:pt x="14705" y="8354"/>
                      </a:cubicBezTo>
                      <a:cubicBezTo>
                        <a:pt x="14697" y="8357"/>
                        <a:pt x="14692" y="8358"/>
                        <a:pt x="14686" y="8359"/>
                      </a:cubicBezTo>
                      <a:cubicBezTo>
                        <a:pt x="14163" y="8482"/>
                        <a:pt x="13584" y="8581"/>
                        <a:pt x="12960" y="8649"/>
                      </a:cubicBezTo>
                      <a:cubicBezTo>
                        <a:pt x="12279" y="8726"/>
                        <a:pt x="11560" y="8774"/>
                        <a:pt x="10800" y="8774"/>
                      </a:cubicBezTo>
                      <a:cubicBezTo>
                        <a:pt x="10037" y="8774"/>
                        <a:pt x="9318" y="8726"/>
                        <a:pt x="8640" y="8649"/>
                      </a:cubicBezTo>
                      <a:cubicBezTo>
                        <a:pt x="8016" y="8581"/>
                        <a:pt x="7435" y="8482"/>
                        <a:pt x="6914" y="8359"/>
                      </a:cubicBezTo>
                      <a:cubicBezTo>
                        <a:pt x="6908" y="8358"/>
                        <a:pt x="6901" y="8357"/>
                        <a:pt x="6893" y="8354"/>
                      </a:cubicBezTo>
                      <a:cubicBezTo>
                        <a:pt x="6385" y="8234"/>
                        <a:pt x="5937" y="8092"/>
                        <a:pt x="5562" y="7931"/>
                      </a:cubicBezTo>
                      <a:cubicBezTo>
                        <a:pt x="5553" y="7927"/>
                        <a:pt x="5541" y="7924"/>
                        <a:pt x="5531" y="7920"/>
                      </a:cubicBezTo>
                      <a:cubicBezTo>
                        <a:pt x="5184" y="7770"/>
                        <a:pt x="4921" y="7601"/>
                        <a:pt x="4715" y="7423"/>
                      </a:cubicBezTo>
                      <a:cubicBezTo>
                        <a:pt x="4676" y="7387"/>
                        <a:pt x="4644" y="7352"/>
                        <a:pt x="4612" y="7316"/>
                      </a:cubicBezTo>
                      <a:cubicBezTo>
                        <a:pt x="4437" y="7136"/>
                        <a:pt x="4320" y="6947"/>
                        <a:pt x="4320" y="6750"/>
                      </a:cubicBezTo>
                      <a:cubicBezTo>
                        <a:pt x="4320" y="6550"/>
                        <a:pt x="4437" y="6362"/>
                        <a:pt x="4612" y="6181"/>
                      </a:cubicBezTo>
                      <a:cubicBezTo>
                        <a:pt x="4644" y="6146"/>
                        <a:pt x="4676" y="6110"/>
                        <a:pt x="4715" y="6076"/>
                      </a:cubicBezTo>
                      <a:cubicBezTo>
                        <a:pt x="4921" y="5898"/>
                        <a:pt x="5184" y="5729"/>
                        <a:pt x="5531" y="5577"/>
                      </a:cubicBezTo>
                      <a:cubicBezTo>
                        <a:pt x="5541" y="5574"/>
                        <a:pt x="5553" y="5571"/>
                        <a:pt x="5562" y="5567"/>
                      </a:cubicBezTo>
                      <a:cubicBezTo>
                        <a:pt x="5937" y="5407"/>
                        <a:pt x="6385" y="5264"/>
                        <a:pt x="6893" y="5144"/>
                      </a:cubicBezTo>
                      <a:cubicBezTo>
                        <a:pt x="6901" y="5142"/>
                        <a:pt x="6908" y="5140"/>
                        <a:pt x="6914" y="5138"/>
                      </a:cubicBezTo>
                      <a:cubicBezTo>
                        <a:pt x="7435" y="5017"/>
                        <a:pt x="8016" y="4918"/>
                        <a:pt x="8640" y="4848"/>
                      </a:cubicBezTo>
                      <a:cubicBezTo>
                        <a:pt x="9318" y="4773"/>
                        <a:pt x="10037" y="4725"/>
                        <a:pt x="10800" y="4725"/>
                      </a:cubicBezTo>
                      <a:cubicBezTo>
                        <a:pt x="11560" y="4725"/>
                        <a:pt x="12279" y="4773"/>
                        <a:pt x="12960" y="4848"/>
                      </a:cubicBezTo>
                      <a:cubicBezTo>
                        <a:pt x="13584" y="4918"/>
                        <a:pt x="14163" y="5017"/>
                        <a:pt x="14686" y="5138"/>
                      </a:cubicBezTo>
                      <a:cubicBezTo>
                        <a:pt x="14692" y="5140"/>
                        <a:pt x="14697" y="5142"/>
                        <a:pt x="14705" y="5144"/>
                      </a:cubicBezTo>
                      <a:cubicBezTo>
                        <a:pt x="15214" y="5264"/>
                        <a:pt x="15662" y="5407"/>
                        <a:pt x="16038" y="5567"/>
                      </a:cubicBezTo>
                      <a:cubicBezTo>
                        <a:pt x="16044" y="5571"/>
                        <a:pt x="16057" y="5574"/>
                        <a:pt x="16066" y="5577"/>
                      </a:cubicBezTo>
                      <a:cubicBezTo>
                        <a:pt x="16414" y="5729"/>
                        <a:pt x="16677" y="5898"/>
                        <a:pt x="16883" y="6076"/>
                      </a:cubicBezTo>
                      <a:cubicBezTo>
                        <a:pt x="16923" y="6110"/>
                        <a:pt x="16954" y="6146"/>
                        <a:pt x="16988" y="6181"/>
                      </a:cubicBezTo>
                      <a:cubicBezTo>
                        <a:pt x="17161" y="6362"/>
                        <a:pt x="17280" y="6550"/>
                        <a:pt x="17280" y="6750"/>
                      </a:cubicBezTo>
                      <a:cubicBezTo>
                        <a:pt x="17280" y="6947"/>
                        <a:pt x="17161" y="7136"/>
                        <a:pt x="16988" y="7316"/>
                      </a:cubicBezTo>
                      <a:moveTo>
                        <a:pt x="12960" y="19575"/>
                      </a:moveTo>
                      <a:cubicBezTo>
                        <a:pt x="12960" y="19948"/>
                        <a:pt x="11992" y="20249"/>
                        <a:pt x="10800" y="20249"/>
                      </a:cubicBezTo>
                      <a:cubicBezTo>
                        <a:pt x="9606" y="20249"/>
                        <a:pt x="8640" y="19948"/>
                        <a:pt x="8640" y="19575"/>
                      </a:cubicBezTo>
                      <a:lnTo>
                        <a:pt x="8640" y="10056"/>
                      </a:lnTo>
                      <a:cubicBezTo>
                        <a:pt x="9338" y="10101"/>
                        <a:pt x="10059" y="10124"/>
                        <a:pt x="10800" y="10124"/>
                      </a:cubicBezTo>
                      <a:cubicBezTo>
                        <a:pt x="11541" y="10124"/>
                        <a:pt x="12262" y="10101"/>
                        <a:pt x="12960" y="10056"/>
                      </a:cubicBezTo>
                      <a:cubicBezTo>
                        <a:pt x="12960" y="10056"/>
                        <a:pt x="12960" y="19575"/>
                        <a:pt x="12960" y="19575"/>
                      </a:cubicBezTo>
                      <a:close/>
                      <a:moveTo>
                        <a:pt x="8640" y="2025"/>
                      </a:moveTo>
                      <a:cubicBezTo>
                        <a:pt x="8640" y="1651"/>
                        <a:pt x="9606" y="1350"/>
                        <a:pt x="10800" y="1350"/>
                      </a:cubicBezTo>
                      <a:cubicBezTo>
                        <a:pt x="11992" y="1350"/>
                        <a:pt x="12960" y="1651"/>
                        <a:pt x="12960" y="2025"/>
                      </a:cubicBezTo>
                      <a:lnTo>
                        <a:pt x="12960" y="3442"/>
                      </a:lnTo>
                      <a:cubicBezTo>
                        <a:pt x="12262" y="3398"/>
                        <a:pt x="11541" y="3375"/>
                        <a:pt x="10800" y="3375"/>
                      </a:cubicBezTo>
                      <a:cubicBezTo>
                        <a:pt x="10059" y="3375"/>
                        <a:pt x="9338" y="3398"/>
                        <a:pt x="8640" y="3442"/>
                      </a:cubicBezTo>
                      <a:cubicBezTo>
                        <a:pt x="8640" y="3442"/>
                        <a:pt x="8640" y="2025"/>
                        <a:pt x="8640" y="2025"/>
                      </a:cubicBezTo>
                      <a:close/>
                      <a:moveTo>
                        <a:pt x="17280" y="4064"/>
                      </a:moveTo>
                      <a:lnTo>
                        <a:pt x="17280" y="2025"/>
                      </a:lnTo>
                      <a:cubicBezTo>
                        <a:pt x="17280" y="908"/>
                        <a:pt x="14373" y="0"/>
                        <a:pt x="10800" y="0"/>
                      </a:cubicBezTo>
                      <a:cubicBezTo>
                        <a:pt x="7225" y="0"/>
                        <a:pt x="4320" y="908"/>
                        <a:pt x="4320" y="2025"/>
                      </a:cubicBezTo>
                      <a:lnTo>
                        <a:pt x="4320" y="4064"/>
                      </a:lnTo>
                      <a:cubicBezTo>
                        <a:pt x="1710" y="4681"/>
                        <a:pt x="0" y="5649"/>
                        <a:pt x="0" y="6750"/>
                      </a:cubicBezTo>
                      <a:cubicBezTo>
                        <a:pt x="0" y="7850"/>
                        <a:pt x="1710" y="8818"/>
                        <a:pt x="4320" y="9434"/>
                      </a:cubicBezTo>
                      <a:lnTo>
                        <a:pt x="4320" y="19575"/>
                      </a:lnTo>
                      <a:cubicBezTo>
                        <a:pt x="4320" y="20691"/>
                        <a:pt x="7225" y="21599"/>
                        <a:pt x="10800" y="21599"/>
                      </a:cubicBezTo>
                      <a:cubicBezTo>
                        <a:pt x="14373" y="21599"/>
                        <a:pt x="17280" y="20691"/>
                        <a:pt x="17280" y="19575"/>
                      </a:cubicBezTo>
                      <a:lnTo>
                        <a:pt x="17280" y="9434"/>
                      </a:lnTo>
                      <a:cubicBezTo>
                        <a:pt x="19889" y="8818"/>
                        <a:pt x="21600" y="7850"/>
                        <a:pt x="21600" y="6750"/>
                      </a:cubicBezTo>
                      <a:cubicBezTo>
                        <a:pt x="21600" y="5649"/>
                        <a:pt x="19889" y="4681"/>
                        <a:pt x="17280" y="4064"/>
                      </a:cubicBezTo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latin typeface="Gill Sans" charset="0"/>
                    <a:ea typeface="+mn-ea"/>
                    <a:cs typeface="+mn-cs"/>
                    <a:sym typeface="Gill Sans" charset="0"/>
                  </a:endParaRPr>
                </a:p>
              </p:txBody>
            </p:sp>
            <p:sp>
              <p:nvSpPr>
                <p:cNvPr id="48" name="AutoShape 58"/>
                <p:cNvSpPr/>
                <p:nvPr/>
              </p:nvSpPr>
              <p:spPr bwMode="auto">
                <a:xfrm>
                  <a:off x="5495" y="3030"/>
                  <a:ext cx="165" cy="532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6988" y="15416"/>
                      </a:moveTo>
                      <a:cubicBezTo>
                        <a:pt x="16954" y="15452"/>
                        <a:pt x="16923" y="15487"/>
                        <a:pt x="16883" y="15523"/>
                      </a:cubicBezTo>
                      <a:cubicBezTo>
                        <a:pt x="16677" y="15701"/>
                        <a:pt x="16414" y="15870"/>
                        <a:pt x="16066" y="16020"/>
                      </a:cubicBezTo>
                      <a:cubicBezTo>
                        <a:pt x="16057" y="16024"/>
                        <a:pt x="16044" y="16027"/>
                        <a:pt x="16038" y="16031"/>
                      </a:cubicBezTo>
                      <a:cubicBezTo>
                        <a:pt x="15662" y="16192"/>
                        <a:pt x="15214" y="16334"/>
                        <a:pt x="14705" y="16454"/>
                      </a:cubicBezTo>
                      <a:cubicBezTo>
                        <a:pt x="14697" y="16457"/>
                        <a:pt x="14692" y="16458"/>
                        <a:pt x="14686" y="16459"/>
                      </a:cubicBezTo>
                      <a:cubicBezTo>
                        <a:pt x="14163" y="16582"/>
                        <a:pt x="13584" y="16681"/>
                        <a:pt x="12960" y="16749"/>
                      </a:cubicBezTo>
                      <a:cubicBezTo>
                        <a:pt x="12279" y="16826"/>
                        <a:pt x="11560" y="16875"/>
                        <a:pt x="10800" y="16875"/>
                      </a:cubicBezTo>
                      <a:cubicBezTo>
                        <a:pt x="10037" y="16875"/>
                        <a:pt x="9318" y="16826"/>
                        <a:pt x="8640" y="16749"/>
                      </a:cubicBezTo>
                      <a:cubicBezTo>
                        <a:pt x="8016" y="16681"/>
                        <a:pt x="7435" y="16582"/>
                        <a:pt x="6914" y="16459"/>
                      </a:cubicBezTo>
                      <a:cubicBezTo>
                        <a:pt x="6908" y="16458"/>
                        <a:pt x="6901" y="16457"/>
                        <a:pt x="6893" y="16454"/>
                      </a:cubicBezTo>
                      <a:cubicBezTo>
                        <a:pt x="6385" y="16334"/>
                        <a:pt x="5937" y="16192"/>
                        <a:pt x="5562" y="16031"/>
                      </a:cubicBezTo>
                      <a:cubicBezTo>
                        <a:pt x="5553" y="16027"/>
                        <a:pt x="5541" y="16024"/>
                        <a:pt x="5531" y="16020"/>
                      </a:cubicBezTo>
                      <a:cubicBezTo>
                        <a:pt x="5184" y="15870"/>
                        <a:pt x="4921" y="15701"/>
                        <a:pt x="4715" y="15523"/>
                      </a:cubicBezTo>
                      <a:cubicBezTo>
                        <a:pt x="4676" y="15487"/>
                        <a:pt x="4644" y="15452"/>
                        <a:pt x="4612" y="15416"/>
                      </a:cubicBezTo>
                      <a:cubicBezTo>
                        <a:pt x="4437" y="15236"/>
                        <a:pt x="4320" y="15047"/>
                        <a:pt x="4320" y="14850"/>
                      </a:cubicBezTo>
                      <a:cubicBezTo>
                        <a:pt x="4320" y="14650"/>
                        <a:pt x="4437" y="14462"/>
                        <a:pt x="4612" y="14281"/>
                      </a:cubicBezTo>
                      <a:cubicBezTo>
                        <a:pt x="4644" y="14246"/>
                        <a:pt x="4676" y="14210"/>
                        <a:pt x="4715" y="14176"/>
                      </a:cubicBezTo>
                      <a:cubicBezTo>
                        <a:pt x="4921" y="13998"/>
                        <a:pt x="5184" y="13829"/>
                        <a:pt x="5531" y="13677"/>
                      </a:cubicBezTo>
                      <a:cubicBezTo>
                        <a:pt x="5541" y="13674"/>
                        <a:pt x="5553" y="13671"/>
                        <a:pt x="5562" y="13667"/>
                      </a:cubicBezTo>
                      <a:cubicBezTo>
                        <a:pt x="5937" y="13507"/>
                        <a:pt x="6385" y="13364"/>
                        <a:pt x="6893" y="13244"/>
                      </a:cubicBezTo>
                      <a:cubicBezTo>
                        <a:pt x="6901" y="13242"/>
                        <a:pt x="6908" y="13240"/>
                        <a:pt x="6914" y="13238"/>
                      </a:cubicBezTo>
                      <a:cubicBezTo>
                        <a:pt x="7435" y="13117"/>
                        <a:pt x="8016" y="13018"/>
                        <a:pt x="8640" y="12948"/>
                      </a:cubicBezTo>
                      <a:cubicBezTo>
                        <a:pt x="9318" y="12873"/>
                        <a:pt x="10037" y="12825"/>
                        <a:pt x="10800" y="12825"/>
                      </a:cubicBezTo>
                      <a:cubicBezTo>
                        <a:pt x="11560" y="12825"/>
                        <a:pt x="12279" y="12873"/>
                        <a:pt x="12960" y="12948"/>
                      </a:cubicBezTo>
                      <a:cubicBezTo>
                        <a:pt x="13584" y="13018"/>
                        <a:pt x="14163" y="13117"/>
                        <a:pt x="14686" y="13238"/>
                      </a:cubicBezTo>
                      <a:cubicBezTo>
                        <a:pt x="14692" y="13240"/>
                        <a:pt x="14697" y="13242"/>
                        <a:pt x="14705" y="13244"/>
                      </a:cubicBezTo>
                      <a:cubicBezTo>
                        <a:pt x="15214" y="13364"/>
                        <a:pt x="15662" y="13507"/>
                        <a:pt x="16038" y="13667"/>
                      </a:cubicBezTo>
                      <a:cubicBezTo>
                        <a:pt x="16044" y="13671"/>
                        <a:pt x="16057" y="13674"/>
                        <a:pt x="16066" y="13677"/>
                      </a:cubicBezTo>
                      <a:cubicBezTo>
                        <a:pt x="16414" y="13829"/>
                        <a:pt x="16677" y="13998"/>
                        <a:pt x="16883" y="14176"/>
                      </a:cubicBezTo>
                      <a:cubicBezTo>
                        <a:pt x="16923" y="14210"/>
                        <a:pt x="16954" y="14246"/>
                        <a:pt x="16988" y="14281"/>
                      </a:cubicBezTo>
                      <a:cubicBezTo>
                        <a:pt x="17161" y="14462"/>
                        <a:pt x="17280" y="14650"/>
                        <a:pt x="17280" y="14850"/>
                      </a:cubicBezTo>
                      <a:cubicBezTo>
                        <a:pt x="17280" y="15047"/>
                        <a:pt x="17161" y="15236"/>
                        <a:pt x="16988" y="15416"/>
                      </a:cubicBezTo>
                      <a:moveTo>
                        <a:pt x="12960" y="19575"/>
                      </a:moveTo>
                      <a:cubicBezTo>
                        <a:pt x="12960" y="19948"/>
                        <a:pt x="11992" y="20249"/>
                        <a:pt x="10800" y="20249"/>
                      </a:cubicBezTo>
                      <a:cubicBezTo>
                        <a:pt x="9606" y="20249"/>
                        <a:pt x="8640" y="19948"/>
                        <a:pt x="8640" y="19575"/>
                      </a:cubicBezTo>
                      <a:lnTo>
                        <a:pt x="8640" y="18156"/>
                      </a:lnTo>
                      <a:cubicBezTo>
                        <a:pt x="9338" y="18201"/>
                        <a:pt x="10059" y="18225"/>
                        <a:pt x="10800" y="18225"/>
                      </a:cubicBezTo>
                      <a:cubicBezTo>
                        <a:pt x="11541" y="18225"/>
                        <a:pt x="12262" y="18201"/>
                        <a:pt x="12960" y="18156"/>
                      </a:cubicBezTo>
                      <a:cubicBezTo>
                        <a:pt x="12960" y="18156"/>
                        <a:pt x="12960" y="19575"/>
                        <a:pt x="12960" y="19575"/>
                      </a:cubicBezTo>
                      <a:close/>
                      <a:moveTo>
                        <a:pt x="8640" y="2025"/>
                      </a:moveTo>
                      <a:cubicBezTo>
                        <a:pt x="8640" y="1651"/>
                        <a:pt x="9606" y="1350"/>
                        <a:pt x="10800" y="1350"/>
                      </a:cubicBezTo>
                      <a:cubicBezTo>
                        <a:pt x="11992" y="1350"/>
                        <a:pt x="12960" y="1651"/>
                        <a:pt x="12960" y="2025"/>
                      </a:cubicBezTo>
                      <a:lnTo>
                        <a:pt x="12960" y="11542"/>
                      </a:lnTo>
                      <a:cubicBezTo>
                        <a:pt x="12262" y="11498"/>
                        <a:pt x="11541" y="11475"/>
                        <a:pt x="10800" y="11475"/>
                      </a:cubicBezTo>
                      <a:cubicBezTo>
                        <a:pt x="10059" y="11475"/>
                        <a:pt x="9338" y="11498"/>
                        <a:pt x="8640" y="11542"/>
                      </a:cubicBezTo>
                      <a:cubicBezTo>
                        <a:pt x="8640" y="11542"/>
                        <a:pt x="8640" y="2025"/>
                        <a:pt x="8640" y="2025"/>
                      </a:cubicBezTo>
                      <a:close/>
                      <a:moveTo>
                        <a:pt x="17280" y="12164"/>
                      </a:moveTo>
                      <a:lnTo>
                        <a:pt x="17280" y="2025"/>
                      </a:lnTo>
                      <a:cubicBezTo>
                        <a:pt x="17280" y="908"/>
                        <a:pt x="14373" y="0"/>
                        <a:pt x="10800" y="0"/>
                      </a:cubicBezTo>
                      <a:cubicBezTo>
                        <a:pt x="7225" y="0"/>
                        <a:pt x="4320" y="908"/>
                        <a:pt x="4320" y="2025"/>
                      </a:cubicBezTo>
                      <a:lnTo>
                        <a:pt x="4320" y="12164"/>
                      </a:lnTo>
                      <a:cubicBezTo>
                        <a:pt x="1710" y="12781"/>
                        <a:pt x="0" y="13749"/>
                        <a:pt x="0" y="14850"/>
                      </a:cubicBezTo>
                      <a:cubicBezTo>
                        <a:pt x="0" y="15950"/>
                        <a:pt x="1710" y="16918"/>
                        <a:pt x="4320" y="17534"/>
                      </a:cubicBezTo>
                      <a:lnTo>
                        <a:pt x="4320" y="19575"/>
                      </a:lnTo>
                      <a:cubicBezTo>
                        <a:pt x="4320" y="20691"/>
                        <a:pt x="7225" y="21599"/>
                        <a:pt x="10800" y="21599"/>
                      </a:cubicBezTo>
                      <a:cubicBezTo>
                        <a:pt x="14373" y="21599"/>
                        <a:pt x="17280" y="20691"/>
                        <a:pt x="17280" y="19575"/>
                      </a:cubicBezTo>
                      <a:lnTo>
                        <a:pt x="17280" y="17534"/>
                      </a:lnTo>
                      <a:cubicBezTo>
                        <a:pt x="19889" y="16918"/>
                        <a:pt x="21600" y="15950"/>
                        <a:pt x="21600" y="14850"/>
                      </a:cubicBezTo>
                      <a:cubicBezTo>
                        <a:pt x="21600" y="13749"/>
                        <a:pt x="19889" y="12781"/>
                        <a:pt x="17280" y="12164"/>
                      </a:cubicBezTo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latin typeface="Gill Sans" charset="0"/>
                    <a:ea typeface="+mn-ea"/>
                    <a:cs typeface="+mn-cs"/>
                    <a:sym typeface="Gill Sans" charset="0"/>
                  </a:endParaRPr>
                </a:p>
              </p:txBody>
            </p:sp>
          </p:grpSp>
          <p:grpSp>
            <p:nvGrpSpPr>
              <p:cNvPr id="294" name="组合 293"/>
              <p:cNvGrpSpPr/>
              <p:nvPr/>
            </p:nvGrpSpPr>
            <p:grpSpPr>
              <a:xfrm rot="0">
                <a:off x="9169" y="3832"/>
                <a:ext cx="2226" cy="830"/>
                <a:chOff x="5057" y="3402"/>
                <a:chExt cx="2226" cy="830"/>
              </a:xfrm>
            </p:grpSpPr>
            <p:sp>
              <p:nvSpPr>
                <p:cNvPr id="291" name="TextBox 59"/>
                <p:cNvSpPr txBox="1"/>
                <p:nvPr/>
              </p:nvSpPr>
              <p:spPr>
                <a:xfrm>
                  <a:off x="5190" y="3848"/>
                  <a:ext cx="2051" cy="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p>
                  <a:pPr algn="ctr" defTabSz="1219200">
                    <a:lnSpc>
                      <a:spcPct val="130000"/>
                    </a:lnSpc>
                    <a:spcBef>
                      <a:spcPct val="20000"/>
                    </a:spcBef>
                    <a:defRPr/>
                  </a:pPr>
                  <a:r>
                    <a:rPr lang="zh-CN" sz="7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  <a:cs typeface="+mn-ea"/>
                      <a:sym typeface="+mn-lt"/>
                    </a:rPr>
                    <a:t>请输入您的内容，文字可修改 大小可调节。请输入您的内容</a:t>
                  </a:r>
                  <a:endParaRPr lang="en-US" alt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2" name="Rectangle 60"/>
                <p:cNvSpPr/>
                <p:nvPr/>
              </p:nvSpPr>
              <p:spPr>
                <a:xfrm>
                  <a:off x="5057" y="3402"/>
                  <a:ext cx="2226" cy="247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zh-CN" alt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输入标题文本</a:t>
                  </a:r>
                  <a:endPara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endParaRPr>
                </a:p>
              </p:txBody>
            </p:sp>
            <p:cxnSp>
              <p:nvCxnSpPr>
                <p:cNvPr id="293" name="直接连接符 292"/>
                <p:cNvCxnSpPr/>
                <p:nvPr/>
              </p:nvCxnSpPr>
              <p:spPr>
                <a:xfrm>
                  <a:off x="5287" y="3788"/>
                  <a:ext cx="1765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1" name="组合 80"/>
            <p:cNvGrpSpPr/>
            <p:nvPr/>
          </p:nvGrpSpPr>
          <p:grpSpPr>
            <a:xfrm rot="0">
              <a:off x="7496" y="4890"/>
              <a:ext cx="4209" cy="4209"/>
              <a:chOff x="6377" y="4659"/>
              <a:chExt cx="3871" cy="3871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6377" y="4659"/>
                <a:ext cx="3871" cy="3871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4470" h="4470">
                    <a:moveTo>
                      <a:pt x="2235" y="810"/>
                    </a:moveTo>
                    <a:cubicBezTo>
                      <a:pt x="1448" y="810"/>
                      <a:pt x="810" y="1448"/>
                      <a:pt x="810" y="2235"/>
                    </a:cubicBezTo>
                    <a:cubicBezTo>
                      <a:pt x="810" y="3022"/>
                      <a:pt x="1448" y="3660"/>
                      <a:pt x="2235" y="3660"/>
                    </a:cubicBezTo>
                    <a:cubicBezTo>
                      <a:pt x="3022" y="3660"/>
                      <a:pt x="3660" y="3022"/>
                      <a:pt x="3660" y="2235"/>
                    </a:cubicBezTo>
                    <a:cubicBezTo>
                      <a:pt x="3660" y="1448"/>
                      <a:pt x="3022" y="810"/>
                      <a:pt x="2235" y="810"/>
                    </a:cubicBezTo>
                    <a:close/>
                    <a:moveTo>
                      <a:pt x="2235" y="0"/>
                    </a:moveTo>
                    <a:cubicBezTo>
                      <a:pt x="3469" y="0"/>
                      <a:pt x="4470" y="1001"/>
                      <a:pt x="4470" y="2235"/>
                    </a:cubicBezTo>
                    <a:cubicBezTo>
                      <a:pt x="4470" y="3469"/>
                      <a:pt x="3469" y="4470"/>
                      <a:pt x="2235" y="4470"/>
                    </a:cubicBezTo>
                    <a:cubicBezTo>
                      <a:pt x="1001" y="4470"/>
                      <a:pt x="0" y="3469"/>
                      <a:pt x="0" y="2235"/>
                    </a:cubicBezTo>
                    <a:cubicBezTo>
                      <a:pt x="0" y="1001"/>
                      <a:pt x="1001" y="0"/>
                      <a:pt x="2235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ECAF74"/>
                  </a:gs>
                  <a:gs pos="100000">
                    <a:srgbClr val="F6D8BC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6923" y="5205"/>
                <a:ext cx="2779" cy="2779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grpSp>
            <p:nvGrpSpPr>
              <p:cNvPr id="50" name="Group 27"/>
              <p:cNvGrpSpPr/>
              <p:nvPr/>
            </p:nvGrpSpPr>
            <p:grpSpPr>
              <a:xfrm rot="0">
                <a:off x="7956" y="5598"/>
                <a:ext cx="691" cy="630"/>
                <a:chOff x="8947150" y="4140201"/>
                <a:chExt cx="331787" cy="300038"/>
              </a:xfrm>
              <a:solidFill>
                <a:srgbClr val="ECAF74"/>
              </a:solidFill>
            </p:grpSpPr>
            <p:sp>
              <p:nvSpPr>
                <p:cNvPr id="51" name="Freeform 6"/>
                <p:cNvSpPr>
                  <a:spLocks noEditPoints="1"/>
                </p:cNvSpPr>
                <p:nvPr/>
              </p:nvSpPr>
              <p:spPr bwMode="auto">
                <a:xfrm>
                  <a:off x="8947150" y="4140201"/>
                  <a:ext cx="331787" cy="300038"/>
                </a:xfrm>
                <a:custGeom>
                  <a:avLst/>
                  <a:gdLst>
                    <a:gd name="T0" fmla="*/ 0 w 209"/>
                    <a:gd name="T1" fmla="*/ 0 h 189"/>
                    <a:gd name="T2" fmla="*/ 0 w 209"/>
                    <a:gd name="T3" fmla="*/ 161 h 189"/>
                    <a:gd name="T4" fmla="*/ 76 w 209"/>
                    <a:gd name="T5" fmla="*/ 161 h 189"/>
                    <a:gd name="T6" fmla="*/ 104 w 209"/>
                    <a:gd name="T7" fmla="*/ 189 h 189"/>
                    <a:gd name="T8" fmla="*/ 130 w 209"/>
                    <a:gd name="T9" fmla="*/ 161 h 189"/>
                    <a:gd name="T10" fmla="*/ 209 w 209"/>
                    <a:gd name="T11" fmla="*/ 161 h 189"/>
                    <a:gd name="T12" fmla="*/ 209 w 209"/>
                    <a:gd name="T13" fmla="*/ 0 h 189"/>
                    <a:gd name="T14" fmla="*/ 0 w 209"/>
                    <a:gd name="T15" fmla="*/ 0 h 189"/>
                    <a:gd name="T16" fmla="*/ 192 w 209"/>
                    <a:gd name="T17" fmla="*/ 145 h 189"/>
                    <a:gd name="T18" fmla="*/ 124 w 209"/>
                    <a:gd name="T19" fmla="*/ 145 h 189"/>
                    <a:gd name="T20" fmla="*/ 104 w 209"/>
                    <a:gd name="T21" fmla="*/ 167 h 189"/>
                    <a:gd name="T22" fmla="*/ 82 w 209"/>
                    <a:gd name="T23" fmla="*/ 145 h 189"/>
                    <a:gd name="T24" fmla="*/ 16 w 209"/>
                    <a:gd name="T25" fmla="*/ 145 h 189"/>
                    <a:gd name="T26" fmla="*/ 16 w 209"/>
                    <a:gd name="T27" fmla="*/ 16 h 189"/>
                    <a:gd name="T28" fmla="*/ 192 w 209"/>
                    <a:gd name="T29" fmla="*/ 16 h 189"/>
                    <a:gd name="T30" fmla="*/ 192 w 209"/>
                    <a:gd name="T31" fmla="*/ 14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09" h="189">
                      <a:moveTo>
                        <a:pt x="0" y="0"/>
                      </a:moveTo>
                      <a:lnTo>
                        <a:pt x="0" y="161"/>
                      </a:lnTo>
                      <a:lnTo>
                        <a:pt x="76" y="161"/>
                      </a:lnTo>
                      <a:lnTo>
                        <a:pt x="104" y="189"/>
                      </a:lnTo>
                      <a:lnTo>
                        <a:pt x="130" y="161"/>
                      </a:lnTo>
                      <a:lnTo>
                        <a:pt x="209" y="161"/>
                      </a:lnTo>
                      <a:lnTo>
                        <a:pt x="209" y="0"/>
                      </a:lnTo>
                      <a:lnTo>
                        <a:pt x="0" y="0"/>
                      </a:lnTo>
                      <a:close/>
                      <a:moveTo>
                        <a:pt x="192" y="145"/>
                      </a:moveTo>
                      <a:lnTo>
                        <a:pt x="124" y="145"/>
                      </a:lnTo>
                      <a:lnTo>
                        <a:pt x="104" y="167"/>
                      </a:lnTo>
                      <a:lnTo>
                        <a:pt x="82" y="145"/>
                      </a:lnTo>
                      <a:lnTo>
                        <a:pt x="16" y="145"/>
                      </a:lnTo>
                      <a:lnTo>
                        <a:pt x="16" y="16"/>
                      </a:lnTo>
                      <a:lnTo>
                        <a:pt x="192" y="16"/>
                      </a:lnTo>
                      <a:lnTo>
                        <a:pt x="192" y="14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Rectangle 7"/>
                <p:cNvSpPr>
                  <a:spLocks noChangeArrowheads="1"/>
                </p:cNvSpPr>
                <p:nvPr/>
              </p:nvSpPr>
              <p:spPr bwMode="auto">
                <a:xfrm>
                  <a:off x="9023350" y="4203701"/>
                  <a:ext cx="177800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Rectangle 8"/>
                <p:cNvSpPr>
                  <a:spLocks noChangeArrowheads="1"/>
                </p:cNvSpPr>
                <p:nvPr/>
              </p:nvSpPr>
              <p:spPr bwMode="auto">
                <a:xfrm>
                  <a:off x="9023350" y="4254501"/>
                  <a:ext cx="177800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Rectangle 9"/>
                <p:cNvSpPr>
                  <a:spLocks noChangeArrowheads="1"/>
                </p:cNvSpPr>
                <p:nvPr/>
              </p:nvSpPr>
              <p:spPr bwMode="auto">
                <a:xfrm>
                  <a:off x="9023350" y="4306888"/>
                  <a:ext cx="127000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95" name="组合 294"/>
              <p:cNvGrpSpPr/>
              <p:nvPr/>
            </p:nvGrpSpPr>
            <p:grpSpPr>
              <a:xfrm rot="0">
                <a:off x="7187" y="6505"/>
                <a:ext cx="2226" cy="830"/>
                <a:chOff x="5057" y="3402"/>
                <a:chExt cx="2226" cy="830"/>
              </a:xfrm>
            </p:grpSpPr>
            <p:sp>
              <p:nvSpPr>
                <p:cNvPr id="296" name="TextBox 59"/>
                <p:cNvSpPr txBox="1"/>
                <p:nvPr/>
              </p:nvSpPr>
              <p:spPr>
                <a:xfrm>
                  <a:off x="5173" y="3848"/>
                  <a:ext cx="2090" cy="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p>
                  <a:pPr algn="ctr" defTabSz="1219200">
                    <a:lnSpc>
                      <a:spcPct val="130000"/>
                    </a:lnSpc>
                    <a:spcBef>
                      <a:spcPct val="20000"/>
                    </a:spcBef>
                    <a:defRPr/>
                  </a:pPr>
                  <a:r>
                    <a:rPr lang="zh-CN" sz="7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  <a:cs typeface="+mn-ea"/>
                      <a:sym typeface="+mn-lt"/>
                    </a:rPr>
                    <a:t>请输入您的内容，文字可修改 大小可调节。请输入您的内容</a:t>
                  </a:r>
                  <a:endParaRPr lang="en-US" alt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7" name="Rectangle 60"/>
                <p:cNvSpPr/>
                <p:nvPr/>
              </p:nvSpPr>
              <p:spPr>
                <a:xfrm>
                  <a:off x="5057" y="3402"/>
                  <a:ext cx="2226" cy="247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zh-CN" alt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输入标题文本</a:t>
                  </a:r>
                  <a:endPara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endParaRPr>
                </a:p>
              </p:txBody>
            </p:sp>
            <p:cxnSp>
              <p:nvCxnSpPr>
                <p:cNvPr id="298" name="直接连接符 297"/>
                <p:cNvCxnSpPr/>
                <p:nvPr/>
              </p:nvCxnSpPr>
              <p:spPr>
                <a:xfrm>
                  <a:off x="5287" y="3788"/>
                  <a:ext cx="1765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6" name="组合 85"/>
            <p:cNvGrpSpPr/>
            <p:nvPr/>
          </p:nvGrpSpPr>
          <p:grpSpPr>
            <a:xfrm rot="0">
              <a:off x="5319" y="1964"/>
              <a:ext cx="4209" cy="4209"/>
              <a:chOff x="4375" y="2009"/>
              <a:chExt cx="3871" cy="3871"/>
            </a:xfrm>
          </p:grpSpPr>
          <p:sp>
            <p:nvSpPr>
              <p:cNvPr id="30" name="任意多边形 29"/>
              <p:cNvSpPr/>
              <p:nvPr/>
            </p:nvSpPr>
            <p:spPr>
              <a:xfrm>
                <a:off x="4375" y="2009"/>
                <a:ext cx="3871" cy="3871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cd4">
                    <a:pos x="hc" y="t"/>
                  </a:cxn>
                  <a:cxn ang="3cd4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cd4">
                    <a:pos x="ir" y="it"/>
                  </a:cxn>
                </a:cxnLst>
                <a:rect l="l" t="t" r="r" b="b"/>
                <a:pathLst>
                  <a:path w="4470" h="4470">
                    <a:moveTo>
                      <a:pt x="2235" y="810"/>
                    </a:moveTo>
                    <a:cubicBezTo>
                      <a:pt x="1448" y="810"/>
                      <a:pt x="810" y="1448"/>
                      <a:pt x="810" y="2235"/>
                    </a:cubicBezTo>
                    <a:cubicBezTo>
                      <a:pt x="810" y="3022"/>
                      <a:pt x="1448" y="3660"/>
                      <a:pt x="2235" y="3660"/>
                    </a:cubicBezTo>
                    <a:cubicBezTo>
                      <a:pt x="3022" y="3660"/>
                      <a:pt x="3660" y="3022"/>
                      <a:pt x="3660" y="2235"/>
                    </a:cubicBezTo>
                    <a:cubicBezTo>
                      <a:pt x="3660" y="1448"/>
                      <a:pt x="3022" y="810"/>
                      <a:pt x="2235" y="810"/>
                    </a:cubicBezTo>
                    <a:close/>
                    <a:moveTo>
                      <a:pt x="2235" y="0"/>
                    </a:moveTo>
                    <a:cubicBezTo>
                      <a:pt x="3469" y="0"/>
                      <a:pt x="4470" y="1001"/>
                      <a:pt x="4470" y="2235"/>
                    </a:cubicBezTo>
                    <a:cubicBezTo>
                      <a:pt x="4470" y="3469"/>
                      <a:pt x="3469" y="4470"/>
                      <a:pt x="2235" y="4470"/>
                    </a:cubicBezTo>
                    <a:cubicBezTo>
                      <a:pt x="1001" y="4470"/>
                      <a:pt x="0" y="3469"/>
                      <a:pt x="0" y="2235"/>
                    </a:cubicBezTo>
                    <a:cubicBezTo>
                      <a:pt x="0" y="1001"/>
                      <a:pt x="1001" y="0"/>
                      <a:pt x="2235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CF604C"/>
                  </a:gs>
                  <a:gs pos="100000">
                    <a:srgbClr val="E4A399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96" name="椭圆 195"/>
              <p:cNvSpPr/>
              <p:nvPr/>
            </p:nvSpPr>
            <p:spPr>
              <a:xfrm>
                <a:off x="4921" y="2555"/>
                <a:ext cx="2779" cy="2779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4" name="PA-任意多边形 164"/>
              <p:cNvSpPr>
                <a:spLocks noEditPoint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5927" y="2963"/>
                <a:ext cx="770" cy="688"/>
              </a:xfrm>
              <a:custGeom>
                <a:avLst/>
                <a:gdLst>
                  <a:gd name="T0" fmla="*/ 171 w 3653"/>
                  <a:gd name="T1" fmla="*/ 2242 h 3248"/>
                  <a:gd name="T2" fmla="*/ 171 w 3653"/>
                  <a:gd name="T3" fmla="*/ 2273 h 3248"/>
                  <a:gd name="T4" fmla="*/ 1756 w 3653"/>
                  <a:gd name="T5" fmla="*/ 3070 h 3248"/>
                  <a:gd name="T6" fmla="*/ 1897 w 3653"/>
                  <a:gd name="T7" fmla="*/ 3070 h 3248"/>
                  <a:gd name="T8" fmla="*/ 3481 w 3653"/>
                  <a:gd name="T9" fmla="*/ 2273 h 3248"/>
                  <a:gd name="T10" fmla="*/ 3481 w 3653"/>
                  <a:gd name="T11" fmla="*/ 2242 h 3248"/>
                  <a:gd name="T12" fmla="*/ 2005 w 3653"/>
                  <a:gd name="T13" fmla="*/ 2572 h 3248"/>
                  <a:gd name="T14" fmla="*/ 1827 w 3653"/>
                  <a:gd name="T15" fmla="*/ 2614 h 3248"/>
                  <a:gd name="T16" fmla="*/ 1647 w 3653"/>
                  <a:gd name="T17" fmla="*/ 2572 h 3248"/>
                  <a:gd name="T18" fmla="*/ 1962 w 3653"/>
                  <a:gd name="T19" fmla="*/ 1956 h 3248"/>
                  <a:gd name="T20" fmla="*/ 1780 w 3653"/>
                  <a:gd name="T21" fmla="*/ 1977 h 3248"/>
                  <a:gd name="T22" fmla="*/ 571 w 3653"/>
                  <a:gd name="T23" fmla="*/ 1401 h 3248"/>
                  <a:gd name="T24" fmla="*/ 169 w 3653"/>
                  <a:gd name="T25" fmla="*/ 1617 h 3248"/>
                  <a:gd name="T26" fmla="*/ 177 w 3653"/>
                  <a:gd name="T27" fmla="*/ 1648 h 3248"/>
                  <a:gd name="T28" fmla="*/ 1791 w 3653"/>
                  <a:gd name="T29" fmla="*/ 2444 h 3248"/>
                  <a:gd name="T30" fmla="*/ 1931 w 3653"/>
                  <a:gd name="T31" fmla="*/ 2421 h 3248"/>
                  <a:gd name="T32" fmla="*/ 3485 w 3653"/>
                  <a:gd name="T33" fmla="*/ 1631 h 3248"/>
                  <a:gd name="T34" fmla="*/ 3476 w 3653"/>
                  <a:gd name="T35" fmla="*/ 1600 h 3248"/>
                  <a:gd name="T36" fmla="*/ 1791 w 3653"/>
                  <a:gd name="T37" fmla="*/ 171 h 3248"/>
                  <a:gd name="T38" fmla="*/ 177 w 3653"/>
                  <a:gd name="T39" fmla="*/ 966 h 3248"/>
                  <a:gd name="T40" fmla="*/ 169 w 3653"/>
                  <a:gd name="T41" fmla="*/ 997 h 3248"/>
                  <a:gd name="T42" fmla="*/ 1722 w 3653"/>
                  <a:gd name="T43" fmla="*/ 1788 h 3248"/>
                  <a:gd name="T44" fmla="*/ 1862 w 3653"/>
                  <a:gd name="T45" fmla="*/ 1810 h 3248"/>
                  <a:gd name="T46" fmla="*/ 3476 w 3653"/>
                  <a:gd name="T47" fmla="*/ 1014 h 3248"/>
                  <a:gd name="T48" fmla="*/ 3485 w 3653"/>
                  <a:gd name="T49" fmla="*/ 983 h 3248"/>
                  <a:gd name="T50" fmla="*/ 1930 w 3653"/>
                  <a:gd name="T51" fmla="*/ 192 h 3248"/>
                  <a:gd name="T52" fmla="*/ 1827 w 3653"/>
                  <a:gd name="T53" fmla="*/ 0 h 3248"/>
                  <a:gd name="T54" fmla="*/ 2005 w 3653"/>
                  <a:gd name="T55" fmla="*/ 42 h 3248"/>
                  <a:gd name="T56" fmla="*/ 3613 w 3653"/>
                  <a:gd name="T57" fmla="*/ 870 h 3248"/>
                  <a:gd name="T58" fmla="*/ 3653 w 3653"/>
                  <a:gd name="T59" fmla="*/ 990 h 3248"/>
                  <a:gd name="T60" fmla="*/ 3615 w 3653"/>
                  <a:gd name="T61" fmla="*/ 1109 h 3248"/>
                  <a:gd name="T62" fmla="*/ 3541 w 3653"/>
                  <a:gd name="T63" fmla="*/ 1171 h 3248"/>
                  <a:gd name="T64" fmla="*/ 3593 w 3653"/>
                  <a:gd name="T65" fmla="*/ 1481 h 3248"/>
                  <a:gd name="T66" fmla="*/ 3650 w 3653"/>
                  <a:gd name="T67" fmla="*/ 1591 h 3248"/>
                  <a:gd name="T68" fmla="*/ 3630 w 3653"/>
                  <a:gd name="T69" fmla="*/ 1717 h 3248"/>
                  <a:gd name="T70" fmla="*/ 3541 w 3653"/>
                  <a:gd name="T71" fmla="*/ 1805 h 3248"/>
                  <a:gd name="T72" fmla="*/ 3593 w 3653"/>
                  <a:gd name="T73" fmla="*/ 2114 h 3248"/>
                  <a:gd name="T74" fmla="*/ 3650 w 3653"/>
                  <a:gd name="T75" fmla="*/ 2225 h 3248"/>
                  <a:gd name="T76" fmla="*/ 3630 w 3653"/>
                  <a:gd name="T77" fmla="*/ 2350 h 3248"/>
                  <a:gd name="T78" fmla="*/ 3541 w 3653"/>
                  <a:gd name="T79" fmla="*/ 2439 h 3248"/>
                  <a:gd name="T80" fmla="*/ 1872 w 3653"/>
                  <a:gd name="T81" fmla="*/ 3245 h 3248"/>
                  <a:gd name="T82" fmla="*/ 1690 w 3653"/>
                  <a:gd name="T83" fmla="*/ 3224 h 3248"/>
                  <a:gd name="T84" fmla="*/ 60 w 3653"/>
                  <a:gd name="T85" fmla="*/ 2401 h 3248"/>
                  <a:gd name="T86" fmla="*/ 2 w 3653"/>
                  <a:gd name="T87" fmla="*/ 2290 h 3248"/>
                  <a:gd name="T88" fmla="*/ 22 w 3653"/>
                  <a:gd name="T89" fmla="*/ 2164 h 3248"/>
                  <a:gd name="T90" fmla="*/ 112 w 3653"/>
                  <a:gd name="T91" fmla="*/ 2077 h 3248"/>
                  <a:gd name="T92" fmla="*/ 60 w 3653"/>
                  <a:gd name="T93" fmla="*/ 1768 h 3248"/>
                  <a:gd name="T94" fmla="*/ 2 w 3653"/>
                  <a:gd name="T95" fmla="*/ 1657 h 3248"/>
                  <a:gd name="T96" fmla="*/ 22 w 3653"/>
                  <a:gd name="T97" fmla="*/ 1532 h 3248"/>
                  <a:gd name="T98" fmla="*/ 112 w 3653"/>
                  <a:gd name="T99" fmla="*/ 1443 h 3248"/>
                  <a:gd name="T100" fmla="*/ 60 w 3653"/>
                  <a:gd name="T101" fmla="*/ 1134 h 3248"/>
                  <a:gd name="T102" fmla="*/ 2 w 3653"/>
                  <a:gd name="T103" fmla="*/ 1023 h 3248"/>
                  <a:gd name="T104" fmla="*/ 22 w 3653"/>
                  <a:gd name="T105" fmla="*/ 898 h 3248"/>
                  <a:gd name="T106" fmla="*/ 112 w 3653"/>
                  <a:gd name="T107" fmla="*/ 809 h 3248"/>
                  <a:gd name="T108" fmla="*/ 1780 w 3653"/>
                  <a:gd name="T109" fmla="*/ 2 h 3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653" h="3248">
                    <a:moveTo>
                      <a:pt x="571" y="2035"/>
                    </a:moveTo>
                    <a:lnTo>
                      <a:pt x="187" y="2226"/>
                    </a:lnTo>
                    <a:lnTo>
                      <a:pt x="177" y="2234"/>
                    </a:lnTo>
                    <a:lnTo>
                      <a:pt x="171" y="2242"/>
                    </a:lnTo>
                    <a:lnTo>
                      <a:pt x="169" y="2251"/>
                    </a:lnTo>
                    <a:lnTo>
                      <a:pt x="167" y="2257"/>
                    </a:lnTo>
                    <a:lnTo>
                      <a:pt x="169" y="2265"/>
                    </a:lnTo>
                    <a:lnTo>
                      <a:pt x="171" y="2273"/>
                    </a:lnTo>
                    <a:lnTo>
                      <a:pt x="177" y="2282"/>
                    </a:lnTo>
                    <a:lnTo>
                      <a:pt x="187" y="2288"/>
                    </a:lnTo>
                    <a:lnTo>
                      <a:pt x="1722" y="3055"/>
                    </a:lnTo>
                    <a:lnTo>
                      <a:pt x="1756" y="3070"/>
                    </a:lnTo>
                    <a:lnTo>
                      <a:pt x="1791" y="3077"/>
                    </a:lnTo>
                    <a:lnTo>
                      <a:pt x="1827" y="3080"/>
                    </a:lnTo>
                    <a:lnTo>
                      <a:pt x="1862" y="3077"/>
                    </a:lnTo>
                    <a:lnTo>
                      <a:pt x="1897" y="3070"/>
                    </a:lnTo>
                    <a:lnTo>
                      <a:pt x="1931" y="3055"/>
                    </a:lnTo>
                    <a:lnTo>
                      <a:pt x="3466" y="2288"/>
                    </a:lnTo>
                    <a:lnTo>
                      <a:pt x="3476" y="2282"/>
                    </a:lnTo>
                    <a:lnTo>
                      <a:pt x="3481" y="2273"/>
                    </a:lnTo>
                    <a:lnTo>
                      <a:pt x="3485" y="2265"/>
                    </a:lnTo>
                    <a:lnTo>
                      <a:pt x="3485" y="2257"/>
                    </a:lnTo>
                    <a:lnTo>
                      <a:pt x="3485" y="2251"/>
                    </a:lnTo>
                    <a:lnTo>
                      <a:pt x="3481" y="2242"/>
                    </a:lnTo>
                    <a:lnTo>
                      <a:pt x="3476" y="2234"/>
                    </a:lnTo>
                    <a:lnTo>
                      <a:pt x="3466" y="2226"/>
                    </a:lnTo>
                    <a:lnTo>
                      <a:pt x="3081" y="2035"/>
                    </a:lnTo>
                    <a:lnTo>
                      <a:pt x="2005" y="2572"/>
                    </a:lnTo>
                    <a:lnTo>
                      <a:pt x="1962" y="2590"/>
                    </a:lnTo>
                    <a:lnTo>
                      <a:pt x="1918" y="2603"/>
                    </a:lnTo>
                    <a:lnTo>
                      <a:pt x="1872" y="2611"/>
                    </a:lnTo>
                    <a:lnTo>
                      <a:pt x="1827" y="2614"/>
                    </a:lnTo>
                    <a:lnTo>
                      <a:pt x="1780" y="2611"/>
                    </a:lnTo>
                    <a:lnTo>
                      <a:pt x="1735" y="2603"/>
                    </a:lnTo>
                    <a:lnTo>
                      <a:pt x="1690" y="2590"/>
                    </a:lnTo>
                    <a:lnTo>
                      <a:pt x="1647" y="2572"/>
                    </a:lnTo>
                    <a:lnTo>
                      <a:pt x="571" y="2035"/>
                    </a:lnTo>
                    <a:close/>
                    <a:moveTo>
                      <a:pt x="3081" y="1401"/>
                    </a:moveTo>
                    <a:lnTo>
                      <a:pt x="2005" y="1938"/>
                    </a:lnTo>
                    <a:lnTo>
                      <a:pt x="1962" y="1956"/>
                    </a:lnTo>
                    <a:lnTo>
                      <a:pt x="1918" y="1969"/>
                    </a:lnTo>
                    <a:lnTo>
                      <a:pt x="1872" y="1977"/>
                    </a:lnTo>
                    <a:lnTo>
                      <a:pt x="1827" y="1980"/>
                    </a:lnTo>
                    <a:lnTo>
                      <a:pt x="1780" y="1977"/>
                    </a:lnTo>
                    <a:lnTo>
                      <a:pt x="1735" y="1969"/>
                    </a:lnTo>
                    <a:lnTo>
                      <a:pt x="1690" y="1956"/>
                    </a:lnTo>
                    <a:lnTo>
                      <a:pt x="1647" y="1938"/>
                    </a:lnTo>
                    <a:lnTo>
                      <a:pt x="571" y="1401"/>
                    </a:lnTo>
                    <a:lnTo>
                      <a:pt x="187" y="1593"/>
                    </a:lnTo>
                    <a:lnTo>
                      <a:pt x="177" y="1600"/>
                    </a:lnTo>
                    <a:lnTo>
                      <a:pt x="171" y="1608"/>
                    </a:lnTo>
                    <a:lnTo>
                      <a:pt x="169" y="1617"/>
                    </a:lnTo>
                    <a:lnTo>
                      <a:pt x="167" y="1624"/>
                    </a:lnTo>
                    <a:lnTo>
                      <a:pt x="169" y="1631"/>
                    </a:lnTo>
                    <a:lnTo>
                      <a:pt x="171" y="1639"/>
                    </a:lnTo>
                    <a:lnTo>
                      <a:pt x="177" y="1648"/>
                    </a:lnTo>
                    <a:lnTo>
                      <a:pt x="187" y="1655"/>
                    </a:lnTo>
                    <a:lnTo>
                      <a:pt x="1722" y="2421"/>
                    </a:lnTo>
                    <a:lnTo>
                      <a:pt x="1756" y="2436"/>
                    </a:lnTo>
                    <a:lnTo>
                      <a:pt x="1791" y="2444"/>
                    </a:lnTo>
                    <a:lnTo>
                      <a:pt x="1827" y="2446"/>
                    </a:lnTo>
                    <a:lnTo>
                      <a:pt x="1862" y="2444"/>
                    </a:lnTo>
                    <a:lnTo>
                      <a:pt x="1897" y="2436"/>
                    </a:lnTo>
                    <a:lnTo>
                      <a:pt x="1931" y="2421"/>
                    </a:lnTo>
                    <a:lnTo>
                      <a:pt x="3466" y="1655"/>
                    </a:lnTo>
                    <a:lnTo>
                      <a:pt x="3476" y="1648"/>
                    </a:lnTo>
                    <a:lnTo>
                      <a:pt x="3481" y="1639"/>
                    </a:lnTo>
                    <a:lnTo>
                      <a:pt x="3485" y="1631"/>
                    </a:lnTo>
                    <a:lnTo>
                      <a:pt x="3485" y="1624"/>
                    </a:lnTo>
                    <a:lnTo>
                      <a:pt x="3485" y="1617"/>
                    </a:lnTo>
                    <a:lnTo>
                      <a:pt x="3481" y="1608"/>
                    </a:lnTo>
                    <a:lnTo>
                      <a:pt x="3476" y="1600"/>
                    </a:lnTo>
                    <a:lnTo>
                      <a:pt x="3466" y="1593"/>
                    </a:lnTo>
                    <a:lnTo>
                      <a:pt x="3081" y="1401"/>
                    </a:lnTo>
                    <a:close/>
                    <a:moveTo>
                      <a:pt x="1827" y="168"/>
                    </a:moveTo>
                    <a:lnTo>
                      <a:pt x="1791" y="171"/>
                    </a:lnTo>
                    <a:lnTo>
                      <a:pt x="1756" y="179"/>
                    </a:lnTo>
                    <a:lnTo>
                      <a:pt x="1722" y="192"/>
                    </a:lnTo>
                    <a:lnTo>
                      <a:pt x="187" y="959"/>
                    </a:lnTo>
                    <a:lnTo>
                      <a:pt x="177" y="966"/>
                    </a:lnTo>
                    <a:lnTo>
                      <a:pt x="171" y="974"/>
                    </a:lnTo>
                    <a:lnTo>
                      <a:pt x="169" y="983"/>
                    </a:lnTo>
                    <a:lnTo>
                      <a:pt x="167" y="990"/>
                    </a:lnTo>
                    <a:lnTo>
                      <a:pt x="169" y="997"/>
                    </a:lnTo>
                    <a:lnTo>
                      <a:pt x="171" y="1005"/>
                    </a:lnTo>
                    <a:lnTo>
                      <a:pt x="177" y="1014"/>
                    </a:lnTo>
                    <a:lnTo>
                      <a:pt x="187" y="1021"/>
                    </a:lnTo>
                    <a:lnTo>
                      <a:pt x="1722" y="1788"/>
                    </a:lnTo>
                    <a:lnTo>
                      <a:pt x="1756" y="1802"/>
                    </a:lnTo>
                    <a:lnTo>
                      <a:pt x="1791" y="1810"/>
                    </a:lnTo>
                    <a:lnTo>
                      <a:pt x="1827" y="1812"/>
                    </a:lnTo>
                    <a:lnTo>
                      <a:pt x="1862" y="1810"/>
                    </a:lnTo>
                    <a:lnTo>
                      <a:pt x="1897" y="1802"/>
                    </a:lnTo>
                    <a:lnTo>
                      <a:pt x="1931" y="1788"/>
                    </a:lnTo>
                    <a:lnTo>
                      <a:pt x="3466" y="1021"/>
                    </a:lnTo>
                    <a:lnTo>
                      <a:pt x="3476" y="1014"/>
                    </a:lnTo>
                    <a:lnTo>
                      <a:pt x="3481" y="1005"/>
                    </a:lnTo>
                    <a:lnTo>
                      <a:pt x="3485" y="997"/>
                    </a:lnTo>
                    <a:lnTo>
                      <a:pt x="3485" y="990"/>
                    </a:lnTo>
                    <a:lnTo>
                      <a:pt x="3485" y="983"/>
                    </a:lnTo>
                    <a:lnTo>
                      <a:pt x="3481" y="974"/>
                    </a:lnTo>
                    <a:lnTo>
                      <a:pt x="3476" y="966"/>
                    </a:lnTo>
                    <a:lnTo>
                      <a:pt x="3466" y="959"/>
                    </a:lnTo>
                    <a:lnTo>
                      <a:pt x="1930" y="192"/>
                    </a:lnTo>
                    <a:lnTo>
                      <a:pt x="1897" y="179"/>
                    </a:lnTo>
                    <a:lnTo>
                      <a:pt x="1862" y="171"/>
                    </a:lnTo>
                    <a:lnTo>
                      <a:pt x="1827" y="168"/>
                    </a:lnTo>
                    <a:close/>
                    <a:moveTo>
                      <a:pt x="1827" y="0"/>
                    </a:moveTo>
                    <a:lnTo>
                      <a:pt x="1872" y="2"/>
                    </a:lnTo>
                    <a:lnTo>
                      <a:pt x="1918" y="10"/>
                    </a:lnTo>
                    <a:lnTo>
                      <a:pt x="1962" y="23"/>
                    </a:lnTo>
                    <a:lnTo>
                      <a:pt x="2005" y="42"/>
                    </a:lnTo>
                    <a:lnTo>
                      <a:pt x="3541" y="809"/>
                    </a:lnTo>
                    <a:lnTo>
                      <a:pt x="3569" y="826"/>
                    </a:lnTo>
                    <a:lnTo>
                      <a:pt x="3593" y="847"/>
                    </a:lnTo>
                    <a:lnTo>
                      <a:pt x="3613" y="870"/>
                    </a:lnTo>
                    <a:lnTo>
                      <a:pt x="3630" y="898"/>
                    </a:lnTo>
                    <a:lnTo>
                      <a:pt x="3642" y="927"/>
                    </a:lnTo>
                    <a:lnTo>
                      <a:pt x="3650" y="958"/>
                    </a:lnTo>
                    <a:lnTo>
                      <a:pt x="3653" y="990"/>
                    </a:lnTo>
                    <a:lnTo>
                      <a:pt x="3650" y="1023"/>
                    </a:lnTo>
                    <a:lnTo>
                      <a:pt x="3642" y="1054"/>
                    </a:lnTo>
                    <a:lnTo>
                      <a:pt x="3630" y="1083"/>
                    </a:lnTo>
                    <a:lnTo>
                      <a:pt x="3615" y="1109"/>
                    </a:lnTo>
                    <a:lnTo>
                      <a:pt x="3593" y="1134"/>
                    </a:lnTo>
                    <a:lnTo>
                      <a:pt x="3569" y="1154"/>
                    </a:lnTo>
                    <a:lnTo>
                      <a:pt x="3541" y="1171"/>
                    </a:lnTo>
                    <a:lnTo>
                      <a:pt x="3541" y="1171"/>
                    </a:lnTo>
                    <a:lnTo>
                      <a:pt x="3268" y="1307"/>
                    </a:lnTo>
                    <a:lnTo>
                      <a:pt x="3541" y="1443"/>
                    </a:lnTo>
                    <a:lnTo>
                      <a:pt x="3569" y="1460"/>
                    </a:lnTo>
                    <a:lnTo>
                      <a:pt x="3593" y="1481"/>
                    </a:lnTo>
                    <a:lnTo>
                      <a:pt x="3613" y="1504"/>
                    </a:lnTo>
                    <a:lnTo>
                      <a:pt x="3630" y="1532"/>
                    </a:lnTo>
                    <a:lnTo>
                      <a:pt x="3642" y="1560"/>
                    </a:lnTo>
                    <a:lnTo>
                      <a:pt x="3650" y="1591"/>
                    </a:lnTo>
                    <a:lnTo>
                      <a:pt x="3653" y="1624"/>
                    </a:lnTo>
                    <a:lnTo>
                      <a:pt x="3650" y="1657"/>
                    </a:lnTo>
                    <a:lnTo>
                      <a:pt x="3642" y="1688"/>
                    </a:lnTo>
                    <a:lnTo>
                      <a:pt x="3630" y="1717"/>
                    </a:lnTo>
                    <a:lnTo>
                      <a:pt x="3613" y="1743"/>
                    </a:lnTo>
                    <a:lnTo>
                      <a:pt x="3593" y="1768"/>
                    </a:lnTo>
                    <a:lnTo>
                      <a:pt x="3569" y="1788"/>
                    </a:lnTo>
                    <a:lnTo>
                      <a:pt x="3541" y="1805"/>
                    </a:lnTo>
                    <a:lnTo>
                      <a:pt x="3268" y="1940"/>
                    </a:lnTo>
                    <a:lnTo>
                      <a:pt x="3541" y="2077"/>
                    </a:lnTo>
                    <a:lnTo>
                      <a:pt x="3569" y="2093"/>
                    </a:lnTo>
                    <a:lnTo>
                      <a:pt x="3593" y="2114"/>
                    </a:lnTo>
                    <a:lnTo>
                      <a:pt x="3613" y="2138"/>
                    </a:lnTo>
                    <a:lnTo>
                      <a:pt x="3630" y="2164"/>
                    </a:lnTo>
                    <a:lnTo>
                      <a:pt x="3642" y="2194"/>
                    </a:lnTo>
                    <a:lnTo>
                      <a:pt x="3650" y="2225"/>
                    </a:lnTo>
                    <a:lnTo>
                      <a:pt x="3653" y="2257"/>
                    </a:lnTo>
                    <a:lnTo>
                      <a:pt x="3650" y="2290"/>
                    </a:lnTo>
                    <a:lnTo>
                      <a:pt x="3642" y="2322"/>
                    </a:lnTo>
                    <a:lnTo>
                      <a:pt x="3630" y="2350"/>
                    </a:lnTo>
                    <a:lnTo>
                      <a:pt x="3615" y="2377"/>
                    </a:lnTo>
                    <a:lnTo>
                      <a:pt x="3593" y="2401"/>
                    </a:lnTo>
                    <a:lnTo>
                      <a:pt x="3569" y="2421"/>
                    </a:lnTo>
                    <a:lnTo>
                      <a:pt x="3541" y="2439"/>
                    </a:lnTo>
                    <a:lnTo>
                      <a:pt x="2005" y="3206"/>
                    </a:lnTo>
                    <a:lnTo>
                      <a:pt x="1962" y="3224"/>
                    </a:lnTo>
                    <a:lnTo>
                      <a:pt x="1918" y="3237"/>
                    </a:lnTo>
                    <a:lnTo>
                      <a:pt x="1872" y="3245"/>
                    </a:lnTo>
                    <a:lnTo>
                      <a:pt x="1827" y="3248"/>
                    </a:lnTo>
                    <a:lnTo>
                      <a:pt x="1780" y="3245"/>
                    </a:lnTo>
                    <a:lnTo>
                      <a:pt x="1735" y="3237"/>
                    </a:lnTo>
                    <a:lnTo>
                      <a:pt x="1690" y="3224"/>
                    </a:lnTo>
                    <a:lnTo>
                      <a:pt x="1647" y="3206"/>
                    </a:lnTo>
                    <a:lnTo>
                      <a:pt x="112" y="2439"/>
                    </a:lnTo>
                    <a:lnTo>
                      <a:pt x="84" y="2421"/>
                    </a:lnTo>
                    <a:lnTo>
                      <a:pt x="60" y="2401"/>
                    </a:lnTo>
                    <a:lnTo>
                      <a:pt x="39" y="2377"/>
                    </a:lnTo>
                    <a:lnTo>
                      <a:pt x="22" y="2350"/>
                    </a:lnTo>
                    <a:lnTo>
                      <a:pt x="10" y="2322"/>
                    </a:lnTo>
                    <a:lnTo>
                      <a:pt x="2" y="2290"/>
                    </a:lnTo>
                    <a:lnTo>
                      <a:pt x="0" y="2257"/>
                    </a:lnTo>
                    <a:lnTo>
                      <a:pt x="2" y="2225"/>
                    </a:lnTo>
                    <a:lnTo>
                      <a:pt x="10" y="2194"/>
                    </a:lnTo>
                    <a:lnTo>
                      <a:pt x="22" y="2164"/>
                    </a:lnTo>
                    <a:lnTo>
                      <a:pt x="39" y="2138"/>
                    </a:lnTo>
                    <a:lnTo>
                      <a:pt x="60" y="2114"/>
                    </a:lnTo>
                    <a:lnTo>
                      <a:pt x="84" y="2093"/>
                    </a:lnTo>
                    <a:lnTo>
                      <a:pt x="112" y="2077"/>
                    </a:lnTo>
                    <a:lnTo>
                      <a:pt x="384" y="1940"/>
                    </a:lnTo>
                    <a:lnTo>
                      <a:pt x="112" y="1805"/>
                    </a:lnTo>
                    <a:lnTo>
                      <a:pt x="84" y="1788"/>
                    </a:lnTo>
                    <a:lnTo>
                      <a:pt x="60" y="1768"/>
                    </a:lnTo>
                    <a:lnTo>
                      <a:pt x="39" y="1743"/>
                    </a:lnTo>
                    <a:lnTo>
                      <a:pt x="22" y="1717"/>
                    </a:lnTo>
                    <a:lnTo>
                      <a:pt x="10" y="1688"/>
                    </a:lnTo>
                    <a:lnTo>
                      <a:pt x="2" y="1657"/>
                    </a:lnTo>
                    <a:lnTo>
                      <a:pt x="0" y="1624"/>
                    </a:lnTo>
                    <a:lnTo>
                      <a:pt x="2" y="1591"/>
                    </a:lnTo>
                    <a:lnTo>
                      <a:pt x="10" y="1560"/>
                    </a:lnTo>
                    <a:lnTo>
                      <a:pt x="22" y="1532"/>
                    </a:lnTo>
                    <a:lnTo>
                      <a:pt x="39" y="1504"/>
                    </a:lnTo>
                    <a:lnTo>
                      <a:pt x="60" y="1481"/>
                    </a:lnTo>
                    <a:lnTo>
                      <a:pt x="84" y="1460"/>
                    </a:lnTo>
                    <a:lnTo>
                      <a:pt x="112" y="1443"/>
                    </a:lnTo>
                    <a:lnTo>
                      <a:pt x="384" y="1307"/>
                    </a:lnTo>
                    <a:lnTo>
                      <a:pt x="112" y="1171"/>
                    </a:lnTo>
                    <a:lnTo>
                      <a:pt x="84" y="1154"/>
                    </a:lnTo>
                    <a:lnTo>
                      <a:pt x="60" y="1134"/>
                    </a:lnTo>
                    <a:lnTo>
                      <a:pt x="39" y="1109"/>
                    </a:lnTo>
                    <a:lnTo>
                      <a:pt x="22" y="1083"/>
                    </a:lnTo>
                    <a:lnTo>
                      <a:pt x="10" y="1054"/>
                    </a:lnTo>
                    <a:lnTo>
                      <a:pt x="2" y="1023"/>
                    </a:lnTo>
                    <a:lnTo>
                      <a:pt x="0" y="990"/>
                    </a:lnTo>
                    <a:lnTo>
                      <a:pt x="2" y="958"/>
                    </a:lnTo>
                    <a:lnTo>
                      <a:pt x="10" y="927"/>
                    </a:lnTo>
                    <a:lnTo>
                      <a:pt x="22" y="898"/>
                    </a:lnTo>
                    <a:lnTo>
                      <a:pt x="39" y="870"/>
                    </a:lnTo>
                    <a:lnTo>
                      <a:pt x="60" y="847"/>
                    </a:lnTo>
                    <a:lnTo>
                      <a:pt x="84" y="826"/>
                    </a:lnTo>
                    <a:lnTo>
                      <a:pt x="112" y="809"/>
                    </a:lnTo>
                    <a:lnTo>
                      <a:pt x="1647" y="42"/>
                    </a:lnTo>
                    <a:lnTo>
                      <a:pt x="1690" y="23"/>
                    </a:lnTo>
                    <a:lnTo>
                      <a:pt x="1735" y="10"/>
                    </a:lnTo>
                    <a:lnTo>
                      <a:pt x="1780" y="2"/>
                    </a:lnTo>
                    <a:lnTo>
                      <a:pt x="1827" y="0"/>
                    </a:lnTo>
                    <a:close/>
                  </a:path>
                </a:pathLst>
              </a:custGeom>
              <a:solidFill>
                <a:srgbClr val="CF604C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grpSp>
            <p:nvGrpSpPr>
              <p:cNvPr id="299" name="组合 298"/>
              <p:cNvGrpSpPr/>
              <p:nvPr/>
            </p:nvGrpSpPr>
            <p:grpSpPr>
              <a:xfrm rot="0">
                <a:off x="5173" y="3871"/>
                <a:ext cx="2226" cy="830"/>
                <a:chOff x="5057" y="3402"/>
                <a:chExt cx="2226" cy="830"/>
              </a:xfrm>
            </p:grpSpPr>
            <p:sp>
              <p:nvSpPr>
                <p:cNvPr id="300" name="TextBox 59"/>
                <p:cNvSpPr txBox="1"/>
                <p:nvPr/>
              </p:nvSpPr>
              <p:spPr>
                <a:xfrm>
                  <a:off x="5167" y="3848"/>
                  <a:ext cx="2062" cy="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p>
                  <a:pPr algn="ctr" defTabSz="1219200">
                    <a:lnSpc>
                      <a:spcPct val="130000"/>
                    </a:lnSpc>
                    <a:spcBef>
                      <a:spcPct val="20000"/>
                    </a:spcBef>
                    <a:defRPr/>
                  </a:pPr>
                  <a:r>
                    <a:rPr lang="zh-CN" sz="7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  <a:cs typeface="+mn-ea"/>
                      <a:sym typeface="+mn-lt"/>
                    </a:rPr>
                    <a:t>请输入您的内容，文字可修改 大小可调节。请输入您的内容</a:t>
                  </a:r>
                  <a:endParaRPr lang="en-US" alt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1" name="Rectangle 60"/>
                <p:cNvSpPr/>
                <p:nvPr/>
              </p:nvSpPr>
              <p:spPr>
                <a:xfrm>
                  <a:off x="5057" y="3402"/>
                  <a:ext cx="2226" cy="247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zh-CN" alt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输入标题文本</a:t>
                  </a:r>
                  <a:endPara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endParaRPr>
                </a:p>
              </p:txBody>
            </p:sp>
            <p:cxnSp>
              <p:nvCxnSpPr>
                <p:cNvPr id="302" name="直接连接符 301"/>
                <p:cNvCxnSpPr/>
                <p:nvPr/>
              </p:nvCxnSpPr>
              <p:spPr>
                <a:xfrm>
                  <a:off x="5287" y="3788"/>
                  <a:ext cx="1765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5" name="组合 84"/>
            <p:cNvGrpSpPr/>
            <p:nvPr/>
          </p:nvGrpSpPr>
          <p:grpSpPr>
            <a:xfrm rot="0">
              <a:off x="3147" y="4890"/>
              <a:ext cx="4209" cy="4209"/>
              <a:chOff x="2377" y="4659"/>
              <a:chExt cx="3871" cy="3871"/>
            </a:xfrm>
          </p:grpSpPr>
          <p:sp>
            <p:nvSpPr>
              <p:cNvPr id="33" name="任意多边形 32"/>
              <p:cNvSpPr/>
              <p:nvPr/>
            </p:nvSpPr>
            <p:spPr>
              <a:xfrm>
                <a:off x="2377" y="4659"/>
                <a:ext cx="3871" cy="3871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4470" h="4470">
                    <a:moveTo>
                      <a:pt x="2235" y="810"/>
                    </a:moveTo>
                    <a:cubicBezTo>
                      <a:pt x="1448" y="810"/>
                      <a:pt x="810" y="1448"/>
                      <a:pt x="810" y="2235"/>
                    </a:cubicBezTo>
                    <a:cubicBezTo>
                      <a:pt x="810" y="3022"/>
                      <a:pt x="1448" y="3660"/>
                      <a:pt x="2235" y="3660"/>
                    </a:cubicBezTo>
                    <a:cubicBezTo>
                      <a:pt x="3022" y="3660"/>
                      <a:pt x="3660" y="3022"/>
                      <a:pt x="3660" y="2235"/>
                    </a:cubicBezTo>
                    <a:cubicBezTo>
                      <a:pt x="3660" y="1448"/>
                      <a:pt x="3022" y="810"/>
                      <a:pt x="2235" y="810"/>
                    </a:cubicBezTo>
                    <a:close/>
                    <a:moveTo>
                      <a:pt x="2235" y="0"/>
                    </a:moveTo>
                    <a:cubicBezTo>
                      <a:pt x="3469" y="0"/>
                      <a:pt x="4470" y="1001"/>
                      <a:pt x="4470" y="2235"/>
                    </a:cubicBezTo>
                    <a:cubicBezTo>
                      <a:pt x="4470" y="3469"/>
                      <a:pt x="3469" y="4470"/>
                      <a:pt x="2235" y="4470"/>
                    </a:cubicBezTo>
                    <a:cubicBezTo>
                      <a:pt x="1001" y="4470"/>
                      <a:pt x="0" y="3469"/>
                      <a:pt x="0" y="2235"/>
                    </a:cubicBezTo>
                    <a:cubicBezTo>
                      <a:pt x="0" y="1001"/>
                      <a:pt x="1001" y="0"/>
                      <a:pt x="2235" y="0"/>
                    </a:cubicBezTo>
                    <a:close/>
                  </a:path>
                </a:pathLst>
              </a:custGeom>
              <a:gradFill>
                <a:gsLst>
                  <a:gs pos="25000">
                    <a:srgbClr val="6794A2"/>
                  </a:gs>
                  <a:gs pos="100000">
                    <a:srgbClr val="9DBAC3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73" name="椭圆 72"/>
              <p:cNvSpPr/>
              <p:nvPr/>
            </p:nvSpPr>
            <p:spPr>
              <a:xfrm>
                <a:off x="2923" y="5205"/>
                <a:ext cx="2779" cy="2779"/>
              </a:xfrm>
              <a:prstGeom prst="ellipse">
                <a:avLst/>
              </a:prstGeom>
              <a:solidFill>
                <a:schemeClr val="bg1"/>
              </a:solidFill>
              <a:ln w="34925">
                <a:gradFill>
                  <a:gsLst>
                    <a:gs pos="0">
                      <a:schemeClr val="bg1"/>
                    </a:gs>
                    <a:gs pos="21000">
                      <a:schemeClr val="bg1">
                        <a:lumMod val="95000"/>
                      </a:schemeClr>
                    </a:gs>
                    <a:gs pos="87000">
                      <a:schemeClr val="bg1">
                        <a:lumMod val="9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effectLst>
                <a:outerShdw blurRad="114300" dist="1143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0" name="Freeform 17"/>
              <p:cNvSpPr>
                <a:spLocks noEditPoints="1"/>
              </p:cNvSpPr>
              <p:nvPr/>
            </p:nvSpPr>
            <p:spPr bwMode="auto">
              <a:xfrm>
                <a:off x="3900" y="5598"/>
                <a:ext cx="760" cy="697"/>
              </a:xfrm>
              <a:custGeom>
                <a:avLst/>
                <a:gdLst>
                  <a:gd name="T0" fmla="*/ 1120 w 2069"/>
                  <a:gd name="T1" fmla="*/ 0 h 1899"/>
                  <a:gd name="T2" fmla="*/ 189 w 2069"/>
                  <a:gd name="T3" fmla="*/ 777 h 1899"/>
                  <a:gd name="T4" fmla="*/ 0 w 2069"/>
                  <a:gd name="T5" fmla="*/ 777 h 1899"/>
                  <a:gd name="T6" fmla="*/ 259 w 2069"/>
                  <a:gd name="T7" fmla="*/ 1122 h 1899"/>
                  <a:gd name="T8" fmla="*/ 517 w 2069"/>
                  <a:gd name="T9" fmla="*/ 777 h 1899"/>
                  <a:gd name="T10" fmla="*/ 362 w 2069"/>
                  <a:gd name="T11" fmla="*/ 777 h 1899"/>
                  <a:gd name="T12" fmla="*/ 1120 w 2069"/>
                  <a:gd name="T13" fmla="*/ 173 h 1899"/>
                  <a:gd name="T14" fmla="*/ 1896 w 2069"/>
                  <a:gd name="T15" fmla="*/ 950 h 1899"/>
                  <a:gd name="T16" fmla="*/ 1120 w 2069"/>
                  <a:gd name="T17" fmla="*/ 1727 h 1899"/>
                  <a:gd name="T18" fmla="*/ 477 w 2069"/>
                  <a:gd name="T19" fmla="*/ 1381 h 1899"/>
                  <a:gd name="T20" fmla="*/ 276 w 2069"/>
                  <a:gd name="T21" fmla="*/ 1381 h 1899"/>
                  <a:gd name="T22" fmla="*/ 1120 w 2069"/>
                  <a:gd name="T23" fmla="*/ 1899 h 1899"/>
                  <a:gd name="T24" fmla="*/ 2069 w 2069"/>
                  <a:gd name="T25" fmla="*/ 950 h 1899"/>
                  <a:gd name="T26" fmla="*/ 1120 w 2069"/>
                  <a:gd name="T27" fmla="*/ 0 h 1899"/>
                  <a:gd name="T28" fmla="*/ 1080 w 2069"/>
                  <a:gd name="T29" fmla="*/ 345 h 1899"/>
                  <a:gd name="T30" fmla="*/ 1080 w 2069"/>
                  <a:gd name="T31" fmla="*/ 978 h 1899"/>
                  <a:gd name="T32" fmla="*/ 1528 w 2069"/>
                  <a:gd name="T33" fmla="*/ 1243 h 1899"/>
                  <a:gd name="T34" fmla="*/ 1569 w 2069"/>
                  <a:gd name="T35" fmla="*/ 1168 h 1899"/>
                  <a:gd name="T36" fmla="*/ 1166 w 2069"/>
                  <a:gd name="T37" fmla="*/ 926 h 1899"/>
                  <a:gd name="T38" fmla="*/ 1166 w 2069"/>
                  <a:gd name="T39" fmla="*/ 345 h 1899"/>
                  <a:gd name="T40" fmla="*/ 1080 w 2069"/>
                  <a:gd name="T41" fmla="*/ 345 h 1899"/>
                  <a:gd name="T42" fmla="*/ 1080 w 2069"/>
                  <a:gd name="T43" fmla="*/ 345 h 1899"/>
                  <a:gd name="T44" fmla="*/ 1080 w 2069"/>
                  <a:gd name="T45" fmla="*/ 345 h 1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69" h="1899">
                    <a:moveTo>
                      <a:pt x="1120" y="0"/>
                    </a:moveTo>
                    <a:cubicBezTo>
                      <a:pt x="655" y="0"/>
                      <a:pt x="270" y="334"/>
                      <a:pt x="189" y="777"/>
                    </a:cubicBezTo>
                    <a:cubicBezTo>
                      <a:pt x="0" y="777"/>
                      <a:pt x="0" y="777"/>
                      <a:pt x="0" y="777"/>
                    </a:cubicBezTo>
                    <a:cubicBezTo>
                      <a:pt x="259" y="1122"/>
                      <a:pt x="259" y="1122"/>
                      <a:pt x="259" y="1122"/>
                    </a:cubicBezTo>
                    <a:cubicBezTo>
                      <a:pt x="517" y="777"/>
                      <a:pt x="517" y="777"/>
                      <a:pt x="517" y="777"/>
                    </a:cubicBezTo>
                    <a:cubicBezTo>
                      <a:pt x="362" y="777"/>
                      <a:pt x="362" y="777"/>
                      <a:pt x="362" y="777"/>
                    </a:cubicBezTo>
                    <a:cubicBezTo>
                      <a:pt x="442" y="432"/>
                      <a:pt x="747" y="173"/>
                      <a:pt x="1120" y="173"/>
                    </a:cubicBezTo>
                    <a:cubicBezTo>
                      <a:pt x="1552" y="173"/>
                      <a:pt x="1896" y="518"/>
                      <a:pt x="1896" y="950"/>
                    </a:cubicBezTo>
                    <a:cubicBezTo>
                      <a:pt x="1896" y="1381"/>
                      <a:pt x="1552" y="1727"/>
                      <a:pt x="1120" y="1727"/>
                    </a:cubicBezTo>
                    <a:cubicBezTo>
                      <a:pt x="850" y="1727"/>
                      <a:pt x="615" y="1588"/>
                      <a:pt x="477" y="1381"/>
                    </a:cubicBezTo>
                    <a:cubicBezTo>
                      <a:pt x="276" y="1381"/>
                      <a:pt x="276" y="1381"/>
                      <a:pt x="276" y="1381"/>
                    </a:cubicBezTo>
                    <a:cubicBezTo>
                      <a:pt x="431" y="1686"/>
                      <a:pt x="753" y="1899"/>
                      <a:pt x="1120" y="1899"/>
                    </a:cubicBezTo>
                    <a:cubicBezTo>
                      <a:pt x="1643" y="1899"/>
                      <a:pt x="2069" y="1473"/>
                      <a:pt x="2069" y="950"/>
                    </a:cubicBezTo>
                    <a:cubicBezTo>
                      <a:pt x="2069" y="426"/>
                      <a:pt x="1643" y="0"/>
                      <a:pt x="1120" y="0"/>
                    </a:cubicBezTo>
                    <a:close/>
                    <a:moveTo>
                      <a:pt x="1080" y="345"/>
                    </a:moveTo>
                    <a:cubicBezTo>
                      <a:pt x="1080" y="978"/>
                      <a:pt x="1080" y="978"/>
                      <a:pt x="1080" y="978"/>
                    </a:cubicBezTo>
                    <a:cubicBezTo>
                      <a:pt x="1528" y="1243"/>
                      <a:pt x="1528" y="1243"/>
                      <a:pt x="1528" y="1243"/>
                    </a:cubicBezTo>
                    <a:cubicBezTo>
                      <a:pt x="1569" y="1168"/>
                      <a:pt x="1569" y="1168"/>
                      <a:pt x="1569" y="1168"/>
                    </a:cubicBezTo>
                    <a:cubicBezTo>
                      <a:pt x="1166" y="926"/>
                      <a:pt x="1166" y="926"/>
                      <a:pt x="1166" y="926"/>
                    </a:cubicBezTo>
                    <a:cubicBezTo>
                      <a:pt x="1166" y="345"/>
                      <a:pt x="1166" y="345"/>
                      <a:pt x="1166" y="345"/>
                    </a:cubicBezTo>
                    <a:lnTo>
                      <a:pt x="1080" y="345"/>
                    </a:lnTo>
                    <a:close/>
                    <a:moveTo>
                      <a:pt x="1080" y="345"/>
                    </a:moveTo>
                    <a:cubicBezTo>
                      <a:pt x="1080" y="345"/>
                      <a:pt x="1080" y="345"/>
                      <a:pt x="1080" y="345"/>
                    </a:cubicBezTo>
                  </a:path>
                </a:pathLst>
              </a:custGeom>
              <a:solidFill>
                <a:srgbClr val="6794A2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p>
                <a:pPr defTabSz="12192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07" name="组合 306"/>
              <p:cNvGrpSpPr/>
              <p:nvPr/>
            </p:nvGrpSpPr>
            <p:grpSpPr>
              <a:xfrm rot="0">
                <a:off x="3168" y="6505"/>
                <a:ext cx="2226" cy="830"/>
                <a:chOff x="5057" y="3402"/>
                <a:chExt cx="2226" cy="830"/>
              </a:xfrm>
            </p:grpSpPr>
            <p:sp>
              <p:nvSpPr>
                <p:cNvPr id="308" name="TextBox 59"/>
                <p:cNvSpPr txBox="1"/>
                <p:nvPr/>
              </p:nvSpPr>
              <p:spPr>
                <a:xfrm>
                  <a:off x="5212" y="3848"/>
                  <a:ext cx="2071" cy="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p>
                  <a:pPr algn="ctr" defTabSz="1219200">
                    <a:lnSpc>
                      <a:spcPct val="130000"/>
                    </a:lnSpc>
                    <a:spcBef>
                      <a:spcPct val="20000"/>
                    </a:spcBef>
                    <a:defRPr/>
                  </a:pPr>
                  <a:r>
                    <a:rPr lang="zh-CN" sz="7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  <a:cs typeface="+mn-ea"/>
                      <a:sym typeface="+mn-lt"/>
                    </a:rPr>
                    <a:t>请输入您的内容，文字可修改 大小可调节。请输入您的内容</a:t>
                  </a:r>
                  <a:endParaRPr lang="en-US" altLang="zh-CN" sz="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9" name="Rectangle 60"/>
                <p:cNvSpPr/>
                <p:nvPr/>
              </p:nvSpPr>
              <p:spPr>
                <a:xfrm>
                  <a:off x="5057" y="3402"/>
                  <a:ext cx="2225" cy="247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p>
                  <a:pPr algn="ctr"/>
                  <a:r>
                    <a:rPr lang="zh-CN" altLang="en-US" sz="12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输入标题文本</a:t>
                  </a:r>
                  <a:endPara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endParaRPr>
                </a:p>
              </p:txBody>
            </p:sp>
            <p:cxnSp>
              <p:nvCxnSpPr>
                <p:cNvPr id="310" name="直接连接符 309"/>
                <p:cNvCxnSpPr/>
                <p:nvPr/>
              </p:nvCxnSpPr>
              <p:spPr>
                <a:xfrm>
                  <a:off x="5287" y="3788"/>
                  <a:ext cx="1765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1" name="TextBox 59"/>
          <p:cNvSpPr txBox="1"/>
          <p:nvPr/>
        </p:nvSpPr>
        <p:spPr>
          <a:xfrm>
            <a:off x="535305" y="615315"/>
            <a:ext cx="708660" cy="3601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dist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3000" dirty="0">
                <a:solidFill>
                  <a:srgbClr val="CF604C"/>
                </a:soli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lt"/>
              </a:rPr>
              <a:t>递进关系图表</a:t>
            </a:r>
            <a:endParaRPr lang="zh-CN" altLang="zh-CN" sz="3000" dirty="0">
              <a:solidFill>
                <a:srgbClr val="CF604C"/>
              </a:solidFill>
              <a:latin typeface="思源黑体 CN Medium" panose="020B0600000000000000" charset="-122"/>
              <a:ea typeface="思源黑体 CN Medium" panose="020B0600000000000000" charset="-122"/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组合 267"/>
          <p:cNvGrpSpPr/>
          <p:nvPr/>
        </p:nvGrpSpPr>
        <p:grpSpPr>
          <a:xfrm>
            <a:off x="811848" y="1583055"/>
            <a:ext cx="10568305" cy="4468495"/>
            <a:chOff x="1884" y="2100"/>
            <a:chExt cx="16793" cy="7100"/>
          </a:xfrm>
        </p:grpSpPr>
        <p:sp>
          <p:nvSpPr>
            <p:cNvPr id="69" name="Rectangle 60"/>
            <p:cNvSpPr/>
            <p:nvPr/>
          </p:nvSpPr>
          <p:spPr>
            <a:xfrm>
              <a:off x="2599" y="8104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CF604C"/>
                  </a:solidFill>
                  <a:latin typeface="Impact" panose="020B0806030902050204" charset="0"/>
                  <a:cs typeface="Impact" panose="020B0806030902050204" charset="0"/>
                </a:rPr>
                <a:t>01</a:t>
              </a:r>
              <a:endParaRPr lang="en-US" altLang="zh-CN" sz="3000" dirty="0">
                <a:solidFill>
                  <a:srgbClr val="CF604C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70" name="Rectangle 60"/>
            <p:cNvSpPr/>
            <p:nvPr/>
          </p:nvSpPr>
          <p:spPr>
            <a:xfrm>
              <a:off x="5495" y="8104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A4958E"/>
                  </a:solidFill>
                  <a:latin typeface="Impact" panose="020B0806030902050204" charset="0"/>
                  <a:cs typeface="Impact" panose="020B0806030902050204" charset="0"/>
                </a:rPr>
                <a:t>02</a:t>
              </a:r>
              <a:endParaRPr lang="en-US" altLang="zh-CN" sz="3000" dirty="0">
                <a:solidFill>
                  <a:srgbClr val="A4958E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71" name="Rectangle 60"/>
            <p:cNvSpPr/>
            <p:nvPr/>
          </p:nvSpPr>
          <p:spPr>
            <a:xfrm>
              <a:off x="8406" y="8104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375A62"/>
                  </a:solidFill>
                  <a:latin typeface="Impact" panose="020B0806030902050204" charset="0"/>
                  <a:cs typeface="Impact" panose="020B0806030902050204" charset="0"/>
                </a:rPr>
                <a:t>03</a:t>
              </a:r>
              <a:endParaRPr lang="en-US" altLang="zh-CN" sz="3000" dirty="0">
                <a:solidFill>
                  <a:srgbClr val="375A62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72" name="Rectangle 60"/>
            <p:cNvSpPr/>
            <p:nvPr/>
          </p:nvSpPr>
          <p:spPr>
            <a:xfrm>
              <a:off x="11272" y="8103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ECAF74"/>
                  </a:solidFill>
                  <a:latin typeface="Impact" panose="020B0806030902050204" charset="0"/>
                  <a:cs typeface="Impact" panose="020B0806030902050204" charset="0"/>
                </a:rPr>
                <a:t>04</a:t>
              </a:r>
              <a:endParaRPr lang="en-US" altLang="zh-CN" sz="3000" dirty="0">
                <a:solidFill>
                  <a:srgbClr val="ECAF74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73" name="Rectangle 60"/>
            <p:cNvSpPr/>
            <p:nvPr/>
          </p:nvSpPr>
          <p:spPr>
            <a:xfrm>
              <a:off x="14138" y="8103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6794A2"/>
                  </a:solidFill>
                  <a:latin typeface="Impact" panose="020B0806030902050204" charset="0"/>
                  <a:cs typeface="Impact" panose="020B0806030902050204" charset="0"/>
                </a:rPr>
                <a:t>05</a:t>
              </a:r>
              <a:endParaRPr lang="en-US" altLang="zh-CN" sz="3000" dirty="0">
                <a:solidFill>
                  <a:srgbClr val="6794A2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1884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5000">
                  <a:srgbClr val="CF604C"/>
                </a:gs>
                <a:gs pos="100000">
                  <a:srgbClr val="E4A399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 rot="0">
              <a:off x="4101" y="5868"/>
              <a:ext cx="230" cy="3136"/>
              <a:chOff x="4114" y="5762"/>
              <a:chExt cx="240" cy="3272"/>
            </a:xfrm>
          </p:grpSpPr>
          <p:cxnSp>
            <p:nvCxnSpPr>
              <p:cNvPr id="42" name="直接连接符 41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组合 59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43" name="椭圆 42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44" name="椭圆 43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66" name="椭圆 65"/>
            <p:cNvSpPr/>
            <p:nvPr/>
          </p:nvSpPr>
          <p:spPr>
            <a:xfrm>
              <a:off x="2040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>
            <a:xfrm>
              <a:off x="2010" y="9200"/>
              <a:ext cx="2180" cy="0"/>
            </a:xfrm>
            <a:prstGeom prst="line">
              <a:avLst/>
            </a:prstGeom>
            <a:ln w="50800">
              <a:solidFill>
                <a:srgbClr val="CF60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2072" y="5795"/>
              <a:ext cx="2020" cy="0"/>
            </a:xfrm>
            <a:prstGeom prst="line">
              <a:avLst/>
            </a:prstGeom>
            <a:ln w="34925">
              <a:solidFill>
                <a:srgbClr val="CF604C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59"/>
            <p:cNvSpPr txBox="1"/>
            <p:nvPr/>
          </p:nvSpPr>
          <p:spPr>
            <a:xfrm>
              <a:off x="2067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75" name="Rectangle 60"/>
            <p:cNvSpPr/>
            <p:nvPr/>
          </p:nvSpPr>
          <p:spPr>
            <a:xfrm>
              <a:off x="1928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161" name="PA-任意多边形 164"/>
            <p:cNvSpPr>
              <a:spLocks noEditPoints="1"/>
            </p:cNvSpPr>
            <p:nvPr>
              <p:custDataLst>
                <p:tags r:id="rId1"/>
              </p:custDataLst>
            </p:nvPr>
          </p:nvSpPr>
          <p:spPr bwMode="auto">
            <a:xfrm>
              <a:off x="2661" y="2930"/>
              <a:ext cx="878" cy="782"/>
            </a:xfrm>
            <a:custGeom>
              <a:avLst/>
              <a:gdLst>
                <a:gd name="T0" fmla="*/ 171 w 3653"/>
                <a:gd name="T1" fmla="*/ 2242 h 3248"/>
                <a:gd name="T2" fmla="*/ 171 w 3653"/>
                <a:gd name="T3" fmla="*/ 2273 h 3248"/>
                <a:gd name="T4" fmla="*/ 1756 w 3653"/>
                <a:gd name="T5" fmla="*/ 3070 h 3248"/>
                <a:gd name="T6" fmla="*/ 1897 w 3653"/>
                <a:gd name="T7" fmla="*/ 3070 h 3248"/>
                <a:gd name="T8" fmla="*/ 3481 w 3653"/>
                <a:gd name="T9" fmla="*/ 2273 h 3248"/>
                <a:gd name="T10" fmla="*/ 3481 w 3653"/>
                <a:gd name="T11" fmla="*/ 2242 h 3248"/>
                <a:gd name="T12" fmla="*/ 2005 w 3653"/>
                <a:gd name="T13" fmla="*/ 2572 h 3248"/>
                <a:gd name="T14" fmla="*/ 1827 w 3653"/>
                <a:gd name="T15" fmla="*/ 2614 h 3248"/>
                <a:gd name="T16" fmla="*/ 1647 w 3653"/>
                <a:gd name="T17" fmla="*/ 2572 h 3248"/>
                <a:gd name="T18" fmla="*/ 1962 w 3653"/>
                <a:gd name="T19" fmla="*/ 1956 h 3248"/>
                <a:gd name="T20" fmla="*/ 1780 w 3653"/>
                <a:gd name="T21" fmla="*/ 1977 h 3248"/>
                <a:gd name="T22" fmla="*/ 571 w 3653"/>
                <a:gd name="T23" fmla="*/ 1401 h 3248"/>
                <a:gd name="T24" fmla="*/ 169 w 3653"/>
                <a:gd name="T25" fmla="*/ 1617 h 3248"/>
                <a:gd name="T26" fmla="*/ 177 w 3653"/>
                <a:gd name="T27" fmla="*/ 1648 h 3248"/>
                <a:gd name="T28" fmla="*/ 1791 w 3653"/>
                <a:gd name="T29" fmla="*/ 2444 h 3248"/>
                <a:gd name="T30" fmla="*/ 1931 w 3653"/>
                <a:gd name="T31" fmla="*/ 2421 h 3248"/>
                <a:gd name="T32" fmla="*/ 3485 w 3653"/>
                <a:gd name="T33" fmla="*/ 1631 h 3248"/>
                <a:gd name="T34" fmla="*/ 3476 w 3653"/>
                <a:gd name="T35" fmla="*/ 1600 h 3248"/>
                <a:gd name="T36" fmla="*/ 1791 w 3653"/>
                <a:gd name="T37" fmla="*/ 171 h 3248"/>
                <a:gd name="T38" fmla="*/ 177 w 3653"/>
                <a:gd name="T39" fmla="*/ 966 h 3248"/>
                <a:gd name="T40" fmla="*/ 169 w 3653"/>
                <a:gd name="T41" fmla="*/ 997 h 3248"/>
                <a:gd name="T42" fmla="*/ 1722 w 3653"/>
                <a:gd name="T43" fmla="*/ 1788 h 3248"/>
                <a:gd name="T44" fmla="*/ 1862 w 3653"/>
                <a:gd name="T45" fmla="*/ 1810 h 3248"/>
                <a:gd name="T46" fmla="*/ 3476 w 3653"/>
                <a:gd name="T47" fmla="*/ 1014 h 3248"/>
                <a:gd name="T48" fmla="*/ 3485 w 3653"/>
                <a:gd name="T49" fmla="*/ 983 h 3248"/>
                <a:gd name="T50" fmla="*/ 1930 w 3653"/>
                <a:gd name="T51" fmla="*/ 192 h 3248"/>
                <a:gd name="T52" fmla="*/ 1827 w 3653"/>
                <a:gd name="T53" fmla="*/ 0 h 3248"/>
                <a:gd name="T54" fmla="*/ 2005 w 3653"/>
                <a:gd name="T55" fmla="*/ 42 h 3248"/>
                <a:gd name="T56" fmla="*/ 3613 w 3653"/>
                <a:gd name="T57" fmla="*/ 870 h 3248"/>
                <a:gd name="T58" fmla="*/ 3653 w 3653"/>
                <a:gd name="T59" fmla="*/ 990 h 3248"/>
                <a:gd name="T60" fmla="*/ 3615 w 3653"/>
                <a:gd name="T61" fmla="*/ 1109 h 3248"/>
                <a:gd name="T62" fmla="*/ 3541 w 3653"/>
                <a:gd name="T63" fmla="*/ 1171 h 3248"/>
                <a:gd name="T64" fmla="*/ 3593 w 3653"/>
                <a:gd name="T65" fmla="*/ 1481 h 3248"/>
                <a:gd name="T66" fmla="*/ 3650 w 3653"/>
                <a:gd name="T67" fmla="*/ 1591 h 3248"/>
                <a:gd name="T68" fmla="*/ 3630 w 3653"/>
                <a:gd name="T69" fmla="*/ 1717 h 3248"/>
                <a:gd name="T70" fmla="*/ 3541 w 3653"/>
                <a:gd name="T71" fmla="*/ 1805 h 3248"/>
                <a:gd name="T72" fmla="*/ 3593 w 3653"/>
                <a:gd name="T73" fmla="*/ 2114 h 3248"/>
                <a:gd name="T74" fmla="*/ 3650 w 3653"/>
                <a:gd name="T75" fmla="*/ 2225 h 3248"/>
                <a:gd name="T76" fmla="*/ 3630 w 3653"/>
                <a:gd name="T77" fmla="*/ 2350 h 3248"/>
                <a:gd name="T78" fmla="*/ 3541 w 3653"/>
                <a:gd name="T79" fmla="*/ 2439 h 3248"/>
                <a:gd name="T80" fmla="*/ 1872 w 3653"/>
                <a:gd name="T81" fmla="*/ 3245 h 3248"/>
                <a:gd name="T82" fmla="*/ 1690 w 3653"/>
                <a:gd name="T83" fmla="*/ 3224 h 3248"/>
                <a:gd name="T84" fmla="*/ 60 w 3653"/>
                <a:gd name="T85" fmla="*/ 2401 h 3248"/>
                <a:gd name="T86" fmla="*/ 2 w 3653"/>
                <a:gd name="T87" fmla="*/ 2290 h 3248"/>
                <a:gd name="T88" fmla="*/ 22 w 3653"/>
                <a:gd name="T89" fmla="*/ 2164 h 3248"/>
                <a:gd name="T90" fmla="*/ 112 w 3653"/>
                <a:gd name="T91" fmla="*/ 2077 h 3248"/>
                <a:gd name="T92" fmla="*/ 60 w 3653"/>
                <a:gd name="T93" fmla="*/ 1768 h 3248"/>
                <a:gd name="T94" fmla="*/ 2 w 3653"/>
                <a:gd name="T95" fmla="*/ 1657 h 3248"/>
                <a:gd name="T96" fmla="*/ 22 w 3653"/>
                <a:gd name="T97" fmla="*/ 1532 h 3248"/>
                <a:gd name="T98" fmla="*/ 112 w 3653"/>
                <a:gd name="T99" fmla="*/ 1443 h 3248"/>
                <a:gd name="T100" fmla="*/ 60 w 3653"/>
                <a:gd name="T101" fmla="*/ 1134 h 3248"/>
                <a:gd name="T102" fmla="*/ 2 w 3653"/>
                <a:gd name="T103" fmla="*/ 1023 h 3248"/>
                <a:gd name="T104" fmla="*/ 22 w 3653"/>
                <a:gd name="T105" fmla="*/ 898 h 3248"/>
                <a:gd name="T106" fmla="*/ 112 w 3653"/>
                <a:gd name="T107" fmla="*/ 809 h 3248"/>
                <a:gd name="T108" fmla="*/ 1780 w 3653"/>
                <a:gd name="T109" fmla="*/ 2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3" h="3248">
                  <a:moveTo>
                    <a:pt x="571" y="2035"/>
                  </a:moveTo>
                  <a:lnTo>
                    <a:pt x="187" y="2226"/>
                  </a:lnTo>
                  <a:lnTo>
                    <a:pt x="177" y="2234"/>
                  </a:lnTo>
                  <a:lnTo>
                    <a:pt x="171" y="2242"/>
                  </a:lnTo>
                  <a:lnTo>
                    <a:pt x="169" y="2251"/>
                  </a:lnTo>
                  <a:lnTo>
                    <a:pt x="167" y="2257"/>
                  </a:lnTo>
                  <a:lnTo>
                    <a:pt x="169" y="2265"/>
                  </a:lnTo>
                  <a:lnTo>
                    <a:pt x="171" y="2273"/>
                  </a:lnTo>
                  <a:lnTo>
                    <a:pt x="177" y="2282"/>
                  </a:lnTo>
                  <a:lnTo>
                    <a:pt x="187" y="2288"/>
                  </a:lnTo>
                  <a:lnTo>
                    <a:pt x="1722" y="3055"/>
                  </a:lnTo>
                  <a:lnTo>
                    <a:pt x="1756" y="3070"/>
                  </a:lnTo>
                  <a:lnTo>
                    <a:pt x="1791" y="3077"/>
                  </a:lnTo>
                  <a:lnTo>
                    <a:pt x="1827" y="3080"/>
                  </a:lnTo>
                  <a:lnTo>
                    <a:pt x="1862" y="3077"/>
                  </a:lnTo>
                  <a:lnTo>
                    <a:pt x="1897" y="3070"/>
                  </a:lnTo>
                  <a:lnTo>
                    <a:pt x="1931" y="3055"/>
                  </a:lnTo>
                  <a:lnTo>
                    <a:pt x="3466" y="2288"/>
                  </a:lnTo>
                  <a:lnTo>
                    <a:pt x="3476" y="2282"/>
                  </a:lnTo>
                  <a:lnTo>
                    <a:pt x="3481" y="2273"/>
                  </a:lnTo>
                  <a:lnTo>
                    <a:pt x="3485" y="2265"/>
                  </a:lnTo>
                  <a:lnTo>
                    <a:pt x="3485" y="2257"/>
                  </a:lnTo>
                  <a:lnTo>
                    <a:pt x="3485" y="2251"/>
                  </a:lnTo>
                  <a:lnTo>
                    <a:pt x="3481" y="2242"/>
                  </a:lnTo>
                  <a:lnTo>
                    <a:pt x="3476" y="2234"/>
                  </a:lnTo>
                  <a:lnTo>
                    <a:pt x="3466" y="2226"/>
                  </a:lnTo>
                  <a:lnTo>
                    <a:pt x="3081" y="2035"/>
                  </a:lnTo>
                  <a:lnTo>
                    <a:pt x="2005" y="2572"/>
                  </a:lnTo>
                  <a:lnTo>
                    <a:pt x="1962" y="2590"/>
                  </a:lnTo>
                  <a:lnTo>
                    <a:pt x="1918" y="2603"/>
                  </a:lnTo>
                  <a:lnTo>
                    <a:pt x="1872" y="2611"/>
                  </a:lnTo>
                  <a:lnTo>
                    <a:pt x="1827" y="2614"/>
                  </a:lnTo>
                  <a:lnTo>
                    <a:pt x="1780" y="2611"/>
                  </a:lnTo>
                  <a:lnTo>
                    <a:pt x="1735" y="2603"/>
                  </a:lnTo>
                  <a:lnTo>
                    <a:pt x="1690" y="2590"/>
                  </a:lnTo>
                  <a:lnTo>
                    <a:pt x="1647" y="2572"/>
                  </a:lnTo>
                  <a:lnTo>
                    <a:pt x="571" y="2035"/>
                  </a:lnTo>
                  <a:close/>
                  <a:moveTo>
                    <a:pt x="3081" y="1401"/>
                  </a:moveTo>
                  <a:lnTo>
                    <a:pt x="2005" y="1938"/>
                  </a:lnTo>
                  <a:lnTo>
                    <a:pt x="1962" y="1956"/>
                  </a:lnTo>
                  <a:lnTo>
                    <a:pt x="1918" y="1969"/>
                  </a:lnTo>
                  <a:lnTo>
                    <a:pt x="1872" y="1977"/>
                  </a:lnTo>
                  <a:lnTo>
                    <a:pt x="1827" y="1980"/>
                  </a:lnTo>
                  <a:lnTo>
                    <a:pt x="1780" y="1977"/>
                  </a:lnTo>
                  <a:lnTo>
                    <a:pt x="1735" y="1969"/>
                  </a:lnTo>
                  <a:lnTo>
                    <a:pt x="1690" y="1956"/>
                  </a:lnTo>
                  <a:lnTo>
                    <a:pt x="1647" y="1938"/>
                  </a:lnTo>
                  <a:lnTo>
                    <a:pt x="571" y="1401"/>
                  </a:lnTo>
                  <a:lnTo>
                    <a:pt x="187" y="1593"/>
                  </a:lnTo>
                  <a:lnTo>
                    <a:pt x="177" y="1600"/>
                  </a:lnTo>
                  <a:lnTo>
                    <a:pt x="171" y="1608"/>
                  </a:lnTo>
                  <a:lnTo>
                    <a:pt x="169" y="1617"/>
                  </a:lnTo>
                  <a:lnTo>
                    <a:pt x="167" y="1624"/>
                  </a:lnTo>
                  <a:lnTo>
                    <a:pt x="169" y="1631"/>
                  </a:lnTo>
                  <a:lnTo>
                    <a:pt x="171" y="1639"/>
                  </a:lnTo>
                  <a:lnTo>
                    <a:pt x="177" y="1648"/>
                  </a:lnTo>
                  <a:lnTo>
                    <a:pt x="187" y="1655"/>
                  </a:lnTo>
                  <a:lnTo>
                    <a:pt x="1722" y="2421"/>
                  </a:lnTo>
                  <a:lnTo>
                    <a:pt x="1756" y="2436"/>
                  </a:lnTo>
                  <a:lnTo>
                    <a:pt x="1791" y="2444"/>
                  </a:lnTo>
                  <a:lnTo>
                    <a:pt x="1827" y="2446"/>
                  </a:lnTo>
                  <a:lnTo>
                    <a:pt x="1862" y="2444"/>
                  </a:lnTo>
                  <a:lnTo>
                    <a:pt x="1897" y="2436"/>
                  </a:lnTo>
                  <a:lnTo>
                    <a:pt x="1931" y="2421"/>
                  </a:lnTo>
                  <a:lnTo>
                    <a:pt x="3466" y="1655"/>
                  </a:lnTo>
                  <a:lnTo>
                    <a:pt x="3476" y="1648"/>
                  </a:lnTo>
                  <a:lnTo>
                    <a:pt x="3481" y="1639"/>
                  </a:lnTo>
                  <a:lnTo>
                    <a:pt x="3485" y="1631"/>
                  </a:lnTo>
                  <a:lnTo>
                    <a:pt x="3485" y="1624"/>
                  </a:lnTo>
                  <a:lnTo>
                    <a:pt x="3485" y="1617"/>
                  </a:lnTo>
                  <a:lnTo>
                    <a:pt x="3481" y="1608"/>
                  </a:lnTo>
                  <a:lnTo>
                    <a:pt x="3476" y="1600"/>
                  </a:lnTo>
                  <a:lnTo>
                    <a:pt x="3466" y="1593"/>
                  </a:lnTo>
                  <a:lnTo>
                    <a:pt x="3081" y="1401"/>
                  </a:lnTo>
                  <a:close/>
                  <a:moveTo>
                    <a:pt x="1827" y="168"/>
                  </a:moveTo>
                  <a:lnTo>
                    <a:pt x="1791" y="171"/>
                  </a:lnTo>
                  <a:lnTo>
                    <a:pt x="1756" y="179"/>
                  </a:lnTo>
                  <a:lnTo>
                    <a:pt x="1722" y="192"/>
                  </a:lnTo>
                  <a:lnTo>
                    <a:pt x="187" y="959"/>
                  </a:lnTo>
                  <a:lnTo>
                    <a:pt x="177" y="966"/>
                  </a:lnTo>
                  <a:lnTo>
                    <a:pt x="171" y="974"/>
                  </a:lnTo>
                  <a:lnTo>
                    <a:pt x="169" y="983"/>
                  </a:lnTo>
                  <a:lnTo>
                    <a:pt x="167" y="990"/>
                  </a:lnTo>
                  <a:lnTo>
                    <a:pt x="169" y="997"/>
                  </a:lnTo>
                  <a:lnTo>
                    <a:pt x="171" y="1005"/>
                  </a:lnTo>
                  <a:lnTo>
                    <a:pt x="177" y="1014"/>
                  </a:lnTo>
                  <a:lnTo>
                    <a:pt x="187" y="1021"/>
                  </a:lnTo>
                  <a:lnTo>
                    <a:pt x="1722" y="1788"/>
                  </a:lnTo>
                  <a:lnTo>
                    <a:pt x="1756" y="1802"/>
                  </a:lnTo>
                  <a:lnTo>
                    <a:pt x="1791" y="1810"/>
                  </a:lnTo>
                  <a:lnTo>
                    <a:pt x="1827" y="1812"/>
                  </a:lnTo>
                  <a:lnTo>
                    <a:pt x="1862" y="1810"/>
                  </a:lnTo>
                  <a:lnTo>
                    <a:pt x="1897" y="1802"/>
                  </a:lnTo>
                  <a:lnTo>
                    <a:pt x="1931" y="1788"/>
                  </a:lnTo>
                  <a:lnTo>
                    <a:pt x="3466" y="1021"/>
                  </a:lnTo>
                  <a:lnTo>
                    <a:pt x="3476" y="1014"/>
                  </a:lnTo>
                  <a:lnTo>
                    <a:pt x="3481" y="1005"/>
                  </a:lnTo>
                  <a:lnTo>
                    <a:pt x="3485" y="997"/>
                  </a:lnTo>
                  <a:lnTo>
                    <a:pt x="3485" y="990"/>
                  </a:lnTo>
                  <a:lnTo>
                    <a:pt x="3485" y="983"/>
                  </a:lnTo>
                  <a:lnTo>
                    <a:pt x="3481" y="974"/>
                  </a:lnTo>
                  <a:lnTo>
                    <a:pt x="3476" y="966"/>
                  </a:lnTo>
                  <a:lnTo>
                    <a:pt x="3466" y="959"/>
                  </a:lnTo>
                  <a:lnTo>
                    <a:pt x="1930" y="192"/>
                  </a:lnTo>
                  <a:lnTo>
                    <a:pt x="1897" y="179"/>
                  </a:lnTo>
                  <a:lnTo>
                    <a:pt x="1862" y="171"/>
                  </a:lnTo>
                  <a:lnTo>
                    <a:pt x="1827" y="168"/>
                  </a:lnTo>
                  <a:close/>
                  <a:moveTo>
                    <a:pt x="1827" y="0"/>
                  </a:moveTo>
                  <a:lnTo>
                    <a:pt x="1872" y="2"/>
                  </a:lnTo>
                  <a:lnTo>
                    <a:pt x="1918" y="10"/>
                  </a:lnTo>
                  <a:lnTo>
                    <a:pt x="1962" y="23"/>
                  </a:lnTo>
                  <a:lnTo>
                    <a:pt x="2005" y="42"/>
                  </a:lnTo>
                  <a:lnTo>
                    <a:pt x="3541" y="809"/>
                  </a:lnTo>
                  <a:lnTo>
                    <a:pt x="3569" y="826"/>
                  </a:lnTo>
                  <a:lnTo>
                    <a:pt x="3593" y="847"/>
                  </a:lnTo>
                  <a:lnTo>
                    <a:pt x="3613" y="870"/>
                  </a:lnTo>
                  <a:lnTo>
                    <a:pt x="3630" y="898"/>
                  </a:lnTo>
                  <a:lnTo>
                    <a:pt x="3642" y="927"/>
                  </a:lnTo>
                  <a:lnTo>
                    <a:pt x="3650" y="958"/>
                  </a:lnTo>
                  <a:lnTo>
                    <a:pt x="3653" y="990"/>
                  </a:lnTo>
                  <a:lnTo>
                    <a:pt x="3650" y="1023"/>
                  </a:lnTo>
                  <a:lnTo>
                    <a:pt x="3642" y="1054"/>
                  </a:lnTo>
                  <a:lnTo>
                    <a:pt x="3630" y="1083"/>
                  </a:lnTo>
                  <a:lnTo>
                    <a:pt x="3615" y="1109"/>
                  </a:lnTo>
                  <a:lnTo>
                    <a:pt x="3593" y="1134"/>
                  </a:lnTo>
                  <a:lnTo>
                    <a:pt x="3569" y="1154"/>
                  </a:lnTo>
                  <a:lnTo>
                    <a:pt x="3541" y="1171"/>
                  </a:lnTo>
                  <a:lnTo>
                    <a:pt x="3541" y="1171"/>
                  </a:lnTo>
                  <a:lnTo>
                    <a:pt x="3268" y="1307"/>
                  </a:lnTo>
                  <a:lnTo>
                    <a:pt x="3541" y="1443"/>
                  </a:lnTo>
                  <a:lnTo>
                    <a:pt x="3569" y="1460"/>
                  </a:lnTo>
                  <a:lnTo>
                    <a:pt x="3593" y="1481"/>
                  </a:lnTo>
                  <a:lnTo>
                    <a:pt x="3613" y="1504"/>
                  </a:lnTo>
                  <a:lnTo>
                    <a:pt x="3630" y="1532"/>
                  </a:lnTo>
                  <a:lnTo>
                    <a:pt x="3642" y="1560"/>
                  </a:lnTo>
                  <a:lnTo>
                    <a:pt x="3650" y="1591"/>
                  </a:lnTo>
                  <a:lnTo>
                    <a:pt x="3653" y="1624"/>
                  </a:lnTo>
                  <a:lnTo>
                    <a:pt x="3650" y="1657"/>
                  </a:lnTo>
                  <a:lnTo>
                    <a:pt x="3642" y="1688"/>
                  </a:lnTo>
                  <a:lnTo>
                    <a:pt x="3630" y="1717"/>
                  </a:lnTo>
                  <a:lnTo>
                    <a:pt x="3613" y="1743"/>
                  </a:lnTo>
                  <a:lnTo>
                    <a:pt x="3593" y="1768"/>
                  </a:lnTo>
                  <a:lnTo>
                    <a:pt x="3569" y="1788"/>
                  </a:lnTo>
                  <a:lnTo>
                    <a:pt x="3541" y="1805"/>
                  </a:lnTo>
                  <a:lnTo>
                    <a:pt x="3268" y="1940"/>
                  </a:lnTo>
                  <a:lnTo>
                    <a:pt x="3541" y="2077"/>
                  </a:lnTo>
                  <a:lnTo>
                    <a:pt x="3569" y="2093"/>
                  </a:lnTo>
                  <a:lnTo>
                    <a:pt x="3593" y="2114"/>
                  </a:lnTo>
                  <a:lnTo>
                    <a:pt x="3613" y="2138"/>
                  </a:lnTo>
                  <a:lnTo>
                    <a:pt x="3630" y="2164"/>
                  </a:lnTo>
                  <a:lnTo>
                    <a:pt x="3642" y="2194"/>
                  </a:lnTo>
                  <a:lnTo>
                    <a:pt x="3650" y="2225"/>
                  </a:lnTo>
                  <a:lnTo>
                    <a:pt x="3653" y="2257"/>
                  </a:lnTo>
                  <a:lnTo>
                    <a:pt x="3650" y="2290"/>
                  </a:lnTo>
                  <a:lnTo>
                    <a:pt x="3642" y="2322"/>
                  </a:lnTo>
                  <a:lnTo>
                    <a:pt x="3630" y="2350"/>
                  </a:lnTo>
                  <a:lnTo>
                    <a:pt x="3615" y="2377"/>
                  </a:lnTo>
                  <a:lnTo>
                    <a:pt x="3593" y="2401"/>
                  </a:lnTo>
                  <a:lnTo>
                    <a:pt x="3569" y="2421"/>
                  </a:lnTo>
                  <a:lnTo>
                    <a:pt x="3541" y="2439"/>
                  </a:lnTo>
                  <a:lnTo>
                    <a:pt x="2005" y="3206"/>
                  </a:lnTo>
                  <a:lnTo>
                    <a:pt x="1962" y="3224"/>
                  </a:lnTo>
                  <a:lnTo>
                    <a:pt x="1918" y="3237"/>
                  </a:lnTo>
                  <a:lnTo>
                    <a:pt x="1872" y="3245"/>
                  </a:lnTo>
                  <a:lnTo>
                    <a:pt x="1827" y="3248"/>
                  </a:lnTo>
                  <a:lnTo>
                    <a:pt x="1780" y="3245"/>
                  </a:lnTo>
                  <a:lnTo>
                    <a:pt x="1735" y="3237"/>
                  </a:lnTo>
                  <a:lnTo>
                    <a:pt x="1690" y="3224"/>
                  </a:lnTo>
                  <a:lnTo>
                    <a:pt x="1647" y="3206"/>
                  </a:lnTo>
                  <a:lnTo>
                    <a:pt x="112" y="2439"/>
                  </a:lnTo>
                  <a:lnTo>
                    <a:pt x="84" y="2421"/>
                  </a:lnTo>
                  <a:lnTo>
                    <a:pt x="60" y="2401"/>
                  </a:lnTo>
                  <a:lnTo>
                    <a:pt x="39" y="2377"/>
                  </a:lnTo>
                  <a:lnTo>
                    <a:pt x="22" y="2350"/>
                  </a:lnTo>
                  <a:lnTo>
                    <a:pt x="10" y="2322"/>
                  </a:lnTo>
                  <a:lnTo>
                    <a:pt x="2" y="2290"/>
                  </a:lnTo>
                  <a:lnTo>
                    <a:pt x="0" y="2257"/>
                  </a:lnTo>
                  <a:lnTo>
                    <a:pt x="2" y="2225"/>
                  </a:lnTo>
                  <a:lnTo>
                    <a:pt x="10" y="2194"/>
                  </a:lnTo>
                  <a:lnTo>
                    <a:pt x="22" y="2164"/>
                  </a:lnTo>
                  <a:lnTo>
                    <a:pt x="39" y="2138"/>
                  </a:lnTo>
                  <a:lnTo>
                    <a:pt x="60" y="2114"/>
                  </a:lnTo>
                  <a:lnTo>
                    <a:pt x="84" y="2093"/>
                  </a:lnTo>
                  <a:lnTo>
                    <a:pt x="112" y="2077"/>
                  </a:lnTo>
                  <a:lnTo>
                    <a:pt x="384" y="1940"/>
                  </a:lnTo>
                  <a:lnTo>
                    <a:pt x="112" y="1805"/>
                  </a:lnTo>
                  <a:lnTo>
                    <a:pt x="84" y="1788"/>
                  </a:lnTo>
                  <a:lnTo>
                    <a:pt x="60" y="1768"/>
                  </a:lnTo>
                  <a:lnTo>
                    <a:pt x="39" y="1743"/>
                  </a:lnTo>
                  <a:lnTo>
                    <a:pt x="22" y="1717"/>
                  </a:lnTo>
                  <a:lnTo>
                    <a:pt x="10" y="1688"/>
                  </a:lnTo>
                  <a:lnTo>
                    <a:pt x="2" y="1657"/>
                  </a:lnTo>
                  <a:lnTo>
                    <a:pt x="0" y="1624"/>
                  </a:lnTo>
                  <a:lnTo>
                    <a:pt x="2" y="1591"/>
                  </a:lnTo>
                  <a:lnTo>
                    <a:pt x="10" y="1560"/>
                  </a:lnTo>
                  <a:lnTo>
                    <a:pt x="22" y="1532"/>
                  </a:lnTo>
                  <a:lnTo>
                    <a:pt x="39" y="1504"/>
                  </a:lnTo>
                  <a:lnTo>
                    <a:pt x="60" y="1481"/>
                  </a:lnTo>
                  <a:lnTo>
                    <a:pt x="84" y="1460"/>
                  </a:lnTo>
                  <a:lnTo>
                    <a:pt x="112" y="1443"/>
                  </a:lnTo>
                  <a:lnTo>
                    <a:pt x="384" y="1307"/>
                  </a:lnTo>
                  <a:lnTo>
                    <a:pt x="112" y="1171"/>
                  </a:lnTo>
                  <a:lnTo>
                    <a:pt x="84" y="1154"/>
                  </a:lnTo>
                  <a:lnTo>
                    <a:pt x="60" y="1134"/>
                  </a:lnTo>
                  <a:lnTo>
                    <a:pt x="39" y="1109"/>
                  </a:lnTo>
                  <a:lnTo>
                    <a:pt x="22" y="1083"/>
                  </a:lnTo>
                  <a:lnTo>
                    <a:pt x="10" y="1054"/>
                  </a:lnTo>
                  <a:lnTo>
                    <a:pt x="2" y="1023"/>
                  </a:lnTo>
                  <a:lnTo>
                    <a:pt x="0" y="990"/>
                  </a:lnTo>
                  <a:lnTo>
                    <a:pt x="2" y="958"/>
                  </a:lnTo>
                  <a:lnTo>
                    <a:pt x="10" y="927"/>
                  </a:lnTo>
                  <a:lnTo>
                    <a:pt x="22" y="898"/>
                  </a:lnTo>
                  <a:lnTo>
                    <a:pt x="39" y="870"/>
                  </a:lnTo>
                  <a:lnTo>
                    <a:pt x="60" y="847"/>
                  </a:lnTo>
                  <a:lnTo>
                    <a:pt x="84" y="826"/>
                  </a:lnTo>
                  <a:lnTo>
                    <a:pt x="112" y="809"/>
                  </a:lnTo>
                  <a:lnTo>
                    <a:pt x="1647" y="42"/>
                  </a:lnTo>
                  <a:lnTo>
                    <a:pt x="1690" y="23"/>
                  </a:lnTo>
                  <a:lnTo>
                    <a:pt x="1735" y="10"/>
                  </a:lnTo>
                  <a:lnTo>
                    <a:pt x="1780" y="2"/>
                  </a:lnTo>
                  <a:lnTo>
                    <a:pt x="1827" y="0"/>
                  </a:lnTo>
                  <a:close/>
                </a:path>
              </a:pathLst>
            </a:custGeom>
            <a:solidFill>
              <a:srgbClr val="CF604C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80" name="任意多边形 179"/>
            <p:cNvSpPr/>
            <p:nvPr/>
          </p:nvSpPr>
          <p:spPr>
            <a:xfrm>
              <a:off x="4770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5000">
                  <a:srgbClr val="A4958E"/>
                </a:gs>
                <a:gs pos="100000">
                  <a:srgbClr val="CAC1BD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183" name="组合 182"/>
            <p:cNvGrpSpPr/>
            <p:nvPr/>
          </p:nvGrpSpPr>
          <p:grpSpPr>
            <a:xfrm rot="0">
              <a:off x="6987" y="5868"/>
              <a:ext cx="230" cy="3136"/>
              <a:chOff x="4114" y="5762"/>
              <a:chExt cx="240" cy="3272"/>
            </a:xfrm>
          </p:grpSpPr>
          <p:cxnSp>
            <p:nvCxnSpPr>
              <p:cNvPr id="184" name="直接连接符 183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7" name="组合 186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188" name="椭圆 187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93" name="椭圆 192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97" name="椭圆 196"/>
            <p:cNvSpPr/>
            <p:nvPr/>
          </p:nvSpPr>
          <p:spPr>
            <a:xfrm>
              <a:off x="4926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199" name="直接连接符 198"/>
            <p:cNvCxnSpPr/>
            <p:nvPr/>
          </p:nvCxnSpPr>
          <p:spPr>
            <a:xfrm>
              <a:off x="4896" y="9200"/>
              <a:ext cx="2180" cy="0"/>
            </a:xfrm>
            <a:prstGeom prst="line">
              <a:avLst/>
            </a:prstGeom>
            <a:ln w="50800">
              <a:solidFill>
                <a:srgbClr val="A49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>
              <a:off x="4958" y="5795"/>
              <a:ext cx="2020" cy="0"/>
            </a:xfrm>
            <a:prstGeom prst="line">
              <a:avLst/>
            </a:prstGeom>
            <a:ln w="34925">
              <a:solidFill>
                <a:srgbClr val="A4958E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TextBox 59"/>
            <p:cNvSpPr txBox="1"/>
            <p:nvPr/>
          </p:nvSpPr>
          <p:spPr>
            <a:xfrm>
              <a:off x="4953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02" name="Rectangle 60"/>
            <p:cNvSpPr/>
            <p:nvPr/>
          </p:nvSpPr>
          <p:spPr>
            <a:xfrm>
              <a:off x="4814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grpSp>
          <p:nvGrpSpPr>
            <p:cNvPr id="204" name="组合 203"/>
            <p:cNvGrpSpPr/>
            <p:nvPr/>
          </p:nvGrpSpPr>
          <p:grpSpPr>
            <a:xfrm rot="0">
              <a:off x="5595" y="2925"/>
              <a:ext cx="783" cy="792"/>
              <a:chOff x="5314" y="3030"/>
              <a:chExt cx="526" cy="532"/>
            </a:xfrm>
          </p:grpSpPr>
          <p:sp>
            <p:nvSpPr>
              <p:cNvPr id="163" name="AutoShape 56"/>
              <p:cNvSpPr/>
              <p:nvPr/>
            </p:nvSpPr>
            <p:spPr bwMode="auto">
              <a:xfrm>
                <a:off x="5314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164" name="AutoShape 57"/>
              <p:cNvSpPr/>
              <p:nvPr/>
            </p:nvSpPr>
            <p:spPr bwMode="auto">
              <a:xfrm>
                <a:off x="5676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  <p:sp>
            <p:nvSpPr>
              <p:cNvPr id="165" name="AutoShape 58"/>
              <p:cNvSpPr/>
              <p:nvPr/>
            </p:nvSpPr>
            <p:spPr bwMode="auto">
              <a:xfrm>
                <a:off x="5495" y="3030"/>
                <a:ext cx="165" cy="5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p>
                <a:pPr marL="0" marR="0" lvl="0" indent="0" algn="ctr" defTabSz="2286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Gill Sans" charset="0"/>
                  <a:ea typeface="+mn-ea"/>
                  <a:cs typeface="+mn-cs"/>
                  <a:sym typeface="Gill Sans" charset="0"/>
                </a:endParaRPr>
              </a:p>
            </p:txBody>
          </p:sp>
        </p:grpSp>
        <p:sp>
          <p:nvSpPr>
            <p:cNvPr id="205" name="任意多边形 204"/>
            <p:cNvSpPr/>
            <p:nvPr/>
          </p:nvSpPr>
          <p:spPr>
            <a:xfrm>
              <a:off x="7710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3000">
                  <a:srgbClr val="375A62"/>
                </a:gs>
                <a:gs pos="100000">
                  <a:srgbClr val="568C98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206" name="组合 205"/>
            <p:cNvGrpSpPr/>
            <p:nvPr/>
          </p:nvGrpSpPr>
          <p:grpSpPr>
            <a:xfrm rot="0">
              <a:off x="9927" y="5868"/>
              <a:ext cx="230" cy="3136"/>
              <a:chOff x="4114" y="5762"/>
              <a:chExt cx="240" cy="3272"/>
            </a:xfrm>
          </p:grpSpPr>
          <p:cxnSp>
            <p:nvCxnSpPr>
              <p:cNvPr id="207" name="直接连接符 206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8" name="组合 207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209" name="椭圆 208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10" name="椭圆 209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211" name="椭圆 210"/>
            <p:cNvSpPr/>
            <p:nvPr/>
          </p:nvSpPr>
          <p:spPr>
            <a:xfrm>
              <a:off x="7866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212" name="直接连接符 211"/>
            <p:cNvCxnSpPr/>
            <p:nvPr/>
          </p:nvCxnSpPr>
          <p:spPr>
            <a:xfrm>
              <a:off x="7836" y="9200"/>
              <a:ext cx="2180" cy="0"/>
            </a:xfrm>
            <a:prstGeom prst="line">
              <a:avLst/>
            </a:prstGeom>
            <a:ln w="50800">
              <a:solidFill>
                <a:srgbClr val="375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>
              <a:off x="7898" y="5795"/>
              <a:ext cx="2020" cy="0"/>
            </a:xfrm>
            <a:prstGeom prst="line">
              <a:avLst/>
            </a:prstGeom>
            <a:ln w="34925">
              <a:solidFill>
                <a:srgbClr val="A4958E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TextBox 59"/>
            <p:cNvSpPr txBox="1"/>
            <p:nvPr/>
          </p:nvSpPr>
          <p:spPr>
            <a:xfrm>
              <a:off x="7893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15" name="Rectangle 60"/>
            <p:cNvSpPr/>
            <p:nvPr/>
          </p:nvSpPr>
          <p:spPr>
            <a:xfrm>
              <a:off x="7754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20" name="任意多边形 219"/>
            <p:cNvSpPr/>
            <p:nvPr/>
          </p:nvSpPr>
          <p:spPr>
            <a:xfrm>
              <a:off x="10560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5000">
                  <a:srgbClr val="ECAF74"/>
                </a:gs>
                <a:gs pos="100000">
                  <a:srgbClr val="F6D8BC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221" name="组合 220"/>
            <p:cNvGrpSpPr/>
            <p:nvPr/>
          </p:nvGrpSpPr>
          <p:grpSpPr>
            <a:xfrm rot="0">
              <a:off x="12777" y="5868"/>
              <a:ext cx="230" cy="3136"/>
              <a:chOff x="4114" y="5762"/>
              <a:chExt cx="240" cy="3272"/>
            </a:xfrm>
          </p:grpSpPr>
          <p:cxnSp>
            <p:nvCxnSpPr>
              <p:cNvPr id="222" name="直接连接符 221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3" name="组合 222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224" name="椭圆 223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25" name="椭圆 224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226" name="椭圆 225"/>
            <p:cNvSpPr/>
            <p:nvPr/>
          </p:nvSpPr>
          <p:spPr>
            <a:xfrm>
              <a:off x="10716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227" name="直接连接符 226"/>
            <p:cNvCxnSpPr/>
            <p:nvPr/>
          </p:nvCxnSpPr>
          <p:spPr>
            <a:xfrm>
              <a:off x="10686" y="9200"/>
              <a:ext cx="2180" cy="0"/>
            </a:xfrm>
            <a:prstGeom prst="line">
              <a:avLst/>
            </a:prstGeom>
            <a:ln w="50800">
              <a:solidFill>
                <a:srgbClr val="ECAF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接连接符 227"/>
            <p:cNvCxnSpPr/>
            <p:nvPr/>
          </p:nvCxnSpPr>
          <p:spPr>
            <a:xfrm>
              <a:off x="10748" y="5795"/>
              <a:ext cx="2020" cy="0"/>
            </a:xfrm>
            <a:prstGeom prst="line">
              <a:avLst/>
            </a:prstGeom>
            <a:ln w="34925">
              <a:solidFill>
                <a:srgbClr val="A4958E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TextBox 59"/>
            <p:cNvSpPr txBox="1"/>
            <p:nvPr/>
          </p:nvSpPr>
          <p:spPr>
            <a:xfrm>
              <a:off x="10743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30" name="Rectangle 60"/>
            <p:cNvSpPr/>
            <p:nvPr/>
          </p:nvSpPr>
          <p:spPr>
            <a:xfrm>
              <a:off x="10604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35" name="任意多边形 234"/>
            <p:cNvSpPr/>
            <p:nvPr/>
          </p:nvSpPr>
          <p:spPr>
            <a:xfrm>
              <a:off x="13410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5000">
                  <a:srgbClr val="6794A2"/>
                </a:gs>
                <a:gs pos="100000">
                  <a:srgbClr val="9DBAC3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236" name="组合 235"/>
            <p:cNvGrpSpPr/>
            <p:nvPr/>
          </p:nvGrpSpPr>
          <p:grpSpPr>
            <a:xfrm rot="0">
              <a:off x="15627" y="5868"/>
              <a:ext cx="230" cy="3136"/>
              <a:chOff x="4114" y="5762"/>
              <a:chExt cx="240" cy="3272"/>
            </a:xfrm>
          </p:grpSpPr>
          <p:cxnSp>
            <p:nvCxnSpPr>
              <p:cNvPr id="237" name="直接连接符 236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8" name="组合 237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239" name="椭圆 238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40" name="椭圆 239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241" name="椭圆 240"/>
            <p:cNvSpPr/>
            <p:nvPr/>
          </p:nvSpPr>
          <p:spPr>
            <a:xfrm>
              <a:off x="13566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242" name="直接连接符 241"/>
            <p:cNvCxnSpPr/>
            <p:nvPr/>
          </p:nvCxnSpPr>
          <p:spPr>
            <a:xfrm>
              <a:off x="13536" y="9200"/>
              <a:ext cx="2180" cy="0"/>
            </a:xfrm>
            <a:prstGeom prst="line">
              <a:avLst/>
            </a:prstGeom>
            <a:ln w="50800">
              <a:solidFill>
                <a:srgbClr val="6794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>
              <a:off x="13598" y="5795"/>
              <a:ext cx="2020" cy="0"/>
            </a:xfrm>
            <a:prstGeom prst="line">
              <a:avLst/>
            </a:prstGeom>
            <a:ln w="34925">
              <a:solidFill>
                <a:srgbClr val="A4958E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TextBox 59"/>
            <p:cNvSpPr txBox="1"/>
            <p:nvPr/>
          </p:nvSpPr>
          <p:spPr>
            <a:xfrm>
              <a:off x="13593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45" name="Rectangle 60"/>
            <p:cNvSpPr/>
            <p:nvPr/>
          </p:nvSpPr>
          <p:spPr>
            <a:xfrm>
              <a:off x="13454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50" name="Rectangle 60"/>
            <p:cNvSpPr/>
            <p:nvPr/>
          </p:nvSpPr>
          <p:spPr>
            <a:xfrm>
              <a:off x="16958" y="8103"/>
              <a:ext cx="883" cy="7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3000" dirty="0">
                  <a:solidFill>
                    <a:srgbClr val="6794A2"/>
                  </a:solidFill>
                  <a:latin typeface="Impact" panose="020B0806030902050204" charset="0"/>
                  <a:cs typeface="Impact" panose="020B0806030902050204" charset="0"/>
                </a:rPr>
                <a:t>06</a:t>
              </a:r>
              <a:endParaRPr lang="en-US" altLang="zh-CN" sz="3000" dirty="0">
                <a:solidFill>
                  <a:srgbClr val="6794A2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51" name="任意多边形 250"/>
            <p:cNvSpPr/>
            <p:nvPr/>
          </p:nvSpPr>
          <p:spPr>
            <a:xfrm>
              <a:off x="16230" y="2100"/>
              <a:ext cx="2385" cy="348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85" h="3482">
                  <a:moveTo>
                    <a:pt x="1193" y="0"/>
                  </a:moveTo>
                  <a:cubicBezTo>
                    <a:pt x="1831" y="0"/>
                    <a:pt x="2352" y="501"/>
                    <a:pt x="2383" y="1131"/>
                  </a:cubicBezTo>
                  <a:lnTo>
                    <a:pt x="2384" y="1135"/>
                  </a:lnTo>
                  <a:lnTo>
                    <a:pt x="2385" y="1135"/>
                  </a:lnTo>
                  <a:lnTo>
                    <a:pt x="2385" y="1193"/>
                  </a:lnTo>
                  <a:lnTo>
                    <a:pt x="2385" y="2385"/>
                  </a:lnTo>
                  <a:lnTo>
                    <a:pt x="2384" y="2385"/>
                  </a:lnTo>
                  <a:lnTo>
                    <a:pt x="2384" y="3482"/>
                  </a:lnTo>
                  <a:lnTo>
                    <a:pt x="2264" y="3482"/>
                  </a:lnTo>
                  <a:lnTo>
                    <a:pt x="2264" y="2907"/>
                  </a:lnTo>
                  <a:cubicBezTo>
                    <a:pt x="2264" y="2619"/>
                    <a:pt x="2030" y="2385"/>
                    <a:pt x="1742" y="2385"/>
                  </a:cubicBezTo>
                  <a:lnTo>
                    <a:pt x="1193" y="2385"/>
                  </a:lnTo>
                  <a:lnTo>
                    <a:pt x="1094" y="2385"/>
                  </a:lnTo>
                  <a:lnTo>
                    <a:pt x="1094" y="2381"/>
                  </a:lnTo>
                  <a:lnTo>
                    <a:pt x="1071" y="2379"/>
                  </a:lnTo>
                  <a:cubicBezTo>
                    <a:pt x="469" y="2318"/>
                    <a:pt x="0" y="1810"/>
                    <a:pt x="0" y="1193"/>
                  </a:cubicBezTo>
                  <a:cubicBezTo>
                    <a:pt x="0" y="534"/>
                    <a:pt x="534" y="0"/>
                    <a:pt x="1193" y="0"/>
                  </a:cubicBezTo>
                  <a:close/>
                </a:path>
              </a:pathLst>
            </a:custGeom>
            <a:gradFill>
              <a:gsLst>
                <a:gs pos="25000">
                  <a:srgbClr val="ED7025"/>
                </a:gs>
                <a:gs pos="100000">
                  <a:srgbClr val="F5AD85"/>
                </a:gs>
              </a:gsLst>
              <a:lin ang="81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grpSp>
          <p:nvGrpSpPr>
            <p:cNvPr id="252" name="组合 251"/>
            <p:cNvGrpSpPr/>
            <p:nvPr/>
          </p:nvGrpSpPr>
          <p:grpSpPr>
            <a:xfrm rot="0">
              <a:off x="18447" y="5868"/>
              <a:ext cx="230" cy="3136"/>
              <a:chOff x="4114" y="5762"/>
              <a:chExt cx="240" cy="3272"/>
            </a:xfrm>
          </p:grpSpPr>
          <p:cxnSp>
            <p:nvCxnSpPr>
              <p:cNvPr id="253" name="直接连接符 252"/>
              <p:cNvCxnSpPr/>
              <p:nvPr/>
            </p:nvCxnSpPr>
            <p:spPr>
              <a:xfrm>
                <a:off x="4234" y="5762"/>
                <a:ext cx="0" cy="303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4" name="组合 253"/>
              <p:cNvGrpSpPr/>
              <p:nvPr/>
            </p:nvGrpSpPr>
            <p:grpSpPr>
              <a:xfrm>
                <a:off x="4114" y="8794"/>
                <a:ext cx="240" cy="240"/>
                <a:chOff x="4092" y="8748"/>
                <a:chExt cx="240" cy="240"/>
              </a:xfrm>
            </p:grpSpPr>
            <p:sp>
              <p:nvSpPr>
                <p:cNvPr id="255" name="椭圆 254"/>
                <p:cNvSpPr/>
                <p:nvPr/>
              </p:nvSpPr>
              <p:spPr>
                <a:xfrm>
                  <a:off x="4092" y="8748"/>
                  <a:ext cx="240" cy="240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56" name="椭圆 255"/>
                <p:cNvSpPr/>
                <p:nvPr/>
              </p:nvSpPr>
              <p:spPr>
                <a:xfrm>
                  <a:off x="4152" y="8808"/>
                  <a:ext cx="120" cy="12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257" name="椭圆 256"/>
            <p:cNvSpPr/>
            <p:nvPr/>
          </p:nvSpPr>
          <p:spPr>
            <a:xfrm>
              <a:off x="16386" y="2260"/>
              <a:ext cx="2073" cy="2073"/>
            </a:xfrm>
            <a:prstGeom prst="ellipse">
              <a:avLst/>
            </a:prstGeom>
            <a:gradFill>
              <a:gsLst>
                <a:gs pos="0">
                  <a:srgbClr val="ECEFEC"/>
                </a:gs>
                <a:gs pos="100000">
                  <a:srgbClr val="FCFCFA"/>
                </a:gs>
                <a:gs pos="51000">
                  <a:srgbClr val="F9F9F9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cxnSp>
          <p:nvCxnSpPr>
            <p:cNvPr id="258" name="直接连接符 257"/>
            <p:cNvCxnSpPr/>
            <p:nvPr/>
          </p:nvCxnSpPr>
          <p:spPr>
            <a:xfrm>
              <a:off x="16356" y="9200"/>
              <a:ext cx="2180" cy="0"/>
            </a:xfrm>
            <a:prstGeom prst="line">
              <a:avLst/>
            </a:prstGeom>
            <a:ln w="50800">
              <a:solidFill>
                <a:srgbClr val="ED70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接连接符 258"/>
            <p:cNvCxnSpPr/>
            <p:nvPr/>
          </p:nvCxnSpPr>
          <p:spPr>
            <a:xfrm>
              <a:off x="16418" y="5795"/>
              <a:ext cx="2020" cy="0"/>
            </a:xfrm>
            <a:prstGeom prst="line">
              <a:avLst/>
            </a:prstGeom>
            <a:ln w="34925">
              <a:solidFill>
                <a:srgbClr val="A4958E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TextBox 59"/>
            <p:cNvSpPr txBox="1"/>
            <p:nvPr/>
          </p:nvSpPr>
          <p:spPr>
            <a:xfrm>
              <a:off x="16413" y="6203"/>
              <a:ext cx="1856" cy="15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大小可调节。请输入您的内容，文字可修改 大小可调节。请输入您的内容</a:t>
              </a:r>
              <a:r>
                <a:rPr lang="en-US" alt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,</a:t>
              </a: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文字可修改 大小可调节。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61" name="Rectangle 60"/>
            <p:cNvSpPr/>
            <p:nvPr/>
          </p:nvSpPr>
          <p:spPr>
            <a:xfrm>
              <a:off x="16274" y="5000"/>
              <a:ext cx="2225" cy="34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grpSp>
          <p:nvGrpSpPr>
            <p:cNvPr id="167" name="PA-组合 39"/>
            <p:cNvGrpSpPr/>
            <p:nvPr>
              <p:custDataLst>
                <p:tags r:id="rId2"/>
              </p:custDataLst>
            </p:nvPr>
          </p:nvGrpSpPr>
          <p:grpSpPr>
            <a:xfrm rot="0">
              <a:off x="8387" y="2819"/>
              <a:ext cx="1078" cy="893"/>
              <a:chOff x="5300663" y="5045075"/>
              <a:chExt cx="577850" cy="476251"/>
            </a:xfrm>
            <a:solidFill>
              <a:srgbClr val="375A62"/>
            </a:solidFill>
          </p:grpSpPr>
          <p:sp>
            <p:nvSpPr>
              <p:cNvPr id="168" name="PA-任意多边形 39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5300663" y="5045075"/>
                <a:ext cx="577850" cy="404813"/>
              </a:xfrm>
              <a:custGeom>
                <a:avLst/>
                <a:gdLst>
                  <a:gd name="T0" fmla="*/ 2189 w 3643"/>
                  <a:gd name="T1" fmla="*/ 51 h 2547"/>
                  <a:gd name="T2" fmla="*/ 2527 w 3643"/>
                  <a:gd name="T3" fmla="*/ 243 h 2547"/>
                  <a:gd name="T4" fmla="*/ 2771 w 3643"/>
                  <a:gd name="T5" fmla="*/ 546 h 2547"/>
                  <a:gd name="T6" fmla="*/ 2884 w 3643"/>
                  <a:gd name="T7" fmla="*/ 927 h 2547"/>
                  <a:gd name="T8" fmla="*/ 3167 w 3643"/>
                  <a:gd name="T9" fmla="*/ 1066 h 2547"/>
                  <a:gd name="T10" fmla="*/ 3445 w 3643"/>
                  <a:gd name="T11" fmla="*/ 1263 h 2547"/>
                  <a:gd name="T12" fmla="*/ 3612 w 3643"/>
                  <a:gd name="T13" fmla="*/ 1564 h 2547"/>
                  <a:gd name="T14" fmla="*/ 3629 w 3643"/>
                  <a:gd name="T15" fmla="*/ 1924 h 2547"/>
                  <a:gd name="T16" fmla="*/ 3486 w 3643"/>
                  <a:gd name="T17" fmla="*/ 2243 h 2547"/>
                  <a:gd name="T18" fmla="*/ 3223 w 3643"/>
                  <a:gd name="T19" fmla="*/ 2465 h 2547"/>
                  <a:gd name="T20" fmla="*/ 2877 w 3643"/>
                  <a:gd name="T21" fmla="*/ 2547 h 2547"/>
                  <a:gd name="T22" fmla="*/ 2462 w 3643"/>
                  <a:gd name="T23" fmla="*/ 2508 h 2547"/>
                  <a:gd name="T24" fmla="*/ 2474 w 3643"/>
                  <a:gd name="T25" fmla="*/ 2414 h 2547"/>
                  <a:gd name="T26" fmla="*/ 2940 w 3643"/>
                  <a:gd name="T27" fmla="*/ 2388 h 2547"/>
                  <a:gd name="T28" fmla="*/ 3219 w 3643"/>
                  <a:gd name="T29" fmla="*/ 2286 h 2547"/>
                  <a:gd name="T30" fmla="*/ 3413 w 3643"/>
                  <a:gd name="T31" fmla="*/ 2071 h 2547"/>
                  <a:gd name="T32" fmla="*/ 3487 w 3643"/>
                  <a:gd name="T33" fmla="*/ 1778 h 2547"/>
                  <a:gd name="T34" fmla="*/ 3413 w 3643"/>
                  <a:gd name="T35" fmla="*/ 1486 h 2547"/>
                  <a:gd name="T36" fmla="*/ 3219 w 3643"/>
                  <a:gd name="T37" fmla="*/ 1270 h 2547"/>
                  <a:gd name="T38" fmla="*/ 2940 w 3643"/>
                  <a:gd name="T39" fmla="*/ 1169 h 2547"/>
                  <a:gd name="T40" fmla="*/ 2766 w 3643"/>
                  <a:gd name="T41" fmla="*/ 1158 h 2547"/>
                  <a:gd name="T42" fmla="*/ 2730 w 3643"/>
                  <a:gd name="T43" fmla="*/ 1085 h 2547"/>
                  <a:gd name="T44" fmla="*/ 2733 w 3643"/>
                  <a:gd name="T45" fmla="*/ 1034 h 2547"/>
                  <a:gd name="T46" fmla="*/ 2679 w 3643"/>
                  <a:gd name="T47" fmla="*/ 721 h 2547"/>
                  <a:gd name="T48" fmla="*/ 2480 w 3643"/>
                  <a:gd name="T49" fmla="*/ 411 h 2547"/>
                  <a:gd name="T50" fmla="*/ 2170 w 3643"/>
                  <a:gd name="T51" fmla="*/ 210 h 2547"/>
                  <a:gd name="T52" fmla="*/ 1800 w 3643"/>
                  <a:gd name="T53" fmla="*/ 159 h 2547"/>
                  <a:gd name="T54" fmla="*/ 1471 w 3643"/>
                  <a:gd name="T55" fmla="*/ 255 h 2547"/>
                  <a:gd name="T56" fmla="*/ 1205 w 3643"/>
                  <a:gd name="T57" fmla="*/ 471 h 2547"/>
                  <a:gd name="T58" fmla="*/ 1044 w 3643"/>
                  <a:gd name="T59" fmla="*/ 771 h 2547"/>
                  <a:gd name="T60" fmla="*/ 987 w 3643"/>
                  <a:gd name="T61" fmla="*/ 957 h 2547"/>
                  <a:gd name="T62" fmla="*/ 864 w 3643"/>
                  <a:gd name="T63" fmla="*/ 969 h 2547"/>
                  <a:gd name="T64" fmla="*/ 544 w 3643"/>
                  <a:gd name="T65" fmla="*/ 1045 h 2547"/>
                  <a:gd name="T66" fmla="*/ 300 w 3643"/>
                  <a:gd name="T67" fmla="*/ 1250 h 2547"/>
                  <a:gd name="T68" fmla="*/ 168 w 3643"/>
                  <a:gd name="T69" fmla="*/ 1545 h 2547"/>
                  <a:gd name="T70" fmla="*/ 184 w 3643"/>
                  <a:gd name="T71" fmla="*/ 1880 h 2547"/>
                  <a:gd name="T72" fmla="*/ 341 w 3643"/>
                  <a:gd name="T73" fmla="*/ 2159 h 2547"/>
                  <a:gd name="T74" fmla="*/ 603 w 3643"/>
                  <a:gd name="T75" fmla="*/ 2342 h 2547"/>
                  <a:gd name="T76" fmla="*/ 1180 w 3643"/>
                  <a:gd name="T77" fmla="*/ 2392 h 2547"/>
                  <a:gd name="T78" fmla="*/ 1255 w 3643"/>
                  <a:gd name="T79" fmla="*/ 2448 h 2547"/>
                  <a:gd name="T80" fmla="*/ 1219 w 3643"/>
                  <a:gd name="T81" fmla="*/ 2536 h 2547"/>
                  <a:gd name="T82" fmla="*/ 708 w 3643"/>
                  <a:gd name="T83" fmla="*/ 2533 h 2547"/>
                  <a:gd name="T84" fmla="*/ 366 w 3643"/>
                  <a:gd name="T85" fmla="*/ 2388 h 2547"/>
                  <a:gd name="T86" fmla="*/ 118 w 3643"/>
                  <a:gd name="T87" fmla="*/ 2117 h 2547"/>
                  <a:gd name="T88" fmla="*/ 3 w 3643"/>
                  <a:gd name="T89" fmla="*/ 1758 h 2547"/>
                  <a:gd name="T90" fmla="*/ 54 w 3643"/>
                  <a:gd name="T91" fmla="*/ 1377 h 2547"/>
                  <a:gd name="T92" fmla="*/ 253 w 3643"/>
                  <a:gd name="T93" fmla="*/ 1068 h 2547"/>
                  <a:gd name="T94" fmla="*/ 562 w 3643"/>
                  <a:gd name="T95" fmla="*/ 868 h 2547"/>
                  <a:gd name="T96" fmla="*/ 873 w 3643"/>
                  <a:gd name="T97" fmla="*/ 813 h 2547"/>
                  <a:gd name="T98" fmla="*/ 1009 w 3643"/>
                  <a:gd name="T99" fmla="*/ 478 h 2547"/>
                  <a:gd name="T100" fmla="*/ 1254 w 3643"/>
                  <a:gd name="T101" fmla="*/ 208 h 2547"/>
                  <a:gd name="T102" fmla="*/ 1579 w 3643"/>
                  <a:gd name="T103" fmla="*/ 42 h 2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643" h="2547">
                    <a:moveTo>
                      <a:pt x="1869" y="0"/>
                    </a:moveTo>
                    <a:lnTo>
                      <a:pt x="1952" y="4"/>
                    </a:lnTo>
                    <a:lnTo>
                      <a:pt x="2033" y="14"/>
                    </a:lnTo>
                    <a:lnTo>
                      <a:pt x="2113" y="29"/>
                    </a:lnTo>
                    <a:lnTo>
                      <a:pt x="2189" y="51"/>
                    </a:lnTo>
                    <a:lnTo>
                      <a:pt x="2263" y="79"/>
                    </a:lnTo>
                    <a:lnTo>
                      <a:pt x="2334" y="112"/>
                    </a:lnTo>
                    <a:lnTo>
                      <a:pt x="2402" y="151"/>
                    </a:lnTo>
                    <a:lnTo>
                      <a:pt x="2467" y="195"/>
                    </a:lnTo>
                    <a:lnTo>
                      <a:pt x="2527" y="243"/>
                    </a:lnTo>
                    <a:lnTo>
                      <a:pt x="2585" y="296"/>
                    </a:lnTo>
                    <a:lnTo>
                      <a:pt x="2638" y="352"/>
                    </a:lnTo>
                    <a:lnTo>
                      <a:pt x="2687" y="413"/>
                    </a:lnTo>
                    <a:lnTo>
                      <a:pt x="2731" y="478"/>
                    </a:lnTo>
                    <a:lnTo>
                      <a:pt x="2771" y="546"/>
                    </a:lnTo>
                    <a:lnTo>
                      <a:pt x="2804" y="617"/>
                    </a:lnTo>
                    <a:lnTo>
                      <a:pt x="2833" y="690"/>
                    </a:lnTo>
                    <a:lnTo>
                      <a:pt x="2856" y="767"/>
                    </a:lnTo>
                    <a:lnTo>
                      <a:pt x="2874" y="845"/>
                    </a:lnTo>
                    <a:lnTo>
                      <a:pt x="2884" y="927"/>
                    </a:lnTo>
                    <a:lnTo>
                      <a:pt x="2888" y="1010"/>
                    </a:lnTo>
                    <a:lnTo>
                      <a:pt x="2961" y="1014"/>
                    </a:lnTo>
                    <a:lnTo>
                      <a:pt x="3032" y="1025"/>
                    </a:lnTo>
                    <a:lnTo>
                      <a:pt x="3100" y="1043"/>
                    </a:lnTo>
                    <a:lnTo>
                      <a:pt x="3167" y="1066"/>
                    </a:lnTo>
                    <a:lnTo>
                      <a:pt x="3230" y="1095"/>
                    </a:lnTo>
                    <a:lnTo>
                      <a:pt x="3289" y="1130"/>
                    </a:lnTo>
                    <a:lnTo>
                      <a:pt x="3345" y="1170"/>
                    </a:lnTo>
                    <a:lnTo>
                      <a:pt x="3398" y="1214"/>
                    </a:lnTo>
                    <a:lnTo>
                      <a:pt x="3445" y="1263"/>
                    </a:lnTo>
                    <a:lnTo>
                      <a:pt x="3490" y="1316"/>
                    </a:lnTo>
                    <a:lnTo>
                      <a:pt x="3528" y="1374"/>
                    </a:lnTo>
                    <a:lnTo>
                      <a:pt x="3562" y="1434"/>
                    </a:lnTo>
                    <a:lnTo>
                      <a:pt x="3590" y="1497"/>
                    </a:lnTo>
                    <a:lnTo>
                      <a:pt x="3612" y="1564"/>
                    </a:lnTo>
                    <a:lnTo>
                      <a:pt x="3629" y="1634"/>
                    </a:lnTo>
                    <a:lnTo>
                      <a:pt x="3639" y="1705"/>
                    </a:lnTo>
                    <a:lnTo>
                      <a:pt x="3643" y="1778"/>
                    </a:lnTo>
                    <a:lnTo>
                      <a:pt x="3639" y="1852"/>
                    </a:lnTo>
                    <a:lnTo>
                      <a:pt x="3629" y="1924"/>
                    </a:lnTo>
                    <a:lnTo>
                      <a:pt x="3612" y="1994"/>
                    </a:lnTo>
                    <a:lnTo>
                      <a:pt x="3589" y="2061"/>
                    </a:lnTo>
                    <a:lnTo>
                      <a:pt x="3560" y="2125"/>
                    </a:lnTo>
                    <a:lnTo>
                      <a:pt x="3526" y="2186"/>
                    </a:lnTo>
                    <a:lnTo>
                      <a:pt x="3486" y="2243"/>
                    </a:lnTo>
                    <a:lnTo>
                      <a:pt x="3442" y="2296"/>
                    </a:lnTo>
                    <a:lnTo>
                      <a:pt x="3393" y="2346"/>
                    </a:lnTo>
                    <a:lnTo>
                      <a:pt x="3340" y="2390"/>
                    </a:lnTo>
                    <a:lnTo>
                      <a:pt x="3283" y="2430"/>
                    </a:lnTo>
                    <a:lnTo>
                      <a:pt x="3223" y="2465"/>
                    </a:lnTo>
                    <a:lnTo>
                      <a:pt x="3159" y="2494"/>
                    </a:lnTo>
                    <a:lnTo>
                      <a:pt x="3091" y="2516"/>
                    </a:lnTo>
                    <a:lnTo>
                      <a:pt x="3023" y="2534"/>
                    </a:lnTo>
                    <a:lnTo>
                      <a:pt x="2951" y="2544"/>
                    </a:lnTo>
                    <a:lnTo>
                      <a:pt x="2877" y="2547"/>
                    </a:lnTo>
                    <a:lnTo>
                      <a:pt x="2530" y="2547"/>
                    </a:lnTo>
                    <a:lnTo>
                      <a:pt x="2509" y="2545"/>
                    </a:lnTo>
                    <a:lnTo>
                      <a:pt x="2490" y="2536"/>
                    </a:lnTo>
                    <a:lnTo>
                      <a:pt x="2474" y="2524"/>
                    </a:lnTo>
                    <a:lnTo>
                      <a:pt x="2462" y="2508"/>
                    </a:lnTo>
                    <a:lnTo>
                      <a:pt x="2454" y="2489"/>
                    </a:lnTo>
                    <a:lnTo>
                      <a:pt x="2451" y="2469"/>
                    </a:lnTo>
                    <a:lnTo>
                      <a:pt x="2454" y="2448"/>
                    </a:lnTo>
                    <a:lnTo>
                      <a:pt x="2462" y="2429"/>
                    </a:lnTo>
                    <a:lnTo>
                      <a:pt x="2474" y="2414"/>
                    </a:lnTo>
                    <a:lnTo>
                      <a:pt x="2490" y="2402"/>
                    </a:lnTo>
                    <a:lnTo>
                      <a:pt x="2509" y="2394"/>
                    </a:lnTo>
                    <a:lnTo>
                      <a:pt x="2530" y="2392"/>
                    </a:lnTo>
                    <a:lnTo>
                      <a:pt x="2877" y="2392"/>
                    </a:lnTo>
                    <a:lnTo>
                      <a:pt x="2940" y="2388"/>
                    </a:lnTo>
                    <a:lnTo>
                      <a:pt x="3000" y="2378"/>
                    </a:lnTo>
                    <a:lnTo>
                      <a:pt x="3058" y="2364"/>
                    </a:lnTo>
                    <a:lnTo>
                      <a:pt x="3115" y="2343"/>
                    </a:lnTo>
                    <a:lnTo>
                      <a:pt x="3168" y="2317"/>
                    </a:lnTo>
                    <a:lnTo>
                      <a:pt x="3219" y="2286"/>
                    </a:lnTo>
                    <a:lnTo>
                      <a:pt x="3265" y="2250"/>
                    </a:lnTo>
                    <a:lnTo>
                      <a:pt x="3308" y="2212"/>
                    </a:lnTo>
                    <a:lnTo>
                      <a:pt x="3348" y="2168"/>
                    </a:lnTo>
                    <a:lnTo>
                      <a:pt x="3383" y="2121"/>
                    </a:lnTo>
                    <a:lnTo>
                      <a:pt x="3413" y="2071"/>
                    </a:lnTo>
                    <a:lnTo>
                      <a:pt x="3440" y="2016"/>
                    </a:lnTo>
                    <a:lnTo>
                      <a:pt x="3460" y="1961"/>
                    </a:lnTo>
                    <a:lnTo>
                      <a:pt x="3475" y="1902"/>
                    </a:lnTo>
                    <a:lnTo>
                      <a:pt x="3484" y="1841"/>
                    </a:lnTo>
                    <a:lnTo>
                      <a:pt x="3487" y="1778"/>
                    </a:lnTo>
                    <a:lnTo>
                      <a:pt x="3484" y="1715"/>
                    </a:lnTo>
                    <a:lnTo>
                      <a:pt x="3475" y="1655"/>
                    </a:lnTo>
                    <a:lnTo>
                      <a:pt x="3460" y="1596"/>
                    </a:lnTo>
                    <a:lnTo>
                      <a:pt x="3440" y="1540"/>
                    </a:lnTo>
                    <a:lnTo>
                      <a:pt x="3413" y="1486"/>
                    </a:lnTo>
                    <a:lnTo>
                      <a:pt x="3383" y="1435"/>
                    </a:lnTo>
                    <a:lnTo>
                      <a:pt x="3348" y="1389"/>
                    </a:lnTo>
                    <a:lnTo>
                      <a:pt x="3308" y="1345"/>
                    </a:lnTo>
                    <a:lnTo>
                      <a:pt x="3265" y="1305"/>
                    </a:lnTo>
                    <a:lnTo>
                      <a:pt x="3219" y="1270"/>
                    </a:lnTo>
                    <a:lnTo>
                      <a:pt x="3168" y="1240"/>
                    </a:lnTo>
                    <a:lnTo>
                      <a:pt x="3115" y="1213"/>
                    </a:lnTo>
                    <a:lnTo>
                      <a:pt x="3058" y="1193"/>
                    </a:lnTo>
                    <a:lnTo>
                      <a:pt x="3000" y="1178"/>
                    </a:lnTo>
                    <a:lnTo>
                      <a:pt x="2940" y="1169"/>
                    </a:lnTo>
                    <a:lnTo>
                      <a:pt x="2877" y="1165"/>
                    </a:lnTo>
                    <a:lnTo>
                      <a:pt x="2815" y="1169"/>
                    </a:lnTo>
                    <a:lnTo>
                      <a:pt x="2798" y="1169"/>
                    </a:lnTo>
                    <a:lnTo>
                      <a:pt x="2782" y="1164"/>
                    </a:lnTo>
                    <a:lnTo>
                      <a:pt x="2766" y="1158"/>
                    </a:lnTo>
                    <a:lnTo>
                      <a:pt x="2753" y="1146"/>
                    </a:lnTo>
                    <a:lnTo>
                      <a:pt x="2743" y="1134"/>
                    </a:lnTo>
                    <a:lnTo>
                      <a:pt x="2735" y="1119"/>
                    </a:lnTo>
                    <a:lnTo>
                      <a:pt x="2731" y="1102"/>
                    </a:lnTo>
                    <a:lnTo>
                      <a:pt x="2730" y="1085"/>
                    </a:lnTo>
                    <a:lnTo>
                      <a:pt x="2730" y="1082"/>
                    </a:lnTo>
                    <a:lnTo>
                      <a:pt x="2731" y="1073"/>
                    </a:lnTo>
                    <a:lnTo>
                      <a:pt x="2732" y="1061"/>
                    </a:lnTo>
                    <a:lnTo>
                      <a:pt x="2732" y="1048"/>
                    </a:lnTo>
                    <a:lnTo>
                      <a:pt x="2733" y="1034"/>
                    </a:lnTo>
                    <a:lnTo>
                      <a:pt x="2733" y="1023"/>
                    </a:lnTo>
                    <a:lnTo>
                      <a:pt x="2730" y="944"/>
                    </a:lnTo>
                    <a:lnTo>
                      <a:pt x="2719" y="868"/>
                    </a:lnTo>
                    <a:lnTo>
                      <a:pt x="2702" y="793"/>
                    </a:lnTo>
                    <a:lnTo>
                      <a:pt x="2679" y="721"/>
                    </a:lnTo>
                    <a:lnTo>
                      <a:pt x="2650" y="652"/>
                    </a:lnTo>
                    <a:lnTo>
                      <a:pt x="2615" y="587"/>
                    </a:lnTo>
                    <a:lnTo>
                      <a:pt x="2575" y="523"/>
                    </a:lnTo>
                    <a:lnTo>
                      <a:pt x="2530" y="466"/>
                    </a:lnTo>
                    <a:lnTo>
                      <a:pt x="2480" y="411"/>
                    </a:lnTo>
                    <a:lnTo>
                      <a:pt x="2426" y="360"/>
                    </a:lnTo>
                    <a:lnTo>
                      <a:pt x="2367" y="316"/>
                    </a:lnTo>
                    <a:lnTo>
                      <a:pt x="2305" y="275"/>
                    </a:lnTo>
                    <a:lnTo>
                      <a:pt x="2240" y="240"/>
                    </a:lnTo>
                    <a:lnTo>
                      <a:pt x="2170" y="210"/>
                    </a:lnTo>
                    <a:lnTo>
                      <a:pt x="2099" y="187"/>
                    </a:lnTo>
                    <a:lnTo>
                      <a:pt x="2024" y="170"/>
                    </a:lnTo>
                    <a:lnTo>
                      <a:pt x="1948" y="160"/>
                    </a:lnTo>
                    <a:lnTo>
                      <a:pt x="1869" y="157"/>
                    </a:lnTo>
                    <a:lnTo>
                      <a:pt x="1800" y="159"/>
                    </a:lnTo>
                    <a:lnTo>
                      <a:pt x="1731" y="168"/>
                    </a:lnTo>
                    <a:lnTo>
                      <a:pt x="1664" y="181"/>
                    </a:lnTo>
                    <a:lnTo>
                      <a:pt x="1597" y="200"/>
                    </a:lnTo>
                    <a:lnTo>
                      <a:pt x="1533" y="225"/>
                    </a:lnTo>
                    <a:lnTo>
                      <a:pt x="1471" y="255"/>
                    </a:lnTo>
                    <a:lnTo>
                      <a:pt x="1411" y="289"/>
                    </a:lnTo>
                    <a:lnTo>
                      <a:pt x="1354" y="328"/>
                    </a:lnTo>
                    <a:lnTo>
                      <a:pt x="1300" y="372"/>
                    </a:lnTo>
                    <a:lnTo>
                      <a:pt x="1250" y="420"/>
                    </a:lnTo>
                    <a:lnTo>
                      <a:pt x="1205" y="471"/>
                    </a:lnTo>
                    <a:lnTo>
                      <a:pt x="1162" y="526"/>
                    </a:lnTo>
                    <a:lnTo>
                      <a:pt x="1126" y="583"/>
                    </a:lnTo>
                    <a:lnTo>
                      <a:pt x="1094" y="643"/>
                    </a:lnTo>
                    <a:lnTo>
                      <a:pt x="1066" y="707"/>
                    </a:lnTo>
                    <a:lnTo>
                      <a:pt x="1044" y="771"/>
                    </a:lnTo>
                    <a:lnTo>
                      <a:pt x="1026" y="838"/>
                    </a:lnTo>
                    <a:lnTo>
                      <a:pt x="1015" y="905"/>
                    </a:lnTo>
                    <a:lnTo>
                      <a:pt x="1010" y="925"/>
                    </a:lnTo>
                    <a:lnTo>
                      <a:pt x="1000" y="942"/>
                    </a:lnTo>
                    <a:lnTo>
                      <a:pt x="987" y="957"/>
                    </a:lnTo>
                    <a:lnTo>
                      <a:pt x="970" y="967"/>
                    </a:lnTo>
                    <a:lnTo>
                      <a:pt x="951" y="972"/>
                    </a:lnTo>
                    <a:lnTo>
                      <a:pt x="930" y="973"/>
                    </a:lnTo>
                    <a:lnTo>
                      <a:pt x="896" y="970"/>
                    </a:lnTo>
                    <a:lnTo>
                      <a:pt x="864" y="969"/>
                    </a:lnTo>
                    <a:lnTo>
                      <a:pt x="795" y="972"/>
                    </a:lnTo>
                    <a:lnTo>
                      <a:pt x="729" y="982"/>
                    </a:lnTo>
                    <a:lnTo>
                      <a:pt x="665" y="998"/>
                    </a:lnTo>
                    <a:lnTo>
                      <a:pt x="603" y="1019"/>
                    </a:lnTo>
                    <a:lnTo>
                      <a:pt x="544" y="1045"/>
                    </a:lnTo>
                    <a:lnTo>
                      <a:pt x="488" y="1078"/>
                    </a:lnTo>
                    <a:lnTo>
                      <a:pt x="435" y="1114"/>
                    </a:lnTo>
                    <a:lnTo>
                      <a:pt x="386" y="1155"/>
                    </a:lnTo>
                    <a:lnTo>
                      <a:pt x="341" y="1201"/>
                    </a:lnTo>
                    <a:lnTo>
                      <a:pt x="300" y="1250"/>
                    </a:lnTo>
                    <a:lnTo>
                      <a:pt x="263" y="1303"/>
                    </a:lnTo>
                    <a:lnTo>
                      <a:pt x="231" y="1360"/>
                    </a:lnTo>
                    <a:lnTo>
                      <a:pt x="205" y="1419"/>
                    </a:lnTo>
                    <a:lnTo>
                      <a:pt x="184" y="1481"/>
                    </a:lnTo>
                    <a:lnTo>
                      <a:pt x="168" y="1545"/>
                    </a:lnTo>
                    <a:lnTo>
                      <a:pt x="158" y="1612"/>
                    </a:lnTo>
                    <a:lnTo>
                      <a:pt x="155" y="1681"/>
                    </a:lnTo>
                    <a:lnTo>
                      <a:pt x="158" y="1748"/>
                    </a:lnTo>
                    <a:lnTo>
                      <a:pt x="168" y="1815"/>
                    </a:lnTo>
                    <a:lnTo>
                      <a:pt x="184" y="1880"/>
                    </a:lnTo>
                    <a:lnTo>
                      <a:pt x="205" y="1942"/>
                    </a:lnTo>
                    <a:lnTo>
                      <a:pt x="231" y="2001"/>
                    </a:lnTo>
                    <a:lnTo>
                      <a:pt x="263" y="2057"/>
                    </a:lnTo>
                    <a:lnTo>
                      <a:pt x="300" y="2111"/>
                    </a:lnTo>
                    <a:lnTo>
                      <a:pt x="341" y="2159"/>
                    </a:lnTo>
                    <a:lnTo>
                      <a:pt x="386" y="2205"/>
                    </a:lnTo>
                    <a:lnTo>
                      <a:pt x="435" y="2246"/>
                    </a:lnTo>
                    <a:lnTo>
                      <a:pt x="488" y="2283"/>
                    </a:lnTo>
                    <a:lnTo>
                      <a:pt x="544" y="2315"/>
                    </a:lnTo>
                    <a:lnTo>
                      <a:pt x="603" y="2342"/>
                    </a:lnTo>
                    <a:lnTo>
                      <a:pt x="665" y="2363"/>
                    </a:lnTo>
                    <a:lnTo>
                      <a:pt x="729" y="2378"/>
                    </a:lnTo>
                    <a:lnTo>
                      <a:pt x="795" y="2388"/>
                    </a:lnTo>
                    <a:lnTo>
                      <a:pt x="864" y="2392"/>
                    </a:lnTo>
                    <a:lnTo>
                      <a:pt x="1180" y="2392"/>
                    </a:lnTo>
                    <a:lnTo>
                      <a:pt x="1201" y="2394"/>
                    </a:lnTo>
                    <a:lnTo>
                      <a:pt x="1219" y="2402"/>
                    </a:lnTo>
                    <a:lnTo>
                      <a:pt x="1235" y="2414"/>
                    </a:lnTo>
                    <a:lnTo>
                      <a:pt x="1248" y="2429"/>
                    </a:lnTo>
                    <a:lnTo>
                      <a:pt x="1255" y="2448"/>
                    </a:lnTo>
                    <a:lnTo>
                      <a:pt x="1258" y="2469"/>
                    </a:lnTo>
                    <a:lnTo>
                      <a:pt x="1255" y="2489"/>
                    </a:lnTo>
                    <a:lnTo>
                      <a:pt x="1248" y="2508"/>
                    </a:lnTo>
                    <a:lnTo>
                      <a:pt x="1235" y="2524"/>
                    </a:lnTo>
                    <a:lnTo>
                      <a:pt x="1219" y="2536"/>
                    </a:lnTo>
                    <a:lnTo>
                      <a:pt x="1201" y="2545"/>
                    </a:lnTo>
                    <a:lnTo>
                      <a:pt x="1180" y="2547"/>
                    </a:lnTo>
                    <a:lnTo>
                      <a:pt x="864" y="2547"/>
                    </a:lnTo>
                    <a:lnTo>
                      <a:pt x="785" y="2544"/>
                    </a:lnTo>
                    <a:lnTo>
                      <a:pt x="708" y="2533"/>
                    </a:lnTo>
                    <a:lnTo>
                      <a:pt x="634" y="2516"/>
                    </a:lnTo>
                    <a:lnTo>
                      <a:pt x="562" y="2493"/>
                    </a:lnTo>
                    <a:lnTo>
                      <a:pt x="493" y="2464"/>
                    </a:lnTo>
                    <a:lnTo>
                      <a:pt x="428" y="2428"/>
                    </a:lnTo>
                    <a:lnTo>
                      <a:pt x="366" y="2388"/>
                    </a:lnTo>
                    <a:lnTo>
                      <a:pt x="307" y="2343"/>
                    </a:lnTo>
                    <a:lnTo>
                      <a:pt x="253" y="2293"/>
                    </a:lnTo>
                    <a:lnTo>
                      <a:pt x="204" y="2238"/>
                    </a:lnTo>
                    <a:lnTo>
                      <a:pt x="158" y="2179"/>
                    </a:lnTo>
                    <a:lnTo>
                      <a:pt x="118" y="2117"/>
                    </a:lnTo>
                    <a:lnTo>
                      <a:pt x="83" y="2052"/>
                    </a:lnTo>
                    <a:lnTo>
                      <a:pt x="54" y="1983"/>
                    </a:lnTo>
                    <a:lnTo>
                      <a:pt x="31" y="1911"/>
                    </a:lnTo>
                    <a:lnTo>
                      <a:pt x="14" y="1836"/>
                    </a:lnTo>
                    <a:lnTo>
                      <a:pt x="3" y="1758"/>
                    </a:lnTo>
                    <a:lnTo>
                      <a:pt x="0" y="1681"/>
                    </a:lnTo>
                    <a:lnTo>
                      <a:pt x="3" y="1602"/>
                    </a:lnTo>
                    <a:lnTo>
                      <a:pt x="14" y="1524"/>
                    </a:lnTo>
                    <a:lnTo>
                      <a:pt x="31" y="1450"/>
                    </a:lnTo>
                    <a:lnTo>
                      <a:pt x="54" y="1377"/>
                    </a:lnTo>
                    <a:lnTo>
                      <a:pt x="83" y="1309"/>
                    </a:lnTo>
                    <a:lnTo>
                      <a:pt x="118" y="1243"/>
                    </a:lnTo>
                    <a:lnTo>
                      <a:pt x="158" y="1181"/>
                    </a:lnTo>
                    <a:lnTo>
                      <a:pt x="204" y="1122"/>
                    </a:lnTo>
                    <a:lnTo>
                      <a:pt x="253" y="1068"/>
                    </a:lnTo>
                    <a:lnTo>
                      <a:pt x="307" y="1018"/>
                    </a:lnTo>
                    <a:lnTo>
                      <a:pt x="366" y="972"/>
                    </a:lnTo>
                    <a:lnTo>
                      <a:pt x="428" y="932"/>
                    </a:lnTo>
                    <a:lnTo>
                      <a:pt x="493" y="897"/>
                    </a:lnTo>
                    <a:lnTo>
                      <a:pt x="562" y="868"/>
                    </a:lnTo>
                    <a:lnTo>
                      <a:pt x="634" y="844"/>
                    </a:lnTo>
                    <a:lnTo>
                      <a:pt x="708" y="828"/>
                    </a:lnTo>
                    <a:lnTo>
                      <a:pt x="785" y="817"/>
                    </a:lnTo>
                    <a:lnTo>
                      <a:pt x="864" y="813"/>
                    </a:lnTo>
                    <a:lnTo>
                      <a:pt x="873" y="813"/>
                    </a:lnTo>
                    <a:lnTo>
                      <a:pt x="890" y="742"/>
                    </a:lnTo>
                    <a:lnTo>
                      <a:pt x="913" y="673"/>
                    </a:lnTo>
                    <a:lnTo>
                      <a:pt x="940" y="606"/>
                    </a:lnTo>
                    <a:lnTo>
                      <a:pt x="972" y="540"/>
                    </a:lnTo>
                    <a:lnTo>
                      <a:pt x="1009" y="478"/>
                    </a:lnTo>
                    <a:lnTo>
                      <a:pt x="1050" y="417"/>
                    </a:lnTo>
                    <a:lnTo>
                      <a:pt x="1095" y="360"/>
                    </a:lnTo>
                    <a:lnTo>
                      <a:pt x="1144" y="306"/>
                    </a:lnTo>
                    <a:lnTo>
                      <a:pt x="1197" y="256"/>
                    </a:lnTo>
                    <a:lnTo>
                      <a:pt x="1254" y="208"/>
                    </a:lnTo>
                    <a:lnTo>
                      <a:pt x="1315" y="166"/>
                    </a:lnTo>
                    <a:lnTo>
                      <a:pt x="1377" y="128"/>
                    </a:lnTo>
                    <a:lnTo>
                      <a:pt x="1442" y="95"/>
                    </a:lnTo>
                    <a:lnTo>
                      <a:pt x="1510" y="66"/>
                    </a:lnTo>
                    <a:lnTo>
                      <a:pt x="1579" y="42"/>
                    </a:lnTo>
                    <a:lnTo>
                      <a:pt x="1650" y="25"/>
                    </a:lnTo>
                    <a:lnTo>
                      <a:pt x="1722" y="11"/>
                    </a:lnTo>
                    <a:lnTo>
                      <a:pt x="1795" y="2"/>
                    </a:lnTo>
                    <a:lnTo>
                      <a:pt x="18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sp>
            <p:nvSpPr>
              <p:cNvPr id="169" name="PA-任意多边形 393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5494338" y="5103813"/>
                <a:ext cx="115887" cy="103188"/>
              </a:xfrm>
              <a:custGeom>
                <a:avLst/>
                <a:gdLst>
                  <a:gd name="T0" fmla="*/ 647 w 725"/>
                  <a:gd name="T1" fmla="*/ 0 h 655"/>
                  <a:gd name="T2" fmla="*/ 668 w 725"/>
                  <a:gd name="T3" fmla="*/ 3 h 655"/>
                  <a:gd name="T4" fmla="*/ 687 w 725"/>
                  <a:gd name="T5" fmla="*/ 11 h 655"/>
                  <a:gd name="T6" fmla="*/ 703 w 725"/>
                  <a:gd name="T7" fmla="*/ 23 h 655"/>
                  <a:gd name="T8" fmla="*/ 715 w 725"/>
                  <a:gd name="T9" fmla="*/ 39 h 655"/>
                  <a:gd name="T10" fmla="*/ 722 w 725"/>
                  <a:gd name="T11" fmla="*/ 58 h 655"/>
                  <a:gd name="T12" fmla="*/ 725 w 725"/>
                  <a:gd name="T13" fmla="*/ 78 h 655"/>
                  <a:gd name="T14" fmla="*/ 722 w 725"/>
                  <a:gd name="T15" fmla="*/ 99 h 655"/>
                  <a:gd name="T16" fmla="*/ 715 w 725"/>
                  <a:gd name="T17" fmla="*/ 117 h 655"/>
                  <a:gd name="T18" fmla="*/ 703 w 725"/>
                  <a:gd name="T19" fmla="*/ 133 h 655"/>
                  <a:gd name="T20" fmla="*/ 687 w 725"/>
                  <a:gd name="T21" fmla="*/ 145 h 655"/>
                  <a:gd name="T22" fmla="*/ 668 w 725"/>
                  <a:gd name="T23" fmla="*/ 153 h 655"/>
                  <a:gd name="T24" fmla="*/ 647 w 725"/>
                  <a:gd name="T25" fmla="*/ 156 h 655"/>
                  <a:gd name="T26" fmla="*/ 591 w 725"/>
                  <a:gd name="T27" fmla="*/ 160 h 655"/>
                  <a:gd name="T28" fmla="*/ 537 w 725"/>
                  <a:gd name="T29" fmla="*/ 169 h 655"/>
                  <a:gd name="T30" fmla="*/ 484 w 725"/>
                  <a:gd name="T31" fmla="*/ 184 h 655"/>
                  <a:gd name="T32" fmla="*/ 434 w 725"/>
                  <a:gd name="T33" fmla="*/ 205 h 655"/>
                  <a:gd name="T34" fmla="*/ 386 w 725"/>
                  <a:gd name="T35" fmla="*/ 231 h 655"/>
                  <a:gd name="T36" fmla="*/ 342 w 725"/>
                  <a:gd name="T37" fmla="*/ 262 h 655"/>
                  <a:gd name="T38" fmla="*/ 301 w 725"/>
                  <a:gd name="T39" fmla="*/ 299 h 655"/>
                  <a:gd name="T40" fmla="*/ 265 w 725"/>
                  <a:gd name="T41" fmla="*/ 337 h 655"/>
                  <a:gd name="T42" fmla="*/ 232 w 725"/>
                  <a:gd name="T43" fmla="*/ 382 h 655"/>
                  <a:gd name="T44" fmla="*/ 205 w 725"/>
                  <a:gd name="T45" fmla="*/ 428 h 655"/>
                  <a:gd name="T46" fmla="*/ 183 w 725"/>
                  <a:gd name="T47" fmla="*/ 480 h 655"/>
                  <a:gd name="T48" fmla="*/ 165 w 725"/>
                  <a:gd name="T49" fmla="*/ 533 h 655"/>
                  <a:gd name="T50" fmla="*/ 155 w 725"/>
                  <a:gd name="T51" fmla="*/ 588 h 655"/>
                  <a:gd name="T52" fmla="*/ 150 w 725"/>
                  <a:gd name="T53" fmla="*/ 607 h 655"/>
                  <a:gd name="T54" fmla="*/ 140 w 725"/>
                  <a:gd name="T55" fmla="*/ 624 h 655"/>
                  <a:gd name="T56" fmla="*/ 126 w 725"/>
                  <a:gd name="T57" fmla="*/ 638 h 655"/>
                  <a:gd name="T58" fmla="*/ 109 w 725"/>
                  <a:gd name="T59" fmla="*/ 650 h 655"/>
                  <a:gd name="T60" fmla="*/ 89 w 725"/>
                  <a:gd name="T61" fmla="*/ 655 h 655"/>
                  <a:gd name="T62" fmla="*/ 68 w 725"/>
                  <a:gd name="T63" fmla="*/ 655 h 655"/>
                  <a:gd name="T64" fmla="*/ 47 w 725"/>
                  <a:gd name="T65" fmla="*/ 650 h 655"/>
                  <a:gd name="T66" fmla="*/ 30 w 725"/>
                  <a:gd name="T67" fmla="*/ 638 h 655"/>
                  <a:gd name="T68" fmla="*/ 16 w 725"/>
                  <a:gd name="T69" fmla="*/ 625 h 655"/>
                  <a:gd name="T70" fmla="*/ 6 w 725"/>
                  <a:gd name="T71" fmla="*/ 607 h 655"/>
                  <a:gd name="T72" fmla="*/ 0 w 725"/>
                  <a:gd name="T73" fmla="*/ 588 h 655"/>
                  <a:gd name="T74" fmla="*/ 0 w 725"/>
                  <a:gd name="T75" fmla="*/ 567 h 655"/>
                  <a:gd name="T76" fmla="*/ 12 w 725"/>
                  <a:gd name="T77" fmla="*/ 504 h 655"/>
                  <a:gd name="T78" fmla="*/ 30 w 725"/>
                  <a:gd name="T79" fmla="*/ 442 h 655"/>
                  <a:gd name="T80" fmla="*/ 53 w 725"/>
                  <a:gd name="T81" fmla="*/ 384 h 655"/>
                  <a:gd name="T82" fmla="*/ 82 w 725"/>
                  <a:gd name="T83" fmla="*/ 329 h 655"/>
                  <a:gd name="T84" fmla="*/ 115 w 725"/>
                  <a:gd name="T85" fmla="*/ 276 h 655"/>
                  <a:gd name="T86" fmla="*/ 154 w 725"/>
                  <a:gd name="T87" fmla="*/ 227 h 655"/>
                  <a:gd name="T88" fmla="*/ 196 w 725"/>
                  <a:gd name="T89" fmla="*/ 183 h 655"/>
                  <a:gd name="T90" fmla="*/ 242 w 725"/>
                  <a:gd name="T91" fmla="*/ 143 h 655"/>
                  <a:gd name="T92" fmla="*/ 292 w 725"/>
                  <a:gd name="T93" fmla="*/ 106 h 655"/>
                  <a:gd name="T94" fmla="*/ 345 w 725"/>
                  <a:gd name="T95" fmla="*/ 75 h 655"/>
                  <a:gd name="T96" fmla="*/ 402 w 725"/>
                  <a:gd name="T97" fmla="*/ 49 h 655"/>
                  <a:gd name="T98" fmla="*/ 459 w 725"/>
                  <a:gd name="T99" fmla="*/ 28 h 655"/>
                  <a:gd name="T100" fmla="*/ 520 w 725"/>
                  <a:gd name="T101" fmla="*/ 13 h 655"/>
                  <a:gd name="T102" fmla="*/ 583 w 725"/>
                  <a:gd name="T103" fmla="*/ 3 h 655"/>
                  <a:gd name="T104" fmla="*/ 647 w 725"/>
                  <a:gd name="T105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25" h="655">
                    <a:moveTo>
                      <a:pt x="647" y="0"/>
                    </a:moveTo>
                    <a:lnTo>
                      <a:pt x="668" y="3"/>
                    </a:lnTo>
                    <a:lnTo>
                      <a:pt x="687" y="11"/>
                    </a:lnTo>
                    <a:lnTo>
                      <a:pt x="703" y="23"/>
                    </a:lnTo>
                    <a:lnTo>
                      <a:pt x="715" y="39"/>
                    </a:lnTo>
                    <a:lnTo>
                      <a:pt x="722" y="58"/>
                    </a:lnTo>
                    <a:lnTo>
                      <a:pt x="725" y="78"/>
                    </a:lnTo>
                    <a:lnTo>
                      <a:pt x="722" y="99"/>
                    </a:lnTo>
                    <a:lnTo>
                      <a:pt x="715" y="117"/>
                    </a:lnTo>
                    <a:lnTo>
                      <a:pt x="703" y="133"/>
                    </a:lnTo>
                    <a:lnTo>
                      <a:pt x="687" y="145"/>
                    </a:lnTo>
                    <a:lnTo>
                      <a:pt x="668" y="153"/>
                    </a:lnTo>
                    <a:lnTo>
                      <a:pt x="647" y="156"/>
                    </a:lnTo>
                    <a:lnTo>
                      <a:pt x="591" y="160"/>
                    </a:lnTo>
                    <a:lnTo>
                      <a:pt x="537" y="169"/>
                    </a:lnTo>
                    <a:lnTo>
                      <a:pt x="484" y="184"/>
                    </a:lnTo>
                    <a:lnTo>
                      <a:pt x="434" y="205"/>
                    </a:lnTo>
                    <a:lnTo>
                      <a:pt x="386" y="231"/>
                    </a:lnTo>
                    <a:lnTo>
                      <a:pt x="342" y="262"/>
                    </a:lnTo>
                    <a:lnTo>
                      <a:pt x="301" y="299"/>
                    </a:lnTo>
                    <a:lnTo>
                      <a:pt x="265" y="337"/>
                    </a:lnTo>
                    <a:lnTo>
                      <a:pt x="232" y="382"/>
                    </a:lnTo>
                    <a:lnTo>
                      <a:pt x="205" y="428"/>
                    </a:lnTo>
                    <a:lnTo>
                      <a:pt x="183" y="480"/>
                    </a:lnTo>
                    <a:lnTo>
                      <a:pt x="165" y="533"/>
                    </a:lnTo>
                    <a:lnTo>
                      <a:pt x="155" y="588"/>
                    </a:lnTo>
                    <a:lnTo>
                      <a:pt x="150" y="607"/>
                    </a:lnTo>
                    <a:lnTo>
                      <a:pt x="140" y="624"/>
                    </a:lnTo>
                    <a:lnTo>
                      <a:pt x="126" y="638"/>
                    </a:lnTo>
                    <a:lnTo>
                      <a:pt x="109" y="650"/>
                    </a:lnTo>
                    <a:lnTo>
                      <a:pt x="89" y="655"/>
                    </a:lnTo>
                    <a:lnTo>
                      <a:pt x="68" y="655"/>
                    </a:lnTo>
                    <a:lnTo>
                      <a:pt x="47" y="650"/>
                    </a:lnTo>
                    <a:lnTo>
                      <a:pt x="30" y="638"/>
                    </a:lnTo>
                    <a:lnTo>
                      <a:pt x="16" y="625"/>
                    </a:lnTo>
                    <a:lnTo>
                      <a:pt x="6" y="607"/>
                    </a:lnTo>
                    <a:lnTo>
                      <a:pt x="0" y="588"/>
                    </a:lnTo>
                    <a:lnTo>
                      <a:pt x="0" y="567"/>
                    </a:lnTo>
                    <a:lnTo>
                      <a:pt x="12" y="504"/>
                    </a:lnTo>
                    <a:lnTo>
                      <a:pt x="30" y="442"/>
                    </a:lnTo>
                    <a:lnTo>
                      <a:pt x="53" y="384"/>
                    </a:lnTo>
                    <a:lnTo>
                      <a:pt x="82" y="329"/>
                    </a:lnTo>
                    <a:lnTo>
                      <a:pt x="115" y="276"/>
                    </a:lnTo>
                    <a:lnTo>
                      <a:pt x="154" y="227"/>
                    </a:lnTo>
                    <a:lnTo>
                      <a:pt x="196" y="183"/>
                    </a:lnTo>
                    <a:lnTo>
                      <a:pt x="242" y="143"/>
                    </a:lnTo>
                    <a:lnTo>
                      <a:pt x="292" y="106"/>
                    </a:lnTo>
                    <a:lnTo>
                      <a:pt x="345" y="75"/>
                    </a:lnTo>
                    <a:lnTo>
                      <a:pt x="402" y="49"/>
                    </a:lnTo>
                    <a:lnTo>
                      <a:pt x="459" y="28"/>
                    </a:lnTo>
                    <a:lnTo>
                      <a:pt x="520" y="13"/>
                    </a:lnTo>
                    <a:lnTo>
                      <a:pt x="583" y="3"/>
                    </a:lnTo>
                    <a:lnTo>
                      <a:pt x="64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sp>
            <p:nvSpPr>
              <p:cNvPr id="170" name="PA-任意多边形 394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5532438" y="5319713"/>
                <a:ext cx="125412" cy="201613"/>
              </a:xfrm>
              <a:custGeom>
                <a:avLst/>
                <a:gdLst>
                  <a:gd name="T0" fmla="*/ 394 w 788"/>
                  <a:gd name="T1" fmla="*/ 0 h 1273"/>
                  <a:gd name="T2" fmla="*/ 415 w 788"/>
                  <a:gd name="T3" fmla="*/ 2 h 1273"/>
                  <a:gd name="T4" fmla="*/ 433 w 788"/>
                  <a:gd name="T5" fmla="*/ 11 h 1273"/>
                  <a:gd name="T6" fmla="*/ 449 w 788"/>
                  <a:gd name="T7" fmla="*/ 22 h 1273"/>
                  <a:gd name="T8" fmla="*/ 461 w 788"/>
                  <a:gd name="T9" fmla="*/ 39 h 1273"/>
                  <a:gd name="T10" fmla="*/ 469 w 788"/>
                  <a:gd name="T11" fmla="*/ 57 h 1273"/>
                  <a:gd name="T12" fmla="*/ 471 w 788"/>
                  <a:gd name="T13" fmla="*/ 78 h 1273"/>
                  <a:gd name="T14" fmla="*/ 471 w 788"/>
                  <a:gd name="T15" fmla="*/ 1038 h 1273"/>
                  <a:gd name="T16" fmla="*/ 658 w 788"/>
                  <a:gd name="T17" fmla="*/ 870 h 1273"/>
                  <a:gd name="T18" fmla="*/ 676 w 788"/>
                  <a:gd name="T19" fmla="*/ 859 h 1273"/>
                  <a:gd name="T20" fmla="*/ 695 w 788"/>
                  <a:gd name="T21" fmla="*/ 852 h 1273"/>
                  <a:gd name="T22" fmla="*/ 715 w 788"/>
                  <a:gd name="T23" fmla="*/ 851 h 1273"/>
                  <a:gd name="T24" fmla="*/ 733 w 788"/>
                  <a:gd name="T25" fmla="*/ 854 h 1273"/>
                  <a:gd name="T26" fmla="*/ 752 w 788"/>
                  <a:gd name="T27" fmla="*/ 863 h 1273"/>
                  <a:gd name="T28" fmla="*/ 768 w 788"/>
                  <a:gd name="T29" fmla="*/ 876 h 1273"/>
                  <a:gd name="T30" fmla="*/ 780 w 788"/>
                  <a:gd name="T31" fmla="*/ 894 h 1273"/>
                  <a:gd name="T32" fmla="*/ 787 w 788"/>
                  <a:gd name="T33" fmla="*/ 913 h 1273"/>
                  <a:gd name="T34" fmla="*/ 788 w 788"/>
                  <a:gd name="T35" fmla="*/ 933 h 1273"/>
                  <a:gd name="T36" fmla="*/ 784 w 788"/>
                  <a:gd name="T37" fmla="*/ 952 h 1273"/>
                  <a:gd name="T38" fmla="*/ 775 w 788"/>
                  <a:gd name="T39" fmla="*/ 971 h 1273"/>
                  <a:gd name="T40" fmla="*/ 762 w 788"/>
                  <a:gd name="T41" fmla="*/ 986 h 1273"/>
                  <a:gd name="T42" fmla="*/ 479 w 788"/>
                  <a:gd name="T43" fmla="*/ 1240 h 1273"/>
                  <a:gd name="T44" fmla="*/ 460 w 788"/>
                  <a:gd name="T45" fmla="*/ 1254 h 1273"/>
                  <a:gd name="T46" fmla="*/ 439 w 788"/>
                  <a:gd name="T47" fmla="*/ 1264 h 1273"/>
                  <a:gd name="T48" fmla="*/ 417 w 788"/>
                  <a:gd name="T49" fmla="*/ 1271 h 1273"/>
                  <a:gd name="T50" fmla="*/ 394 w 788"/>
                  <a:gd name="T51" fmla="*/ 1273 h 1273"/>
                  <a:gd name="T52" fmla="*/ 371 w 788"/>
                  <a:gd name="T53" fmla="*/ 1271 h 1273"/>
                  <a:gd name="T54" fmla="*/ 349 w 788"/>
                  <a:gd name="T55" fmla="*/ 1264 h 1273"/>
                  <a:gd name="T56" fmla="*/ 328 w 788"/>
                  <a:gd name="T57" fmla="*/ 1254 h 1273"/>
                  <a:gd name="T58" fmla="*/ 309 w 788"/>
                  <a:gd name="T59" fmla="*/ 1240 h 1273"/>
                  <a:gd name="T60" fmla="*/ 26 w 788"/>
                  <a:gd name="T61" fmla="*/ 986 h 1273"/>
                  <a:gd name="T62" fmla="*/ 12 w 788"/>
                  <a:gd name="T63" fmla="*/ 971 h 1273"/>
                  <a:gd name="T64" fmla="*/ 3 w 788"/>
                  <a:gd name="T65" fmla="*/ 952 h 1273"/>
                  <a:gd name="T66" fmla="*/ 0 w 788"/>
                  <a:gd name="T67" fmla="*/ 933 h 1273"/>
                  <a:gd name="T68" fmla="*/ 1 w 788"/>
                  <a:gd name="T69" fmla="*/ 913 h 1273"/>
                  <a:gd name="T70" fmla="*/ 8 w 788"/>
                  <a:gd name="T71" fmla="*/ 894 h 1273"/>
                  <a:gd name="T72" fmla="*/ 20 w 788"/>
                  <a:gd name="T73" fmla="*/ 876 h 1273"/>
                  <a:gd name="T74" fmla="*/ 36 w 788"/>
                  <a:gd name="T75" fmla="*/ 863 h 1273"/>
                  <a:gd name="T76" fmla="*/ 53 w 788"/>
                  <a:gd name="T77" fmla="*/ 854 h 1273"/>
                  <a:gd name="T78" fmla="*/ 73 w 788"/>
                  <a:gd name="T79" fmla="*/ 851 h 1273"/>
                  <a:gd name="T80" fmla="*/ 93 w 788"/>
                  <a:gd name="T81" fmla="*/ 852 h 1273"/>
                  <a:gd name="T82" fmla="*/ 112 w 788"/>
                  <a:gd name="T83" fmla="*/ 859 h 1273"/>
                  <a:gd name="T84" fmla="*/ 130 w 788"/>
                  <a:gd name="T85" fmla="*/ 870 h 1273"/>
                  <a:gd name="T86" fmla="*/ 316 w 788"/>
                  <a:gd name="T87" fmla="*/ 1038 h 1273"/>
                  <a:gd name="T88" fmla="*/ 316 w 788"/>
                  <a:gd name="T89" fmla="*/ 78 h 1273"/>
                  <a:gd name="T90" fmla="*/ 319 w 788"/>
                  <a:gd name="T91" fmla="*/ 57 h 1273"/>
                  <a:gd name="T92" fmla="*/ 326 w 788"/>
                  <a:gd name="T93" fmla="*/ 39 h 1273"/>
                  <a:gd name="T94" fmla="*/ 339 w 788"/>
                  <a:gd name="T95" fmla="*/ 22 h 1273"/>
                  <a:gd name="T96" fmla="*/ 354 w 788"/>
                  <a:gd name="T97" fmla="*/ 11 h 1273"/>
                  <a:gd name="T98" fmla="*/ 373 w 788"/>
                  <a:gd name="T99" fmla="*/ 2 h 1273"/>
                  <a:gd name="T100" fmla="*/ 394 w 788"/>
                  <a:gd name="T101" fmla="*/ 0 h 1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88" h="1273">
                    <a:moveTo>
                      <a:pt x="394" y="0"/>
                    </a:moveTo>
                    <a:lnTo>
                      <a:pt x="415" y="2"/>
                    </a:lnTo>
                    <a:lnTo>
                      <a:pt x="433" y="11"/>
                    </a:lnTo>
                    <a:lnTo>
                      <a:pt x="449" y="22"/>
                    </a:lnTo>
                    <a:lnTo>
                      <a:pt x="461" y="39"/>
                    </a:lnTo>
                    <a:lnTo>
                      <a:pt x="469" y="57"/>
                    </a:lnTo>
                    <a:lnTo>
                      <a:pt x="471" y="78"/>
                    </a:lnTo>
                    <a:lnTo>
                      <a:pt x="471" y="1038"/>
                    </a:lnTo>
                    <a:lnTo>
                      <a:pt x="658" y="870"/>
                    </a:lnTo>
                    <a:lnTo>
                      <a:pt x="676" y="859"/>
                    </a:lnTo>
                    <a:lnTo>
                      <a:pt x="695" y="852"/>
                    </a:lnTo>
                    <a:lnTo>
                      <a:pt x="715" y="851"/>
                    </a:lnTo>
                    <a:lnTo>
                      <a:pt x="733" y="854"/>
                    </a:lnTo>
                    <a:lnTo>
                      <a:pt x="752" y="863"/>
                    </a:lnTo>
                    <a:lnTo>
                      <a:pt x="768" y="876"/>
                    </a:lnTo>
                    <a:lnTo>
                      <a:pt x="780" y="894"/>
                    </a:lnTo>
                    <a:lnTo>
                      <a:pt x="787" y="913"/>
                    </a:lnTo>
                    <a:lnTo>
                      <a:pt x="788" y="933"/>
                    </a:lnTo>
                    <a:lnTo>
                      <a:pt x="784" y="952"/>
                    </a:lnTo>
                    <a:lnTo>
                      <a:pt x="775" y="971"/>
                    </a:lnTo>
                    <a:lnTo>
                      <a:pt x="762" y="986"/>
                    </a:lnTo>
                    <a:lnTo>
                      <a:pt x="479" y="1240"/>
                    </a:lnTo>
                    <a:lnTo>
                      <a:pt x="460" y="1254"/>
                    </a:lnTo>
                    <a:lnTo>
                      <a:pt x="439" y="1264"/>
                    </a:lnTo>
                    <a:lnTo>
                      <a:pt x="417" y="1271"/>
                    </a:lnTo>
                    <a:lnTo>
                      <a:pt x="394" y="1273"/>
                    </a:lnTo>
                    <a:lnTo>
                      <a:pt x="371" y="1271"/>
                    </a:lnTo>
                    <a:lnTo>
                      <a:pt x="349" y="1264"/>
                    </a:lnTo>
                    <a:lnTo>
                      <a:pt x="328" y="1254"/>
                    </a:lnTo>
                    <a:lnTo>
                      <a:pt x="309" y="1240"/>
                    </a:lnTo>
                    <a:lnTo>
                      <a:pt x="26" y="986"/>
                    </a:lnTo>
                    <a:lnTo>
                      <a:pt x="12" y="971"/>
                    </a:lnTo>
                    <a:lnTo>
                      <a:pt x="3" y="952"/>
                    </a:lnTo>
                    <a:lnTo>
                      <a:pt x="0" y="933"/>
                    </a:lnTo>
                    <a:lnTo>
                      <a:pt x="1" y="913"/>
                    </a:lnTo>
                    <a:lnTo>
                      <a:pt x="8" y="894"/>
                    </a:lnTo>
                    <a:lnTo>
                      <a:pt x="20" y="876"/>
                    </a:lnTo>
                    <a:lnTo>
                      <a:pt x="36" y="863"/>
                    </a:lnTo>
                    <a:lnTo>
                      <a:pt x="53" y="854"/>
                    </a:lnTo>
                    <a:lnTo>
                      <a:pt x="73" y="851"/>
                    </a:lnTo>
                    <a:lnTo>
                      <a:pt x="93" y="852"/>
                    </a:lnTo>
                    <a:lnTo>
                      <a:pt x="112" y="859"/>
                    </a:lnTo>
                    <a:lnTo>
                      <a:pt x="130" y="870"/>
                    </a:lnTo>
                    <a:lnTo>
                      <a:pt x="316" y="1038"/>
                    </a:lnTo>
                    <a:lnTo>
                      <a:pt x="316" y="78"/>
                    </a:lnTo>
                    <a:lnTo>
                      <a:pt x="319" y="57"/>
                    </a:lnTo>
                    <a:lnTo>
                      <a:pt x="326" y="39"/>
                    </a:lnTo>
                    <a:lnTo>
                      <a:pt x="339" y="22"/>
                    </a:lnTo>
                    <a:lnTo>
                      <a:pt x="354" y="11"/>
                    </a:lnTo>
                    <a:lnTo>
                      <a:pt x="373" y="2"/>
                    </a:lnTo>
                    <a:lnTo>
                      <a:pt x="3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</p:grpSp>
        <p:sp>
          <p:nvSpPr>
            <p:cNvPr id="171" name="Freeform 9"/>
            <p:cNvSpPr>
              <a:spLocks noEditPoints="1"/>
            </p:cNvSpPr>
            <p:nvPr/>
          </p:nvSpPr>
          <p:spPr bwMode="auto">
            <a:xfrm>
              <a:off x="16960" y="2748"/>
              <a:ext cx="953" cy="1045"/>
            </a:xfrm>
            <a:custGeom>
              <a:avLst/>
              <a:gdLst>
                <a:gd name="T0" fmla="*/ 2210 w 2210"/>
                <a:gd name="T1" fmla="*/ 1381 h 2427"/>
                <a:gd name="T2" fmla="*/ 2210 w 2210"/>
                <a:gd name="T3" fmla="*/ 1372 h 2427"/>
                <a:gd name="T4" fmla="*/ 2204 w 2210"/>
                <a:gd name="T5" fmla="*/ 1305 h 2427"/>
                <a:gd name="T6" fmla="*/ 1459 w 2210"/>
                <a:gd name="T7" fmla="*/ 266 h 2427"/>
                <a:gd name="T8" fmla="*/ 1378 w 2210"/>
                <a:gd name="T9" fmla="*/ 314 h 2427"/>
                <a:gd name="T10" fmla="*/ 2076 w 2210"/>
                <a:gd name="T11" fmla="*/ 1120 h 2427"/>
                <a:gd name="T12" fmla="*/ 1634 w 2210"/>
                <a:gd name="T13" fmla="*/ 1209 h 2427"/>
                <a:gd name="T14" fmla="*/ 1111 w 2210"/>
                <a:gd name="T15" fmla="*/ 1209 h 2427"/>
                <a:gd name="T16" fmla="*/ 588 w 2210"/>
                <a:gd name="T17" fmla="*/ 1209 h 2427"/>
                <a:gd name="T18" fmla="*/ 125 w 2210"/>
                <a:gd name="T19" fmla="*/ 1137 h 2427"/>
                <a:gd name="T20" fmla="*/ 1102 w 2210"/>
                <a:gd name="T21" fmla="*/ 316 h 2427"/>
                <a:gd name="T22" fmla="*/ 1157 w 2210"/>
                <a:gd name="T23" fmla="*/ 53 h 2427"/>
                <a:gd name="T24" fmla="*/ 1047 w 2210"/>
                <a:gd name="T25" fmla="*/ 53 h 2427"/>
                <a:gd name="T26" fmla="*/ 1 w 2210"/>
                <a:gd name="T27" fmla="*/ 1305 h 2427"/>
                <a:gd name="T28" fmla="*/ 0 w 2210"/>
                <a:gd name="T29" fmla="*/ 1381 h 2427"/>
                <a:gd name="T30" fmla="*/ 115 w 2210"/>
                <a:gd name="T31" fmla="*/ 1388 h 2427"/>
                <a:gd name="T32" fmla="*/ 326 w 2210"/>
                <a:gd name="T33" fmla="*/ 1163 h 2427"/>
                <a:gd name="T34" fmla="*/ 535 w 2210"/>
                <a:gd name="T35" fmla="*/ 1384 h 2427"/>
                <a:gd name="T36" fmla="*/ 535 w 2210"/>
                <a:gd name="T37" fmla="*/ 1387 h 2427"/>
                <a:gd name="T38" fmla="*/ 535 w 2210"/>
                <a:gd name="T39" fmla="*/ 1388 h 2427"/>
                <a:gd name="T40" fmla="*/ 641 w 2210"/>
                <a:gd name="T41" fmla="*/ 1388 h 2427"/>
                <a:gd name="T42" fmla="*/ 641 w 2210"/>
                <a:gd name="T43" fmla="*/ 1387 h 2427"/>
                <a:gd name="T44" fmla="*/ 640 w 2210"/>
                <a:gd name="T45" fmla="*/ 1383 h 2427"/>
                <a:gd name="T46" fmla="*/ 850 w 2210"/>
                <a:gd name="T47" fmla="*/ 1163 h 2427"/>
                <a:gd name="T48" fmla="*/ 1054 w 2210"/>
                <a:gd name="T49" fmla="*/ 2030 h 2427"/>
                <a:gd name="T50" fmla="*/ 827 w 2210"/>
                <a:gd name="T51" fmla="*/ 2317 h 2427"/>
                <a:gd name="T52" fmla="*/ 524 w 2210"/>
                <a:gd name="T53" fmla="*/ 2014 h 2427"/>
                <a:gd name="T54" fmla="*/ 827 w 2210"/>
                <a:gd name="T55" fmla="*/ 2427 h 2427"/>
                <a:gd name="T56" fmla="*/ 1164 w 2210"/>
                <a:gd name="T57" fmla="*/ 2042 h 2427"/>
                <a:gd name="T58" fmla="*/ 1373 w 2210"/>
                <a:gd name="T59" fmla="*/ 1163 h 2427"/>
                <a:gd name="T60" fmla="*/ 1582 w 2210"/>
                <a:gd name="T61" fmla="*/ 1383 h 2427"/>
                <a:gd name="T62" fmla="*/ 1582 w 2210"/>
                <a:gd name="T63" fmla="*/ 1387 h 2427"/>
                <a:gd name="T64" fmla="*/ 1582 w 2210"/>
                <a:gd name="T65" fmla="*/ 1388 h 2427"/>
                <a:gd name="T66" fmla="*/ 1687 w 2210"/>
                <a:gd name="T67" fmla="*/ 1388 h 2427"/>
                <a:gd name="T68" fmla="*/ 1687 w 2210"/>
                <a:gd name="T69" fmla="*/ 1387 h 2427"/>
                <a:gd name="T70" fmla="*/ 1687 w 2210"/>
                <a:gd name="T71" fmla="*/ 1384 h 2427"/>
                <a:gd name="T72" fmla="*/ 1896 w 2210"/>
                <a:gd name="T73" fmla="*/ 1163 h 2427"/>
                <a:gd name="T74" fmla="*/ 2100 w 2210"/>
                <a:gd name="T75" fmla="*/ 1381 h 2427"/>
                <a:gd name="T76" fmla="*/ 2100 w 2210"/>
                <a:gd name="T77" fmla="*/ 1381 h 2427"/>
                <a:gd name="T78" fmla="*/ 2210 w 2210"/>
                <a:gd name="T79" fmla="*/ 1388 h 2427"/>
                <a:gd name="T80" fmla="*/ 2210 w 2210"/>
                <a:gd name="T81" fmla="*/ 1383 h 2427"/>
                <a:gd name="T82" fmla="*/ 2210 w 2210"/>
                <a:gd name="T83" fmla="*/ 138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10" h="2427"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81"/>
                    <a:pt x="2210" y="1381"/>
                    <a:pt x="2210" y="1381"/>
                  </a:cubicBezTo>
                  <a:cubicBezTo>
                    <a:pt x="2210" y="1379"/>
                    <a:pt x="2210" y="1376"/>
                    <a:pt x="2210" y="1372"/>
                  </a:cubicBezTo>
                  <a:cubicBezTo>
                    <a:pt x="2209" y="1363"/>
                    <a:pt x="2208" y="1354"/>
                    <a:pt x="2207" y="1345"/>
                  </a:cubicBezTo>
                  <a:cubicBezTo>
                    <a:pt x="2205" y="1328"/>
                    <a:pt x="2204" y="1310"/>
                    <a:pt x="2204" y="1305"/>
                  </a:cubicBezTo>
                  <a:cubicBezTo>
                    <a:pt x="2204" y="823"/>
                    <a:pt x="1894" y="413"/>
                    <a:pt x="1462" y="264"/>
                  </a:cubicBezTo>
                  <a:cubicBezTo>
                    <a:pt x="1461" y="265"/>
                    <a:pt x="1460" y="265"/>
                    <a:pt x="1459" y="266"/>
                  </a:cubicBezTo>
                  <a:cubicBezTo>
                    <a:pt x="1451" y="262"/>
                    <a:pt x="1442" y="259"/>
                    <a:pt x="1433" y="259"/>
                  </a:cubicBezTo>
                  <a:cubicBezTo>
                    <a:pt x="1402" y="259"/>
                    <a:pt x="1378" y="284"/>
                    <a:pt x="1378" y="314"/>
                  </a:cubicBezTo>
                  <a:cubicBezTo>
                    <a:pt x="1378" y="343"/>
                    <a:pt x="1400" y="367"/>
                    <a:pt x="1428" y="369"/>
                  </a:cubicBezTo>
                  <a:cubicBezTo>
                    <a:pt x="1758" y="484"/>
                    <a:pt x="2009" y="769"/>
                    <a:pt x="2076" y="1120"/>
                  </a:cubicBezTo>
                  <a:cubicBezTo>
                    <a:pt x="2025" y="1081"/>
                    <a:pt x="1963" y="1058"/>
                    <a:pt x="1896" y="1058"/>
                  </a:cubicBezTo>
                  <a:cubicBezTo>
                    <a:pt x="1787" y="1058"/>
                    <a:pt x="1691" y="1119"/>
                    <a:pt x="1634" y="1209"/>
                  </a:cubicBezTo>
                  <a:cubicBezTo>
                    <a:pt x="1578" y="1119"/>
                    <a:pt x="1482" y="1058"/>
                    <a:pt x="1373" y="1058"/>
                  </a:cubicBezTo>
                  <a:cubicBezTo>
                    <a:pt x="1264" y="1058"/>
                    <a:pt x="1167" y="1119"/>
                    <a:pt x="1111" y="1209"/>
                  </a:cubicBezTo>
                  <a:cubicBezTo>
                    <a:pt x="1055" y="1119"/>
                    <a:pt x="959" y="1058"/>
                    <a:pt x="850" y="1058"/>
                  </a:cubicBezTo>
                  <a:cubicBezTo>
                    <a:pt x="740" y="1058"/>
                    <a:pt x="644" y="1119"/>
                    <a:pt x="588" y="1209"/>
                  </a:cubicBezTo>
                  <a:cubicBezTo>
                    <a:pt x="532" y="1119"/>
                    <a:pt x="436" y="1058"/>
                    <a:pt x="326" y="1058"/>
                  </a:cubicBezTo>
                  <a:cubicBezTo>
                    <a:pt x="250" y="1058"/>
                    <a:pt x="180" y="1088"/>
                    <a:pt x="125" y="1137"/>
                  </a:cubicBezTo>
                  <a:cubicBezTo>
                    <a:pt x="205" y="675"/>
                    <a:pt x="604" y="322"/>
                    <a:pt x="1087" y="314"/>
                  </a:cubicBezTo>
                  <a:cubicBezTo>
                    <a:pt x="1091" y="316"/>
                    <a:pt x="1096" y="316"/>
                    <a:pt x="1102" y="316"/>
                  </a:cubicBezTo>
                  <a:cubicBezTo>
                    <a:pt x="1141" y="316"/>
                    <a:pt x="1157" y="284"/>
                    <a:pt x="1157" y="245"/>
                  </a:cubicBezTo>
                  <a:cubicBezTo>
                    <a:pt x="1157" y="53"/>
                    <a:pt x="1157" y="53"/>
                    <a:pt x="1157" y="53"/>
                  </a:cubicBezTo>
                  <a:cubicBezTo>
                    <a:pt x="1157" y="22"/>
                    <a:pt x="1134" y="0"/>
                    <a:pt x="1102" y="0"/>
                  </a:cubicBezTo>
                  <a:cubicBezTo>
                    <a:pt x="1078" y="0"/>
                    <a:pt x="1047" y="20"/>
                    <a:pt x="1047" y="53"/>
                  </a:cubicBezTo>
                  <a:cubicBezTo>
                    <a:pt x="1047" y="205"/>
                    <a:pt x="1047" y="205"/>
                    <a:pt x="1047" y="205"/>
                  </a:cubicBezTo>
                  <a:cubicBezTo>
                    <a:pt x="464" y="234"/>
                    <a:pt x="1" y="716"/>
                    <a:pt x="1" y="1305"/>
                  </a:cubicBezTo>
                  <a:cubicBezTo>
                    <a:pt x="1" y="1312"/>
                    <a:pt x="1" y="1345"/>
                    <a:pt x="1" y="1368"/>
                  </a:cubicBezTo>
                  <a:cubicBezTo>
                    <a:pt x="0" y="1372"/>
                    <a:pt x="0" y="1376"/>
                    <a:pt x="0" y="1381"/>
                  </a:cubicBezTo>
                  <a:cubicBezTo>
                    <a:pt x="0" y="1413"/>
                    <a:pt x="26" y="1440"/>
                    <a:pt x="58" y="1440"/>
                  </a:cubicBezTo>
                  <a:cubicBezTo>
                    <a:pt x="87" y="1440"/>
                    <a:pt x="112" y="1417"/>
                    <a:pt x="115" y="1388"/>
                  </a:cubicBezTo>
                  <a:cubicBezTo>
                    <a:pt x="117" y="1388"/>
                    <a:pt x="117" y="1388"/>
                    <a:pt x="117" y="1388"/>
                  </a:cubicBezTo>
                  <a:cubicBezTo>
                    <a:pt x="118" y="1271"/>
                    <a:pt x="211" y="1163"/>
                    <a:pt x="326" y="1163"/>
                  </a:cubicBezTo>
                  <a:cubicBezTo>
                    <a:pt x="438" y="1163"/>
                    <a:pt x="530" y="1265"/>
                    <a:pt x="536" y="1378"/>
                  </a:cubicBezTo>
                  <a:cubicBezTo>
                    <a:pt x="535" y="1380"/>
                    <a:pt x="535" y="1382"/>
                    <a:pt x="535" y="1384"/>
                  </a:cubicBezTo>
                  <a:cubicBezTo>
                    <a:pt x="535" y="1385"/>
                    <a:pt x="535" y="1385"/>
                    <a:pt x="535" y="1386"/>
                  </a:cubicBezTo>
                  <a:cubicBezTo>
                    <a:pt x="535" y="1386"/>
                    <a:pt x="535" y="1386"/>
                    <a:pt x="535" y="1387"/>
                  </a:cubicBezTo>
                  <a:cubicBezTo>
                    <a:pt x="535" y="1387"/>
                    <a:pt x="535" y="1388"/>
                    <a:pt x="535" y="1388"/>
                  </a:cubicBezTo>
                  <a:cubicBezTo>
                    <a:pt x="535" y="1388"/>
                    <a:pt x="535" y="1388"/>
                    <a:pt x="535" y="1388"/>
                  </a:cubicBezTo>
                  <a:cubicBezTo>
                    <a:pt x="536" y="1417"/>
                    <a:pt x="560" y="1440"/>
                    <a:pt x="588" y="1440"/>
                  </a:cubicBezTo>
                  <a:cubicBezTo>
                    <a:pt x="616" y="1440"/>
                    <a:pt x="639" y="1417"/>
                    <a:pt x="641" y="1388"/>
                  </a:cubicBezTo>
                  <a:cubicBezTo>
                    <a:pt x="641" y="1388"/>
                    <a:pt x="641" y="1388"/>
                    <a:pt x="641" y="1388"/>
                  </a:cubicBezTo>
                  <a:cubicBezTo>
                    <a:pt x="641" y="1388"/>
                    <a:pt x="641" y="1387"/>
                    <a:pt x="641" y="1387"/>
                  </a:cubicBezTo>
                  <a:cubicBezTo>
                    <a:pt x="641" y="1387"/>
                    <a:pt x="641" y="1386"/>
                    <a:pt x="641" y="1386"/>
                  </a:cubicBezTo>
                  <a:cubicBezTo>
                    <a:pt x="641" y="1385"/>
                    <a:pt x="641" y="1384"/>
                    <a:pt x="640" y="1383"/>
                  </a:cubicBezTo>
                  <a:cubicBezTo>
                    <a:pt x="640" y="1381"/>
                    <a:pt x="640" y="1379"/>
                    <a:pt x="640" y="1378"/>
                  </a:cubicBezTo>
                  <a:cubicBezTo>
                    <a:pt x="646" y="1265"/>
                    <a:pt x="738" y="1163"/>
                    <a:pt x="850" y="1163"/>
                  </a:cubicBezTo>
                  <a:cubicBezTo>
                    <a:pt x="949" y="1163"/>
                    <a:pt x="1032" y="1244"/>
                    <a:pt x="1054" y="1341"/>
                  </a:cubicBezTo>
                  <a:cubicBezTo>
                    <a:pt x="1054" y="2030"/>
                    <a:pt x="1054" y="2030"/>
                    <a:pt x="1054" y="2030"/>
                  </a:cubicBezTo>
                  <a:cubicBezTo>
                    <a:pt x="1049" y="2041"/>
                    <a:pt x="1047" y="2055"/>
                    <a:pt x="1047" y="2069"/>
                  </a:cubicBezTo>
                  <a:cubicBezTo>
                    <a:pt x="1047" y="2190"/>
                    <a:pt x="1000" y="2317"/>
                    <a:pt x="827" y="2317"/>
                  </a:cubicBezTo>
                  <a:cubicBezTo>
                    <a:pt x="676" y="2317"/>
                    <a:pt x="579" y="2190"/>
                    <a:pt x="579" y="2069"/>
                  </a:cubicBezTo>
                  <a:cubicBezTo>
                    <a:pt x="579" y="2030"/>
                    <a:pt x="552" y="2014"/>
                    <a:pt x="524" y="2014"/>
                  </a:cubicBezTo>
                  <a:cubicBezTo>
                    <a:pt x="496" y="2014"/>
                    <a:pt x="469" y="2030"/>
                    <a:pt x="469" y="2069"/>
                  </a:cubicBezTo>
                  <a:cubicBezTo>
                    <a:pt x="469" y="2268"/>
                    <a:pt x="578" y="2427"/>
                    <a:pt x="827" y="2427"/>
                  </a:cubicBezTo>
                  <a:cubicBezTo>
                    <a:pt x="1112" y="2427"/>
                    <a:pt x="1156" y="2274"/>
                    <a:pt x="1157" y="2080"/>
                  </a:cubicBezTo>
                  <a:cubicBezTo>
                    <a:pt x="1162" y="2069"/>
                    <a:pt x="1164" y="2056"/>
                    <a:pt x="1164" y="2042"/>
                  </a:cubicBezTo>
                  <a:cubicBezTo>
                    <a:pt x="1164" y="1375"/>
                    <a:pt x="1164" y="1375"/>
                    <a:pt x="1164" y="1375"/>
                  </a:cubicBezTo>
                  <a:cubicBezTo>
                    <a:pt x="1171" y="1263"/>
                    <a:pt x="1262" y="1163"/>
                    <a:pt x="1373" y="1163"/>
                  </a:cubicBezTo>
                  <a:cubicBezTo>
                    <a:pt x="1485" y="1163"/>
                    <a:pt x="1576" y="1265"/>
                    <a:pt x="1582" y="1378"/>
                  </a:cubicBezTo>
                  <a:cubicBezTo>
                    <a:pt x="1582" y="1379"/>
                    <a:pt x="1582" y="1381"/>
                    <a:pt x="1582" y="1383"/>
                  </a:cubicBezTo>
                  <a:cubicBezTo>
                    <a:pt x="1582" y="1384"/>
                    <a:pt x="1582" y="1385"/>
                    <a:pt x="1582" y="1386"/>
                  </a:cubicBezTo>
                  <a:cubicBezTo>
                    <a:pt x="1582" y="1386"/>
                    <a:pt x="1582" y="1387"/>
                    <a:pt x="1582" y="1387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2" y="1388"/>
                    <a:pt x="1582" y="1388"/>
                    <a:pt x="1582" y="1388"/>
                  </a:cubicBezTo>
                  <a:cubicBezTo>
                    <a:pt x="1583" y="1417"/>
                    <a:pt x="1606" y="1440"/>
                    <a:pt x="1634" y="1440"/>
                  </a:cubicBezTo>
                  <a:cubicBezTo>
                    <a:pt x="1663" y="1440"/>
                    <a:pt x="1686" y="1417"/>
                    <a:pt x="1687" y="1388"/>
                  </a:cubicBezTo>
                  <a:cubicBezTo>
                    <a:pt x="1687" y="1388"/>
                    <a:pt x="1687" y="1388"/>
                    <a:pt x="1687" y="1388"/>
                  </a:cubicBezTo>
                  <a:cubicBezTo>
                    <a:pt x="1687" y="1388"/>
                    <a:pt x="1687" y="1387"/>
                    <a:pt x="1687" y="1387"/>
                  </a:cubicBezTo>
                  <a:cubicBezTo>
                    <a:pt x="1687" y="1386"/>
                    <a:pt x="1687" y="1386"/>
                    <a:pt x="1687" y="1386"/>
                  </a:cubicBezTo>
                  <a:cubicBezTo>
                    <a:pt x="1687" y="1385"/>
                    <a:pt x="1687" y="1385"/>
                    <a:pt x="1687" y="1384"/>
                  </a:cubicBezTo>
                  <a:cubicBezTo>
                    <a:pt x="1687" y="1382"/>
                    <a:pt x="1687" y="1380"/>
                    <a:pt x="1687" y="1378"/>
                  </a:cubicBezTo>
                  <a:cubicBezTo>
                    <a:pt x="1692" y="1265"/>
                    <a:pt x="1784" y="1163"/>
                    <a:pt x="1896" y="1163"/>
                  </a:cubicBezTo>
                  <a:cubicBezTo>
                    <a:pt x="1988" y="1163"/>
                    <a:pt x="2067" y="1233"/>
                    <a:pt x="2095" y="1321"/>
                  </a:cubicBezTo>
                  <a:cubicBezTo>
                    <a:pt x="2096" y="1341"/>
                    <a:pt x="2100" y="1374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381"/>
                    <a:pt x="2100" y="1381"/>
                    <a:pt x="2100" y="1381"/>
                  </a:cubicBezTo>
                  <a:cubicBezTo>
                    <a:pt x="2100" y="1412"/>
                    <a:pt x="2125" y="1436"/>
                    <a:pt x="2155" y="1436"/>
                  </a:cubicBezTo>
                  <a:cubicBezTo>
                    <a:pt x="2183" y="1436"/>
                    <a:pt x="2206" y="1415"/>
                    <a:pt x="2210" y="1388"/>
                  </a:cubicBezTo>
                  <a:cubicBezTo>
                    <a:pt x="2210" y="1388"/>
                    <a:pt x="2210" y="1388"/>
                    <a:pt x="2210" y="1388"/>
                  </a:cubicBezTo>
                  <a:cubicBezTo>
                    <a:pt x="2210" y="1386"/>
                    <a:pt x="2210" y="1385"/>
                    <a:pt x="2210" y="1383"/>
                  </a:cubicBezTo>
                  <a:cubicBezTo>
                    <a:pt x="2210" y="1382"/>
                    <a:pt x="2210" y="1382"/>
                    <a:pt x="2210" y="1381"/>
                  </a:cubicBezTo>
                  <a:close/>
                  <a:moveTo>
                    <a:pt x="2210" y="1381"/>
                  </a:moveTo>
                  <a:cubicBezTo>
                    <a:pt x="2210" y="1381"/>
                    <a:pt x="2210" y="1381"/>
                    <a:pt x="2210" y="1381"/>
                  </a:cubicBezTo>
                </a:path>
              </a:pathLst>
            </a:custGeom>
            <a:solidFill>
              <a:srgbClr val="ED7025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172" name="Group 27"/>
            <p:cNvGrpSpPr/>
            <p:nvPr/>
          </p:nvGrpSpPr>
          <p:grpSpPr>
            <a:xfrm rot="0">
              <a:off x="11276" y="2913"/>
              <a:ext cx="914" cy="832"/>
              <a:chOff x="8947150" y="4140201"/>
              <a:chExt cx="331787" cy="300038"/>
            </a:xfrm>
            <a:solidFill>
              <a:srgbClr val="ECAF74"/>
            </a:solidFill>
          </p:grpSpPr>
          <p:sp>
            <p:nvSpPr>
              <p:cNvPr id="173" name="Freeform 6"/>
              <p:cNvSpPr>
                <a:spLocks noEditPoints="1"/>
              </p:cNvSpPr>
              <p:nvPr/>
            </p:nvSpPr>
            <p:spPr bwMode="auto">
              <a:xfrm>
                <a:off x="8947150" y="4140201"/>
                <a:ext cx="331787" cy="300038"/>
              </a:xfrm>
              <a:custGeom>
                <a:avLst/>
                <a:gdLst>
                  <a:gd name="T0" fmla="*/ 0 w 209"/>
                  <a:gd name="T1" fmla="*/ 0 h 189"/>
                  <a:gd name="T2" fmla="*/ 0 w 209"/>
                  <a:gd name="T3" fmla="*/ 161 h 189"/>
                  <a:gd name="T4" fmla="*/ 76 w 209"/>
                  <a:gd name="T5" fmla="*/ 161 h 189"/>
                  <a:gd name="T6" fmla="*/ 104 w 209"/>
                  <a:gd name="T7" fmla="*/ 189 h 189"/>
                  <a:gd name="T8" fmla="*/ 130 w 209"/>
                  <a:gd name="T9" fmla="*/ 161 h 189"/>
                  <a:gd name="T10" fmla="*/ 209 w 209"/>
                  <a:gd name="T11" fmla="*/ 161 h 189"/>
                  <a:gd name="T12" fmla="*/ 209 w 209"/>
                  <a:gd name="T13" fmla="*/ 0 h 189"/>
                  <a:gd name="T14" fmla="*/ 0 w 209"/>
                  <a:gd name="T15" fmla="*/ 0 h 189"/>
                  <a:gd name="T16" fmla="*/ 192 w 209"/>
                  <a:gd name="T17" fmla="*/ 145 h 189"/>
                  <a:gd name="T18" fmla="*/ 124 w 209"/>
                  <a:gd name="T19" fmla="*/ 145 h 189"/>
                  <a:gd name="T20" fmla="*/ 104 w 209"/>
                  <a:gd name="T21" fmla="*/ 167 h 189"/>
                  <a:gd name="T22" fmla="*/ 82 w 209"/>
                  <a:gd name="T23" fmla="*/ 145 h 189"/>
                  <a:gd name="T24" fmla="*/ 16 w 209"/>
                  <a:gd name="T25" fmla="*/ 145 h 189"/>
                  <a:gd name="T26" fmla="*/ 16 w 209"/>
                  <a:gd name="T27" fmla="*/ 16 h 189"/>
                  <a:gd name="T28" fmla="*/ 192 w 209"/>
                  <a:gd name="T29" fmla="*/ 16 h 189"/>
                  <a:gd name="T30" fmla="*/ 192 w 209"/>
                  <a:gd name="T31" fmla="*/ 14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9" h="189">
                    <a:moveTo>
                      <a:pt x="0" y="0"/>
                    </a:moveTo>
                    <a:lnTo>
                      <a:pt x="0" y="161"/>
                    </a:lnTo>
                    <a:lnTo>
                      <a:pt x="76" y="161"/>
                    </a:lnTo>
                    <a:lnTo>
                      <a:pt x="104" y="189"/>
                    </a:lnTo>
                    <a:lnTo>
                      <a:pt x="130" y="161"/>
                    </a:lnTo>
                    <a:lnTo>
                      <a:pt x="209" y="161"/>
                    </a:lnTo>
                    <a:lnTo>
                      <a:pt x="209" y="0"/>
                    </a:lnTo>
                    <a:lnTo>
                      <a:pt x="0" y="0"/>
                    </a:lnTo>
                    <a:close/>
                    <a:moveTo>
                      <a:pt x="192" y="145"/>
                    </a:moveTo>
                    <a:lnTo>
                      <a:pt x="124" y="145"/>
                    </a:lnTo>
                    <a:lnTo>
                      <a:pt x="104" y="167"/>
                    </a:lnTo>
                    <a:lnTo>
                      <a:pt x="82" y="145"/>
                    </a:lnTo>
                    <a:lnTo>
                      <a:pt x="16" y="145"/>
                    </a:lnTo>
                    <a:lnTo>
                      <a:pt x="16" y="16"/>
                    </a:lnTo>
                    <a:lnTo>
                      <a:pt x="192" y="16"/>
                    </a:lnTo>
                    <a:lnTo>
                      <a:pt x="192" y="1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74" name="Rectangle 7"/>
              <p:cNvSpPr>
                <a:spLocks noChangeArrowheads="1"/>
              </p:cNvSpPr>
              <p:nvPr/>
            </p:nvSpPr>
            <p:spPr bwMode="auto">
              <a:xfrm>
                <a:off x="9023350" y="42037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75" name="Rectangle 8"/>
              <p:cNvSpPr>
                <a:spLocks noChangeArrowheads="1"/>
              </p:cNvSpPr>
              <p:nvPr/>
            </p:nvSpPr>
            <p:spPr bwMode="auto">
              <a:xfrm>
                <a:off x="9023350" y="4254501"/>
                <a:ext cx="1778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76" name="Rectangle 9"/>
              <p:cNvSpPr>
                <a:spLocks noChangeArrowheads="1"/>
              </p:cNvSpPr>
              <p:nvPr/>
            </p:nvSpPr>
            <p:spPr bwMode="auto">
              <a:xfrm>
                <a:off x="9023350" y="4306888"/>
                <a:ext cx="12700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166" name="Freeform 17"/>
            <p:cNvSpPr>
              <a:spLocks noEditPoints="1"/>
            </p:cNvSpPr>
            <p:nvPr/>
          </p:nvSpPr>
          <p:spPr bwMode="auto">
            <a:xfrm>
              <a:off x="14094" y="2819"/>
              <a:ext cx="1002" cy="919"/>
            </a:xfrm>
            <a:custGeom>
              <a:avLst/>
              <a:gdLst>
                <a:gd name="T0" fmla="*/ 1120 w 2069"/>
                <a:gd name="T1" fmla="*/ 0 h 1899"/>
                <a:gd name="T2" fmla="*/ 189 w 2069"/>
                <a:gd name="T3" fmla="*/ 777 h 1899"/>
                <a:gd name="T4" fmla="*/ 0 w 2069"/>
                <a:gd name="T5" fmla="*/ 777 h 1899"/>
                <a:gd name="T6" fmla="*/ 259 w 2069"/>
                <a:gd name="T7" fmla="*/ 1122 h 1899"/>
                <a:gd name="T8" fmla="*/ 517 w 2069"/>
                <a:gd name="T9" fmla="*/ 777 h 1899"/>
                <a:gd name="T10" fmla="*/ 362 w 2069"/>
                <a:gd name="T11" fmla="*/ 777 h 1899"/>
                <a:gd name="T12" fmla="*/ 1120 w 2069"/>
                <a:gd name="T13" fmla="*/ 173 h 1899"/>
                <a:gd name="T14" fmla="*/ 1896 w 2069"/>
                <a:gd name="T15" fmla="*/ 950 h 1899"/>
                <a:gd name="T16" fmla="*/ 1120 w 2069"/>
                <a:gd name="T17" fmla="*/ 1727 h 1899"/>
                <a:gd name="T18" fmla="*/ 477 w 2069"/>
                <a:gd name="T19" fmla="*/ 1381 h 1899"/>
                <a:gd name="T20" fmla="*/ 276 w 2069"/>
                <a:gd name="T21" fmla="*/ 1381 h 1899"/>
                <a:gd name="T22" fmla="*/ 1120 w 2069"/>
                <a:gd name="T23" fmla="*/ 1899 h 1899"/>
                <a:gd name="T24" fmla="*/ 2069 w 2069"/>
                <a:gd name="T25" fmla="*/ 950 h 1899"/>
                <a:gd name="T26" fmla="*/ 1120 w 2069"/>
                <a:gd name="T27" fmla="*/ 0 h 1899"/>
                <a:gd name="T28" fmla="*/ 1080 w 2069"/>
                <a:gd name="T29" fmla="*/ 345 h 1899"/>
                <a:gd name="T30" fmla="*/ 1080 w 2069"/>
                <a:gd name="T31" fmla="*/ 978 h 1899"/>
                <a:gd name="T32" fmla="*/ 1528 w 2069"/>
                <a:gd name="T33" fmla="*/ 1243 h 1899"/>
                <a:gd name="T34" fmla="*/ 1569 w 2069"/>
                <a:gd name="T35" fmla="*/ 1168 h 1899"/>
                <a:gd name="T36" fmla="*/ 1166 w 2069"/>
                <a:gd name="T37" fmla="*/ 926 h 1899"/>
                <a:gd name="T38" fmla="*/ 1166 w 2069"/>
                <a:gd name="T39" fmla="*/ 345 h 1899"/>
                <a:gd name="T40" fmla="*/ 1080 w 2069"/>
                <a:gd name="T41" fmla="*/ 345 h 1899"/>
                <a:gd name="T42" fmla="*/ 1080 w 2069"/>
                <a:gd name="T43" fmla="*/ 345 h 1899"/>
                <a:gd name="T44" fmla="*/ 1080 w 2069"/>
                <a:gd name="T45" fmla="*/ 345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69" h="1899">
                  <a:moveTo>
                    <a:pt x="1120" y="0"/>
                  </a:moveTo>
                  <a:cubicBezTo>
                    <a:pt x="655" y="0"/>
                    <a:pt x="270" y="334"/>
                    <a:pt x="189" y="777"/>
                  </a:cubicBezTo>
                  <a:cubicBezTo>
                    <a:pt x="0" y="777"/>
                    <a:pt x="0" y="777"/>
                    <a:pt x="0" y="777"/>
                  </a:cubicBezTo>
                  <a:cubicBezTo>
                    <a:pt x="259" y="1122"/>
                    <a:pt x="259" y="1122"/>
                    <a:pt x="259" y="1122"/>
                  </a:cubicBezTo>
                  <a:cubicBezTo>
                    <a:pt x="517" y="777"/>
                    <a:pt x="517" y="777"/>
                    <a:pt x="517" y="777"/>
                  </a:cubicBezTo>
                  <a:cubicBezTo>
                    <a:pt x="362" y="777"/>
                    <a:pt x="362" y="777"/>
                    <a:pt x="362" y="777"/>
                  </a:cubicBezTo>
                  <a:cubicBezTo>
                    <a:pt x="442" y="432"/>
                    <a:pt x="747" y="173"/>
                    <a:pt x="1120" y="173"/>
                  </a:cubicBezTo>
                  <a:cubicBezTo>
                    <a:pt x="1552" y="173"/>
                    <a:pt x="1896" y="518"/>
                    <a:pt x="1896" y="950"/>
                  </a:cubicBezTo>
                  <a:cubicBezTo>
                    <a:pt x="1896" y="1381"/>
                    <a:pt x="1552" y="1727"/>
                    <a:pt x="1120" y="1727"/>
                  </a:cubicBezTo>
                  <a:cubicBezTo>
                    <a:pt x="850" y="1727"/>
                    <a:pt x="615" y="1588"/>
                    <a:pt x="477" y="1381"/>
                  </a:cubicBezTo>
                  <a:cubicBezTo>
                    <a:pt x="276" y="1381"/>
                    <a:pt x="276" y="1381"/>
                    <a:pt x="276" y="1381"/>
                  </a:cubicBezTo>
                  <a:cubicBezTo>
                    <a:pt x="431" y="1686"/>
                    <a:pt x="753" y="1899"/>
                    <a:pt x="1120" y="1899"/>
                  </a:cubicBezTo>
                  <a:cubicBezTo>
                    <a:pt x="1643" y="1899"/>
                    <a:pt x="2069" y="1473"/>
                    <a:pt x="2069" y="950"/>
                  </a:cubicBezTo>
                  <a:cubicBezTo>
                    <a:pt x="2069" y="426"/>
                    <a:pt x="1643" y="0"/>
                    <a:pt x="1120" y="0"/>
                  </a:cubicBezTo>
                  <a:close/>
                  <a:moveTo>
                    <a:pt x="1080" y="345"/>
                  </a:moveTo>
                  <a:cubicBezTo>
                    <a:pt x="1080" y="978"/>
                    <a:pt x="1080" y="978"/>
                    <a:pt x="1080" y="978"/>
                  </a:cubicBezTo>
                  <a:cubicBezTo>
                    <a:pt x="1528" y="1243"/>
                    <a:pt x="1528" y="1243"/>
                    <a:pt x="1528" y="1243"/>
                  </a:cubicBezTo>
                  <a:cubicBezTo>
                    <a:pt x="1569" y="1168"/>
                    <a:pt x="1569" y="1168"/>
                    <a:pt x="1569" y="1168"/>
                  </a:cubicBezTo>
                  <a:cubicBezTo>
                    <a:pt x="1166" y="926"/>
                    <a:pt x="1166" y="926"/>
                    <a:pt x="1166" y="926"/>
                  </a:cubicBezTo>
                  <a:cubicBezTo>
                    <a:pt x="1166" y="345"/>
                    <a:pt x="1166" y="345"/>
                    <a:pt x="1166" y="345"/>
                  </a:cubicBezTo>
                  <a:lnTo>
                    <a:pt x="1080" y="345"/>
                  </a:lnTo>
                  <a:close/>
                  <a:moveTo>
                    <a:pt x="1080" y="345"/>
                  </a:moveTo>
                  <a:cubicBezTo>
                    <a:pt x="1080" y="345"/>
                    <a:pt x="1080" y="345"/>
                    <a:pt x="1080" y="345"/>
                  </a:cubicBezTo>
                </a:path>
              </a:pathLst>
            </a:custGeom>
            <a:solidFill>
              <a:srgbClr val="6794A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77" name="矩形 276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9" name="TextBox 59"/>
          <p:cNvSpPr txBox="1"/>
          <p:nvPr/>
        </p:nvSpPr>
        <p:spPr>
          <a:xfrm>
            <a:off x="4463692" y="436724"/>
            <a:ext cx="3264616" cy="600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dist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3000" dirty="0">
                <a:solidFill>
                  <a:srgbClr val="CF604C"/>
                </a:soli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lt"/>
              </a:rPr>
              <a:t>并列关系图表</a:t>
            </a:r>
            <a:endParaRPr lang="zh-CN" altLang="zh-CN" sz="3000" dirty="0">
              <a:solidFill>
                <a:srgbClr val="CF604C"/>
              </a:solidFill>
              <a:latin typeface="思源黑体 CN Medium" panose="020B0600000000000000" charset="-122"/>
              <a:ea typeface="思源黑体 CN Medium" panose="020B0600000000000000" charset="-122"/>
              <a:cs typeface="+mn-ea"/>
              <a:sym typeface="+mn-lt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EEEEE"/>
            </a:gs>
            <a:gs pos="74000">
              <a:srgbClr val="F8F8F8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直角三角形 279"/>
          <p:cNvSpPr/>
          <p:nvPr/>
        </p:nvSpPr>
        <p:spPr>
          <a:xfrm flipH="1" flipV="1">
            <a:off x="9559290" y="15875"/>
            <a:ext cx="2632710" cy="5744845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9" name="直角三角形 278"/>
          <p:cNvSpPr/>
          <p:nvPr/>
        </p:nvSpPr>
        <p:spPr>
          <a:xfrm>
            <a:off x="63500" y="43815"/>
            <a:ext cx="3086100" cy="673354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76" name="组合 275"/>
          <p:cNvGrpSpPr/>
          <p:nvPr/>
        </p:nvGrpSpPr>
        <p:grpSpPr>
          <a:xfrm>
            <a:off x="2675890" y="713740"/>
            <a:ext cx="6840220" cy="5700395"/>
            <a:chOff x="4553" y="1809"/>
            <a:chExt cx="10095" cy="8412"/>
          </a:xfrm>
        </p:grpSpPr>
        <p:grpSp>
          <p:nvGrpSpPr>
            <p:cNvPr id="226" name="组合 225"/>
            <p:cNvGrpSpPr/>
            <p:nvPr/>
          </p:nvGrpSpPr>
          <p:grpSpPr>
            <a:xfrm rot="0">
              <a:off x="11089" y="5468"/>
              <a:ext cx="3559" cy="1806"/>
              <a:chOff x="9289" y="3708"/>
              <a:chExt cx="3351" cy="1700"/>
            </a:xfrm>
          </p:grpSpPr>
          <p:grpSp>
            <p:nvGrpSpPr>
              <p:cNvPr id="227" name="组合 226"/>
              <p:cNvGrpSpPr/>
              <p:nvPr/>
            </p:nvGrpSpPr>
            <p:grpSpPr>
              <a:xfrm rot="0">
                <a:off x="9289" y="4938"/>
                <a:ext cx="1057" cy="471"/>
                <a:chOff x="7512" y="3430"/>
                <a:chExt cx="1034" cy="461"/>
              </a:xfrm>
            </p:grpSpPr>
            <p:grpSp>
              <p:nvGrpSpPr>
                <p:cNvPr id="228" name="组合 227"/>
                <p:cNvGrpSpPr/>
                <p:nvPr/>
              </p:nvGrpSpPr>
              <p:grpSpPr>
                <a:xfrm>
                  <a:off x="7622" y="3430"/>
                  <a:ext cx="924" cy="328"/>
                  <a:chOff x="9976" y="3780"/>
                  <a:chExt cx="1121" cy="398"/>
                </a:xfrm>
              </p:grpSpPr>
              <p:cxnSp>
                <p:nvCxnSpPr>
                  <p:cNvPr id="229" name="直接连接符 228"/>
                  <p:cNvCxnSpPr>
                    <a:stCxn id="232" idx="7"/>
                  </p:cNvCxnSpPr>
                  <p:nvPr/>
                </p:nvCxnSpPr>
                <p:spPr>
                  <a:xfrm flipH="1" flipV="1">
                    <a:off x="10371" y="3780"/>
                    <a:ext cx="726" cy="5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230" name="直接连接符 229"/>
                  <p:cNvCxnSpPr/>
                  <p:nvPr/>
                </p:nvCxnSpPr>
                <p:spPr>
                  <a:xfrm flipH="1">
                    <a:off x="9976" y="3780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231" name="等腰三角形 230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32" name="任意多边形 231"/>
              <p:cNvSpPr/>
              <p:nvPr/>
            </p:nvSpPr>
            <p:spPr>
              <a:xfrm>
                <a:off x="10170" y="3708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grpSp>
          <p:nvGrpSpPr>
            <p:cNvPr id="151" name="组合 150"/>
            <p:cNvGrpSpPr/>
            <p:nvPr/>
          </p:nvGrpSpPr>
          <p:grpSpPr>
            <a:xfrm rot="0">
              <a:off x="6283" y="2685"/>
              <a:ext cx="6665" cy="6602"/>
              <a:chOff x="6115" y="2696"/>
              <a:chExt cx="7699" cy="7622"/>
            </a:xfrm>
          </p:grpSpPr>
          <p:sp>
            <p:nvSpPr>
              <p:cNvPr id="15" name="椭圆 14"/>
              <p:cNvSpPr/>
              <p:nvPr/>
            </p:nvSpPr>
            <p:spPr>
              <a:xfrm rot="2700000">
                <a:off x="6115" y="2696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6" name="椭圆 35"/>
              <p:cNvSpPr/>
              <p:nvPr/>
            </p:nvSpPr>
            <p:spPr>
              <a:xfrm rot="2700000">
                <a:off x="6464" y="3045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7" name="椭圆 36"/>
              <p:cNvSpPr/>
              <p:nvPr/>
            </p:nvSpPr>
            <p:spPr>
              <a:xfrm rot="2700000">
                <a:off x="6814" y="3395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8" name="椭圆 37"/>
              <p:cNvSpPr/>
              <p:nvPr/>
            </p:nvSpPr>
            <p:spPr>
              <a:xfrm rot="2700000">
                <a:off x="7144" y="3737"/>
                <a:ext cx="283" cy="283"/>
              </a:xfrm>
              <a:prstGeom prst="ellipse">
                <a:avLst/>
              </a:prstGeom>
              <a:solidFill>
                <a:srgbClr val="ED70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9" name="椭圆 38"/>
              <p:cNvSpPr/>
              <p:nvPr/>
            </p:nvSpPr>
            <p:spPr>
              <a:xfrm rot="2700000">
                <a:off x="7513" y="4094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0" name="椭圆 39"/>
              <p:cNvSpPr/>
              <p:nvPr/>
            </p:nvSpPr>
            <p:spPr>
              <a:xfrm rot="2700000">
                <a:off x="7864" y="4445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1" name="椭圆 40"/>
              <p:cNvSpPr/>
              <p:nvPr/>
            </p:nvSpPr>
            <p:spPr>
              <a:xfrm rot="2700000">
                <a:off x="8194" y="4787"/>
                <a:ext cx="283" cy="283"/>
              </a:xfrm>
              <a:prstGeom prst="ellipse">
                <a:avLst/>
              </a:prstGeom>
              <a:solidFill>
                <a:srgbClr val="6794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2" name="椭圆 41"/>
              <p:cNvSpPr/>
              <p:nvPr/>
            </p:nvSpPr>
            <p:spPr>
              <a:xfrm rot="2700000">
                <a:off x="8563" y="5144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3" name="椭圆 42"/>
              <p:cNvSpPr/>
              <p:nvPr/>
            </p:nvSpPr>
            <p:spPr>
              <a:xfrm rot="2700000">
                <a:off x="8912" y="5493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4" name="椭圆 43"/>
              <p:cNvSpPr/>
              <p:nvPr/>
            </p:nvSpPr>
            <p:spPr>
              <a:xfrm rot="2700000">
                <a:off x="9243" y="5836"/>
                <a:ext cx="283" cy="283"/>
              </a:xfrm>
              <a:prstGeom prst="ellipse">
                <a:avLst/>
              </a:prstGeom>
              <a:solidFill>
                <a:srgbClr val="CF60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5" name="椭圆 44"/>
              <p:cNvSpPr/>
              <p:nvPr/>
            </p:nvSpPr>
            <p:spPr>
              <a:xfrm rot="2700000">
                <a:off x="9611" y="6192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6" name="椭圆 45"/>
              <p:cNvSpPr/>
              <p:nvPr/>
            </p:nvSpPr>
            <p:spPr>
              <a:xfrm rot="2700000">
                <a:off x="9961" y="6542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7" name="椭圆 46"/>
              <p:cNvSpPr/>
              <p:nvPr/>
            </p:nvSpPr>
            <p:spPr>
              <a:xfrm rot="2700000">
                <a:off x="10291" y="6884"/>
                <a:ext cx="283" cy="283"/>
              </a:xfrm>
              <a:prstGeom prst="ellipse">
                <a:avLst/>
              </a:prstGeom>
              <a:solidFill>
                <a:srgbClr val="375A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8" name="椭圆 47"/>
              <p:cNvSpPr/>
              <p:nvPr/>
            </p:nvSpPr>
            <p:spPr>
              <a:xfrm rot="2700000">
                <a:off x="10660" y="7241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9" name="椭圆 48"/>
              <p:cNvSpPr/>
              <p:nvPr/>
            </p:nvSpPr>
            <p:spPr>
              <a:xfrm rot="2700000">
                <a:off x="11009" y="7590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4" name="椭圆 53"/>
              <p:cNvSpPr/>
              <p:nvPr/>
            </p:nvSpPr>
            <p:spPr>
              <a:xfrm rot="2700000">
                <a:off x="11341" y="7934"/>
                <a:ext cx="283" cy="283"/>
              </a:xfrm>
              <a:prstGeom prst="ellipse">
                <a:avLst/>
              </a:prstGeom>
              <a:solidFill>
                <a:srgbClr val="ECAF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椭圆 59"/>
              <p:cNvSpPr/>
              <p:nvPr/>
            </p:nvSpPr>
            <p:spPr>
              <a:xfrm rot="2700000">
                <a:off x="11710" y="8291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2" name="椭圆 61"/>
              <p:cNvSpPr/>
              <p:nvPr/>
            </p:nvSpPr>
            <p:spPr>
              <a:xfrm rot="2700000">
                <a:off x="12059" y="8640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4" name="椭圆 63"/>
              <p:cNvSpPr/>
              <p:nvPr/>
            </p:nvSpPr>
            <p:spPr>
              <a:xfrm rot="2700000">
                <a:off x="12390" y="8998"/>
                <a:ext cx="283" cy="283"/>
              </a:xfrm>
              <a:prstGeom prst="ellipse">
                <a:avLst/>
              </a:prstGeom>
              <a:solidFill>
                <a:srgbClr val="A3C2B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04" name="椭圆 203"/>
              <p:cNvSpPr/>
              <p:nvPr/>
            </p:nvSpPr>
            <p:spPr>
              <a:xfrm rot="2700000">
                <a:off x="12816" y="9370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05" name="椭圆 204"/>
              <p:cNvSpPr/>
              <p:nvPr/>
            </p:nvSpPr>
            <p:spPr>
              <a:xfrm rot="2700000">
                <a:off x="13165" y="9719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06" name="椭圆 205"/>
              <p:cNvSpPr/>
              <p:nvPr/>
            </p:nvSpPr>
            <p:spPr>
              <a:xfrm rot="2700000">
                <a:off x="13568" y="10072"/>
                <a:ext cx="246" cy="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233" name="组合 232"/>
            <p:cNvGrpSpPr/>
            <p:nvPr/>
          </p:nvGrpSpPr>
          <p:grpSpPr>
            <a:xfrm rot="0">
              <a:off x="11766" y="5839"/>
              <a:ext cx="537" cy="538"/>
              <a:chOff x="11659" y="5797"/>
              <a:chExt cx="506" cy="506"/>
            </a:xfrm>
          </p:grpSpPr>
          <p:sp>
            <p:nvSpPr>
              <p:cNvPr id="177" name="圆角矩形 176"/>
              <p:cNvSpPr/>
              <p:nvPr/>
            </p:nvSpPr>
            <p:spPr>
              <a:xfrm>
                <a:off x="11659" y="5797"/>
                <a:ext cx="506" cy="506"/>
              </a:xfrm>
              <a:prstGeom prst="roundRect">
                <a:avLst>
                  <a:gd name="adj" fmla="val 10707"/>
                </a:avLst>
              </a:prstGeom>
              <a:solidFill>
                <a:srgbClr val="ECAF74"/>
              </a:solidFill>
              <a:ln>
                <a:solidFill>
                  <a:schemeClr val="tx1"/>
                </a:solidFill>
              </a:ln>
              <a:effectLst>
                <a:outerShdw blurRad="12700" dist="38100" dir="8100000" sx="102000" sy="102000" algn="t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1" name="Freeform 416"/>
              <p:cNvSpPr>
                <a:spLocks noEditPoints="1"/>
              </p:cNvSpPr>
              <p:nvPr/>
            </p:nvSpPr>
            <p:spPr bwMode="auto">
              <a:xfrm>
                <a:off x="11749" y="5874"/>
                <a:ext cx="283" cy="355"/>
              </a:xfrm>
              <a:custGeom>
                <a:avLst/>
                <a:gdLst>
                  <a:gd name="T0" fmla="*/ 130 w 180"/>
                  <a:gd name="T1" fmla="*/ 66 h 226"/>
                  <a:gd name="T2" fmla="*/ 32 w 180"/>
                  <a:gd name="T3" fmla="*/ 66 h 226"/>
                  <a:gd name="T4" fmla="*/ 32 w 180"/>
                  <a:gd name="T5" fmla="*/ 78 h 226"/>
                  <a:gd name="T6" fmla="*/ 130 w 180"/>
                  <a:gd name="T7" fmla="*/ 78 h 226"/>
                  <a:gd name="T8" fmla="*/ 130 w 180"/>
                  <a:gd name="T9" fmla="*/ 66 h 226"/>
                  <a:gd name="T10" fmla="*/ 130 w 180"/>
                  <a:gd name="T11" fmla="*/ 38 h 226"/>
                  <a:gd name="T12" fmla="*/ 32 w 180"/>
                  <a:gd name="T13" fmla="*/ 38 h 226"/>
                  <a:gd name="T14" fmla="*/ 32 w 180"/>
                  <a:gd name="T15" fmla="*/ 52 h 226"/>
                  <a:gd name="T16" fmla="*/ 130 w 180"/>
                  <a:gd name="T17" fmla="*/ 52 h 226"/>
                  <a:gd name="T18" fmla="*/ 130 w 180"/>
                  <a:gd name="T19" fmla="*/ 38 h 226"/>
                  <a:gd name="T20" fmla="*/ 130 w 180"/>
                  <a:gd name="T21" fmla="*/ 92 h 226"/>
                  <a:gd name="T22" fmla="*/ 32 w 180"/>
                  <a:gd name="T23" fmla="*/ 92 h 226"/>
                  <a:gd name="T24" fmla="*/ 32 w 180"/>
                  <a:gd name="T25" fmla="*/ 106 h 226"/>
                  <a:gd name="T26" fmla="*/ 130 w 180"/>
                  <a:gd name="T27" fmla="*/ 106 h 226"/>
                  <a:gd name="T28" fmla="*/ 130 w 180"/>
                  <a:gd name="T29" fmla="*/ 92 h 226"/>
                  <a:gd name="T30" fmla="*/ 32 w 180"/>
                  <a:gd name="T31" fmla="*/ 134 h 226"/>
                  <a:gd name="T32" fmla="*/ 80 w 180"/>
                  <a:gd name="T33" fmla="*/ 134 h 226"/>
                  <a:gd name="T34" fmla="*/ 80 w 180"/>
                  <a:gd name="T35" fmla="*/ 120 h 226"/>
                  <a:gd name="T36" fmla="*/ 32 w 180"/>
                  <a:gd name="T37" fmla="*/ 120 h 226"/>
                  <a:gd name="T38" fmla="*/ 32 w 180"/>
                  <a:gd name="T39" fmla="*/ 134 h 226"/>
                  <a:gd name="T40" fmla="*/ 160 w 180"/>
                  <a:gd name="T41" fmla="*/ 20 h 226"/>
                  <a:gd name="T42" fmla="*/ 160 w 180"/>
                  <a:gd name="T43" fmla="*/ 0 h 226"/>
                  <a:gd name="T44" fmla="*/ 0 w 180"/>
                  <a:gd name="T45" fmla="*/ 0 h 226"/>
                  <a:gd name="T46" fmla="*/ 0 w 180"/>
                  <a:gd name="T47" fmla="*/ 206 h 226"/>
                  <a:gd name="T48" fmla="*/ 20 w 180"/>
                  <a:gd name="T49" fmla="*/ 206 h 226"/>
                  <a:gd name="T50" fmla="*/ 20 w 180"/>
                  <a:gd name="T51" fmla="*/ 226 h 226"/>
                  <a:gd name="T52" fmla="*/ 180 w 180"/>
                  <a:gd name="T53" fmla="*/ 226 h 226"/>
                  <a:gd name="T54" fmla="*/ 180 w 180"/>
                  <a:gd name="T55" fmla="*/ 20 h 226"/>
                  <a:gd name="T56" fmla="*/ 160 w 180"/>
                  <a:gd name="T57" fmla="*/ 20 h 226"/>
                  <a:gd name="T58" fmla="*/ 12 w 180"/>
                  <a:gd name="T59" fmla="*/ 196 h 226"/>
                  <a:gd name="T60" fmla="*/ 12 w 180"/>
                  <a:gd name="T61" fmla="*/ 10 h 226"/>
                  <a:gd name="T62" fmla="*/ 150 w 180"/>
                  <a:gd name="T63" fmla="*/ 10 h 226"/>
                  <a:gd name="T64" fmla="*/ 150 w 180"/>
                  <a:gd name="T65" fmla="*/ 148 h 226"/>
                  <a:gd name="T66" fmla="*/ 102 w 180"/>
                  <a:gd name="T67" fmla="*/ 148 h 226"/>
                  <a:gd name="T68" fmla="*/ 102 w 180"/>
                  <a:gd name="T69" fmla="*/ 196 h 226"/>
                  <a:gd name="T70" fmla="*/ 12 w 180"/>
                  <a:gd name="T71" fmla="*/ 196 h 226"/>
                  <a:gd name="T72" fmla="*/ 170 w 180"/>
                  <a:gd name="T73" fmla="*/ 216 h 226"/>
                  <a:gd name="T74" fmla="*/ 32 w 180"/>
                  <a:gd name="T75" fmla="*/ 216 h 226"/>
                  <a:gd name="T76" fmla="*/ 32 w 180"/>
                  <a:gd name="T77" fmla="*/ 206 h 226"/>
                  <a:gd name="T78" fmla="*/ 108 w 180"/>
                  <a:gd name="T79" fmla="*/ 206 h 226"/>
                  <a:gd name="T80" fmla="*/ 160 w 180"/>
                  <a:gd name="T81" fmla="*/ 154 h 226"/>
                  <a:gd name="T82" fmla="*/ 160 w 180"/>
                  <a:gd name="T83" fmla="*/ 30 h 226"/>
                  <a:gd name="T84" fmla="*/ 170 w 180"/>
                  <a:gd name="T85" fmla="*/ 30 h 226"/>
                  <a:gd name="T86" fmla="*/ 170 w 180"/>
                  <a:gd name="T87" fmla="*/ 21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0" h="226">
                    <a:moveTo>
                      <a:pt x="130" y="66"/>
                    </a:moveTo>
                    <a:lnTo>
                      <a:pt x="32" y="66"/>
                    </a:lnTo>
                    <a:lnTo>
                      <a:pt x="32" y="78"/>
                    </a:lnTo>
                    <a:lnTo>
                      <a:pt x="130" y="78"/>
                    </a:lnTo>
                    <a:lnTo>
                      <a:pt x="130" y="66"/>
                    </a:lnTo>
                    <a:close/>
                    <a:moveTo>
                      <a:pt x="130" y="38"/>
                    </a:moveTo>
                    <a:lnTo>
                      <a:pt x="32" y="38"/>
                    </a:lnTo>
                    <a:lnTo>
                      <a:pt x="32" y="52"/>
                    </a:lnTo>
                    <a:lnTo>
                      <a:pt x="130" y="52"/>
                    </a:lnTo>
                    <a:lnTo>
                      <a:pt x="130" y="38"/>
                    </a:lnTo>
                    <a:close/>
                    <a:moveTo>
                      <a:pt x="130" y="92"/>
                    </a:moveTo>
                    <a:lnTo>
                      <a:pt x="32" y="92"/>
                    </a:lnTo>
                    <a:lnTo>
                      <a:pt x="32" y="106"/>
                    </a:lnTo>
                    <a:lnTo>
                      <a:pt x="130" y="106"/>
                    </a:lnTo>
                    <a:lnTo>
                      <a:pt x="130" y="92"/>
                    </a:lnTo>
                    <a:close/>
                    <a:moveTo>
                      <a:pt x="32" y="134"/>
                    </a:moveTo>
                    <a:lnTo>
                      <a:pt x="80" y="134"/>
                    </a:lnTo>
                    <a:lnTo>
                      <a:pt x="80" y="120"/>
                    </a:lnTo>
                    <a:lnTo>
                      <a:pt x="32" y="120"/>
                    </a:lnTo>
                    <a:lnTo>
                      <a:pt x="32" y="134"/>
                    </a:lnTo>
                    <a:close/>
                    <a:moveTo>
                      <a:pt x="160" y="20"/>
                    </a:moveTo>
                    <a:lnTo>
                      <a:pt x="160" y="0"/>
                    </a:lnTo>
                    <a:lnTo>
                      <a:pt x="0" y="0"/>
                    </a:lnTo>
                    <a:lnTo>
                      <a:pt x="0" y="206"/>
                    </a:lnTo>
                    <a:lnTo>
                      <a:pt x="20" y="206"/>
                    </a:lnTo>
                    <a:lnTo>
                      <a:pt x="20" y="226"/>
                    </a:lnTo>
                    <a:lnTo>
                      <a:pt x="180" y="226"/>
                    </a:lnTo>
                    <a:lnTo>
                      <a:pt x="180" y="20"/>
                    </a:lnTo>
                    <a:lnTo>
                      <a:pt x="160" y="20"/>
                    </a:lnTo>
                    <a:close/>
                    <a:moveTo>
                      <a:pt x="12" y="196"/>
                    </a:moveTo>
                    <a:lnTo>
                      <a:pt x="12" y="10"/>
                    </a:lnTo>
                    <a:lnTo>
                      <a:pt x="150" y="10"/>
                    </a:lnTo>
                    <a:lnTo>
                      <a:pt x="150" y="148"/>
                    </a:lnTo>
                    <a:lnTo>
                      <a:pt x="102" y="148"/>
                    </a:lnTo>
                    <a:lnTo>
                      <a:pt x="102" y="196"/>
                    </a:lnTo>
                    <a:lnTo>
                      <a:pt x="12" y="196"/>
                    </a:lnTo>
                    <a:close/>
                    <a:moveTo>
                      <a:pt x="170" y="216"/>
                    </a:moveTo>
                    <a:lnTo>
                      <a:pt x="32" y="216"/>
                    </a:lnTo>
                    <a:lnTo>
                      <a:pt x="32" y="206"/>
                    </a:lnTo>
                    <a:lnTo>
                      <a:pt x="108" y="206"/>
                    </a:lnTo>
                    <a:lnTo>
                      <a:pt x="160" y="154"/>
                    </a:lnTo>
                    <a:lnTo>
                      <a:pt x="160" y="30"/>
                    </a:lnTo>
                    <a:lnTo>
                      <a:pt x="170" y="30"/>
                    </a:lnTo>
                    <a:lnTo>
                      <a:pt x="170" y="21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214" name="组合 213"/>
            <p:cNvGrpSpPr/>
            <p:nvPr/>
          </p:nvGrpSpPr>
          <p:grpSpPr>
            <a:xfrm rot="0">
              <a:off x="7480" y="1809"/>
              <a:ext cx="3559" cy="1806"/>
              <a:chOff x="7644" y="2023"/>
              <a:chExt cx="3351" cy="1700"/>
            </a:xfrm>
          </p:grpSpPr>
          <p:grpSp>
            <p:nvGrpSpPr>
              <p:cNvPr id="158" name="组合 157"/>
              <p:cNvGrpSpPr/>
              <p:nvPr/>
            </p:nvGrpSpPr>
            <p:grpSpPr>
              <a:xfrm rot="0">
                <a:off x="7644" y="3253"/>
                <a:ext cx="1057" cy="471"/>
                <a:chOff x="7512" y="3430"/>
                <a:chExt cx="1034" cy="461"/>
              </a:xfrm>
            </p:grpSpPr>
            <p:grpSp>
              <p:nvGrpSpPr>
                <p:cNvPr id="156" name="组合 155"/>
                <p:cNvGrpSpPr/>
                <p:nvPr/>
              </p:nvGrpSpPr>
              <p:grpSpPr>
                <a:xfrm>
                  <a:off x="7622" y="3430"/>
                  <a:ext cx="924" cy="328"/>
                  <a:chOff x="9976" y="3780"/>
                  <a:chExt cx="1121" cy="398"/>
                </a:xfrm>
              </p:grpSpPr>
              <p:cxnSp>
                <p:nvCxnSpPr>
                  <p:cNvPr id="154" name="直接连接符 153"/>
                  <p:cNvCxnSpPr>
                    <a:stCxn id="211" idx="7"/>
                  </p:cNvCxnSpPr>
                  <p:nvPr/>
                </p:nvCxnSpPr>
                <p:spPr>
                  <a:xfrm flipH="1" flipV="1">
                    <a:off x="10371" y="3780"/>
                    <a:ext cx="726" cy="6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155" name="直接连接符 154"/>
                  <p:cNvCxnSpPr/>
                  <p:nvPr/>
                </p:nvCxnSpPr>
                <p:spPr>
                  <a:xfrm flipH="1">
                    <a:off x="9976" y="3780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157" name="等腰三角形 156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11" name="任意多边形 210"/>
              <p:cNvSpPr/>
              <p:nvPr/>
            </p:nvSpPr>
            <p:spPr>
              <a:xfrm>
                <a:off x="8525" y="2023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sp>
          <p:nvSpPr>
            <p:cNvPr id="159" name="圆角矩形 158"/>
            <p:cNvSpPr/>
            <p:nvPr/>
          </p:nvSpPr>
          <p:spPr>
            <a:xfrm>
              <a:off x="8154" y="2189"/>
              <a:ext cx="537" cy="538"/>
            </a:xfrm>
            <a:prstGeom prst="roundRect">
              <a:avLst>
                <a:gd name="adj" fmla="val 10707"/>
              </a:avLst>
            </a:prstGeom>
            <a:solidFill>
              <a:srgbClr val="ED7025"/>
            </a:solidFill>
            <a:ln>
              <a:solidFill>
                <a:schemeClr val="tx1"/>
              </a:solidFill>
            </a:ln>
            <a:effectLst>
              <a:outerShdw blurRad="12700" dist="38100" dir="8100000" sx="102000" sy="102000" algn="t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7" name="Freeform 71"/>
            <p:cNvSpPr>
              <a:spLocks noEditPoints="1"/>
            </p:cNvSpPr>
            <p:nvPr/>
          </p:nvSpPr>
          <p:spPr bwMode="auto">
            <a:xfrm>
              <a:off x="8300" y="2274"/>
              <a:ext cx="242" cy="368"/>
            </a:xfrm>
            <a:custGeom>
              <a:avLst/>
              <a:gdLst>
                <a:gd name="T0" fmla="*/ 60304 w 48"/>
                <a:gd name="T1" fmla="*/ 273097 h 73"/>
                <a:gd name="T2" fmla="*/ 166997 w 48"/>
                <a:gd name="T3" fmla="*/ 273097 h 73"/>
                <a:gd name="T4" fmla="*/ 166997 w 48"/>
                <a:gd name="T5" fmla="*/ 273097 h 73"/>
                <a:gd name="T6" fmla="*/ 171635 w 48"/>
                <a:gd name="T7" fmla="*/ 273097 h 73"/>
                <a:gd name="T8" fmla="*/ 176274 w 48"/>
                <a:gd name="T9" fmla="*/ 263840 h 73"/>
                <a:gd name="T10" fmla="*/ 111331 w 48"/>
                <a:gd name="T11" fmla="*/ 189779 h 73"/>
                <a:gd name="T12" fmla="*/ 51027 w 48"/>
                <a:gd name="T13" fmla="*/ 263840 h 73"/>
                <a:gd name="T14" fmla="*/ 51027 w 48"/>
                <a:gd name="T15" fmla="*/ 273097 h 73"/>
                <a:gd name="T16" fmla="*/ 60304 w 48"/>
                <a:gd name="T17" fmla="*/ 273097 h 73"/>
                <a:gd name="T18" fmla="*/ 60304 w 48"/>
                <a:gd name="T19" fmla="*/ 273097 h 73"/>
                <a:gd name="T20" fmla="*/ 204107 w 48"/>
                <a:gd name="T21" fmla="*/ 50916 h 73"/>
                <a:gd name="T22" fmla="*/ 222662 w 48"/>
                <a:gd name="T23" fmla="*/ 32401 h 73"/>
                <a:gd name="T24" fmla="*/ 222662 w 48"/>
                <a:gd name="T25" fmla="*/ 23144 h 73"/>
                <a:gd name="T26" fmla="*/ 204107 w 48"/>
                <a:gd name="T27" fmla="*/ 0 h 73"/>
                <a:gd name="T28" fmla="*/ 23194 w 48"/>
                <a:gd name="T29" fmla="*/ 0 h 73"/>
                <a:gd name="T30" fmla="*/ 0 w 48"/>
                <a:gd name="T31" fmla="*/ 23144 h 73"/>
                <a:gd name="T32" fmla="*/ 0 w 48"/>
                <a:gd name="T33" fmla="*/ 32401 h 73"/>
                <a:gd name="T34" fmla="*/ 18555 w 48"/>
                <a:gd name="T35" fmla="*/ 50916 h 73"/>
                <a:gd name="T36" fmla="*/ 204107 w 48"/>
                <a:gd name="T37" fmla="*/ 50916 h 73"/>
                <a:gd name="T38" fmla="*/ 185552 w 48"/>
                <a:gd name="T39" fmla="*/ 60174 h 73"/>
                <a:gd name="T40" fmla="*/ 204107 w 48"/>
                <a:gd name="T41" fmla="*/ 60174 h 73"/>
                <a:gd name="T42" fmla="*/ 143803 w 48"/>
                <a:gd name="T43" fmla="*/ 166636 h 73"/>
                <a:gd name="T44" fmla="*/ 204107 w 48"/>
                <a:gd name="T45" fmla="*/ 273097 h 73"/>
                <a:gd name="T46" fmla="*/ 185552 w 48"/>
                <a:gd name="T47" fmla="*/ 273097 h 73"/>
                <a:gd name="T48" fmla="*/ 120609 w 48"/>
                <a:gd name="T49" fmla="*/ 175893 h 73"/>
                <a:gd name="T50" fmla="*/ 115970 w 48"/>
                <a:gd name="T51" fmla="*/ 166636 h 73"/>
                <a:gd name="T52" fmla="*/ 120609 w 48"/>
                <a:gd name="T53" fmla="*/ 162007 h 73"/>
                <a:gd name="T54" fmla="*/ 120609 w 48"/>
                <a:gd name="T55" fmla="*/ 162007 h 73"/>
                <a:gd name="T56" fmla="*/ 185552 w 48"/>
                <a:gd name="T57" fmla="*/ 60174 h 73"/>
                <a:gd name="T58" fmla="*/ 18555 w 48"/>
                <a:gd name="T59" fmla="*/ 282355 h 73"/>
                <a:gd name="T60" fmla="*/ 0 w 48"/>
                <a:gd name="T61" fmla="*/ 305499 h 73"/>
                <a:gd name="T62" fmla="*/ 0 w 48"/>
                <a:gd name="T63" fmla="*/ 314756 h 73"/>
                <a:gd name="T64" fmla="*/ 23194 w 48"/>
                <a:gd name="T65" fmla="*/ 337900 h 73"/>
                <a:gd name="T66" fmla="*/ 204107 w 48"/>
                <a:gd name="T67" fmla="*/ 337900 h 73"/>
                <a:gd name="T68" fmla="*/ 222662 w 48"/>
                <a:gd name="T69" fmla="*/ 314756 h 73"/>
                <a:gd name="T70" fmla="*/ 222662 w 48"/>
                <a:gd name="T71" fmla="*/ 305499 h 73"/>
                <a:gd name="T72" fmla="*/ 204107 w 48"/>
                <a:gd name="T73" fmla="*/ 282355 h 73"/>
                <a:gd name="T74" fmla="*/ 18555 w 48"/>
                <a:gd name="T75" fmla="*/ 282355 h 73"/>
                <a:gd name="T76" fmla="*/ 37110 w 48"/>
                <a:gd name="T77" fmla="*/ 273097 h 73"/>
                <a:gd name="T78" fmla="*/ 18555 w 48"/>
                <a:gd name="T79" fmla="*/ 273097 h 73"/>
                <a:gd name="T80" fmla="*/ 83498 w 48"/>
                <a:gd name="T81" fmla="*/ 166636 h 73"/>
                <a:gd name="T82" fmla="*/ 18555 w 48"/>
                <a:gd name="T83" fmla="*/ 60174 h 73"/>
                <a:gd name="T84" fmla="*/ 37110 w 48"/>
                <a:gd name="T85" fmla="*/ 60174 h 73"/>
                <a:gd name="T86" fmla="*/ 102053 w 48"/>
                <a:gd name="T87" fmla="*/ 162007 h 73"/>
                <a:gd name="T88" fmla="*/ 111331 w 48"/>
                <a:gd name="T89" fmla="*/ 171264 h 73"/>
                <a:gd name="T90" fmla="*/ 102053 w 48"/>
                <a:gd name="T91" fmla="*/ 175893 h 73"/>
                <a:gd name="T92" fmla="*/ 37110 w 48"/>
                <a:gd name="T93" fmla="*/ 273097 h 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8" h="73">
                  <a:moveTo>
                    <a:pt x="13" y="59"/>
                  </a:moveTo>
                  <a:cubicBezTo>
                    <a:pt x="36" y="59"/>
                    <a:pt x="36" y="59"/>
                    <a:pt x="36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6" y="59"/>
                    <a:pt x="37" y="59"/>
                    <a:pt x="37" y="59"/>
                  </a:cubicBezTo>
                  <a:cubicBezTo>
                    <a:pt x="38" y="58"/>
                    <a:pt x="38" y="57"/>
                    <a:pt x="38" y="57"/>
                  </a:cubicBezTo>
                  <a:cubicBezTo>
                    <a:pt x="36" y="49"/>
                    <a:pt x="31" y="41"/>
                    <a:pt x="24" y="41"/>
                  </a:cubicBezTo>
                  <a:cubicBezTo>
                    <a:pt x="17" y="41"/>
                    <a:pt x="12" y="49"/>
                    <a:pt x="11" y="57"/>
                  </a:cubicBezTo>
                  <a:cubicBezTo>
                    <a:pt x="11" y="57"/>
                    <a:pt x="11" y="58"/>
                    <a:pt x="11" y="59"/>
                  </a:cubicBezTo>
                  <a:cubicBezTo>
                    <a:pt x="12" y="59"/>
                    <a:pt x="12" y="59"/>
                    <a:pt x="13" y="59"/>
                  </a:cubicBezTo>
                  <a:cubicBezTo>
                    <a:pt x="13" y="59"/>
                    <a:pt x="13" y="59"/>
                    <a:pt x="13" y="59"/>
                  </a:cubicBezTo>
                  <a:close/>
                  <a:moveTo>
                    <a:pt x="44" y="11"/>
                  </a:moveTo>
                  <a:cubicBezTo>
                    <a:pt x="47" y="11"/>
                    <a:pt x="48" y="9"/>
                    <a:pt x="48" y="7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2"/>
                    <a:pt x="46" y="0"/>
                    <a:pt x="4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9"/>
                    <a:pt x="2" y="11"/>
                    <a:pt x="4" y="11"/>
                  </a:cubicBezTo>
                  <a:cubicBezTo>
                    <a:pt x="44" y="11"/>
                    <a:pt x="44" y="11"/>
                    <a:pt x="44" y="11"/>
                  </a:cubicBezTo>
                  <a:close/>
                  <a:moveTo>
                    <a:pt x="40" y="13"/>
                  </a:moveTo>
                  <a:cubicBezTo>
                    <a:pt x="44" y="13"/>
                    <a:pt x="44" y="13"/>
                    <a:pt x="44" y="13"/>
                  </a:cubicBezTo>
                  <a:cubicBezTo>
                    <a:pt x="43" y="22"/>
                    <a:pt x="39" y="31"/>
                    <a:pt x="31" y="36"/>
                  </a:cubicBezTo>
                  <a:cubicBezTo>
                    <a:pt x="39" y="42"/>
                    <a:pt x="43" y="50"/>
                    <a:pt x="44" y="59"/>
                  </a:cubicBezTo>
                  <a:cubicBezTo>
                    <a:pt x="40" y="59"/>
                    <a:pt x="40" y="59"/>
                    <a:pt x="40" y="59"/>
                  </a:cubicBezTo>
                  <a:cubicBezTo>
                    <a:pt x="39" y="51"/>
                    <a:pt x="35" y="41"/>
                    <a:pt x="26" y="38"/>
                  </a:cubicBezTo>
                  <a:cubicBezTo>
                    <a:pt x="25" y="38"/>
                    <a:pt x="25" y="37"/>
                    <a:pt x="25" y="36"/>
                  </a:cubicBezTo>
                  <a:cubicBezTo>
                    <a:pt x="25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4" y="32"/>
                    <a:pt x="39" y="21"/>
                    <a:pt x="40" y="13"/>
                  </a:cubicBezTo>
                  <a:close/>
                  <a:moveTo>
                    <a:pt x="4" y="61"/>
                  </a:moveTo>
                  <a:cubicBezTo>
                    <a:pt x="2" y="62"/>
                    <a:pt x="0" y="64"/>
                    <a:pt x="0" y="66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0"/>
                    <a:pt x="2" y="73"/>
                    <a:pt x="5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6" y="73"/>
                    <a:pt x="48" y="70"/>
                    <a:pt x="48" y="68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48" y="64"/>
                    <a:pt x="47" y="62"/>
                    <a:pt x="44" y="61"/>
                  </a:cubicBezTo>
                  <a:cubicBezTo>
                    <a:pt x="4" y="61"/>
                    <a:pt x="4" y="61"/>
                    <a:pt x="4" y="61"/>
                  </a:cubicBezTo>
                  <a:close/>
                  <a:moveTo>
                    <a:pt x="8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5" y="50"/>
                    <a:pt x="10" y="42"/>
                    <a:pt x="18" y="36"/>
                  </a:cubicBezTo>
                  <a:cubicBezTo>
                    <a:pt x="10" y="31"/>
                    <a:pt x="5" y="22"/>
                    <a:pt x="4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9" y="21"/>
                    <a:pt x="14" y="32"/>
                    <a:pt x="22" y="35"/>
                  </a:cubicBezTo>
                  <a:cubicBezTo>
                    <a:pt x="23" y="35"/>
                    <a:pt x="24" y="36"/>
                    <a:pt x="24" y="37"/>
                  </a:cubicBezTo>
                  <a:cubicBezTo>
                    <a:pt x="23" y="38"/>
                    <a:pt x="23" y="38"/>
                    <a:pt x="22" y="38"/>
                  </a:cubicBezTo>
                  <a:cubicBezTo>
                    <a:pt x="14" y="41"/>
                    <a:pt x="9" y="51"/>
                    <a:pt x="8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AU" sz="2400">
                <a:latin typeface="Noto Sans S Chinese" panose="020F0502020204030204"/>
                <a:cs typeface="+mn-ea"/>
                <a:sym typeface="Noto Sans S Chinese" panose="020F0502020204030204"/>
              </a:endParaRPr>
            </a:p>
          </p:txBody>
        </p:sp>
        <p:sp>
          <p:nvSpPr>
            <p:cNvPr id="209" name="TextBox 59"/>
            <p:cNvSpPr txBox="1"/>
            <p:nvPr/>
          </p:nvSpPr>
          <p:spPr>
            <a:xfrm>
              <a:off x="8897" y="2471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10" name="Rectangle 60"/>
            <p:cNvSpPr/>
            <p:nvPr/>
          </p:nvSpPr>
          <p:spPr>
            <a:xfrm>
              <a:off x="8897" y="2036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grpSp>
          <p:nvGrpSpPr>
            <p:cNvPr id="225" name="组合 224"/>
            <p:cNvGrpSpPr/>
            <p:nvPr/>
          </p:nvGrpSpPr>
          <p:grpSpPr>
            <a:xfrm rot="0">
              <a:off x="9249" y="3608"/>
              <a:ext cx="3560" cy="1819"/>
              <a:chOff x="9289" y="3697"/>
              <a:chExt cx="3352" cy="1712"/>
            </a:xfrm>
          </p:grpSpPr>
          <p:grpSp>
            <p:nvGrpSpPr>
              <p:cNvPr id="216" name="组合 215"/>
              <p:cNvGrpSpPr/>
              <p:nvPr/>
            </p:nvGrpSpPr>
            <p:grpSpPr>
              <a:xfrm rot="0">
                <a:off x="9289" y="4927"/>
                <a:ext cx="1062" cy="482"/>
                <a:chOff x="7512" y="3419"/>
                <a:chExt cx="1039" cy="472"/>
              </a:xfrm>
            </p:grpSpPr>
            <p:grpSp>
              <p:nvGrpSpPr>
                <p:cNvPr id="217" name="组合 216"/>
                <p:cNvGrpSpPr/>
                <p:nvPr/>
              </p:nvGrpSpPr>
              <p:grpSpPr>
                <a:xfrm>
                  <a:off x="7622" y="3419"/>
                  <a:ext cx="929" cy="328"/>
                  <a:chOff x="9976" y="3767"/>
                  <a:chExt cx="1127" cy="398"/>
                </a:xfrm>
              </p:grpSpPr>
              <p:cxnSp>
                <p:nvCxnSpPr>
                  <p:cNvPr id="218" name="直接连接符 217"/>
                  <p:cNvCxnSpPr>
                    <a:stCxn id="221" idx="7"/>
                  </p:cNvCxnSpPr>
                  <p:nvPr/>
                </p:nvCxnSpPr>
                <p:spPr>
                  <a:xfrm flipH="1" flipV="1">
                    <a:off x="10367" y="3768"/>
                    <a:ext cx="736" cy="4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219" name="直接连接符 218"/>
                  <p:cNvCxnSpPr/>
                  <p:nvPr/>
                </p:nvCxnSpPr>
                <p:spPr>
                  <a:xfrm flipH="1">
                    <a:off x="9976" y="3767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220" name="等腰三角形 219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21" name="任意多边形 220"/>
              <p:cNvSpPr/>
              <p:nvPr/>
            </p:nvSpPr>
            <p:spPr>
              <a:xfrm>
                <a:off x="10170" y="3697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grpSp>
          <p:nvGrpSpPr>
            <p:cNvPr id="223" name="组合 222"/>
            <p:cNvGrpSpPr/>
            <p:nvPr/>
          </p:nvGrpSpPr>
          <p:grpSpPr>
            <a:xfrm rot="0">
              <a:off x="9900" y="3991"/>
              <a:ext cx="537" cy="538"/>
              <a:chOff x="9802" y="4057"/>
              <a:chExt cx="506" cy="506"/>
            </a:xfrm>
          </p:grpSpPr>
          <p:sp>
            <p:nvSpPr>
              <p:cNvPr id="169" name="圆角矩形 168"/>
              <p:cNvSpPr/>
              <p:nvPr/>
            </p:nvSpPr>
            <p:spPr>
              <a:xfrm>
                <a:off x="9802" y="4057"/>
                <a:ext cx="506" cy="506"/>
              </a:xfrm>
              <a:prstGeom prst="roundRect">
                <a:avLst>
                  <a:gd name="adj" fmla="val 10707"/>
                </a:avLst>
              </a:prstGeom>
              <a:solidFill>
                <a:srgbClr val="CF604C"/>
              </a:solidFill>
              <a:ln>
                <a:solidFill>
                  <a:schemeClr val="tx1"/>
                </a:solidFill>
              </a:ln>
              <a:effectLst>
                <a:outerShdw blurRad="12700" dist="38100" dir="8100000" sx="102000" sy="102000" algn="t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0" name="Freeform 410"/>
              <p:cNvSpPr>
                <a:spLocks noEditPoints="1"/>
              </p:cNvSpPr>
              <p:nvPr/>
            </p:nvSpPr>
            <p:spPr bwMode="auto">
              <a:xfrm>
                <a:off x="9874" y="4154"/>
                <a:ext cx="367" cy="314"/>
              </a:xfrm>
              <a:custGeom>
                <a:avLst/>
                <a:gdLst>
                  <a:gd name="T0" fmla="*/ 5 w 122"/>
                  <a:gd name="T1" fmla="*/ 99 h 104"/>
                  <a:gd name="T2" fmla="*/ 10 w 122"/>
                  <a:gd name="T3" fmla="*/ 104 h 104"/>
                  <a:gd name="T4" fmla="*/ 32 w 122"/>
                  <a:gd name="T5" fmla="*/ 104 h 104"/>
                  <a:gd name="T6" fmla="*/ 32 w 122"/>
                  <a:gd name="T7" fmla="*/ 57 h 104"/>
                  <a:gd name="T8" fmla="*/ 5 w 122"/>
                  <a:gd name="T9" fmla="*/ 84 h 104"/>
                  <a:gd name="T10" fmla="*/ 5 w 122"/>
                  <a:gd name="T11" fmla="*/ 99 h 104"/>
                  <a:gd name="T12" fmla="*/ 43 w 122"/>
                  <a:gd name="T13" fmla="*/ 68 h 104"/>
                  <a:gd name="T14" fmla="*/ 43 w 122"/>
                  <a:gd name="T15" fmla="*/ 104 h 104"/>
                  <a:gd name="T16" fmla="*/ 71 w 122"/>
                  <a:gd name="T17" fmla="*/ 104 h 104"/>
                  <a:gd name="T18" fmla="*/ 71 w 122"/>
                  <a:gd name="T19" fmla="*/ 71 h 104"/>
                  <a:gd name="T20" fmla="*/ 59 w 122"/>
                  <a:gd name="T21" fmla="*/ 83 h 104"/>
                  <a:gd name="T22" fmla="*/ 43 w 122"/>
                  <a:gd name="T23" fmla="*/ 68 h 104"/>
                  <a:gd name="T24" fmla="*/ 81 w 122"/>
                  <a:gd name="T25" fmla="*/ 60 h 104"/>
                  <a:gd name="T26" fmla="*/ 81 w 122"/>
                  <a:gd name="T27" fmla="*/ 104 h 104"/>
                  <a:gd name="T28" fmla="*/ 104 w 122"/>
                  <a:gd name="T29" fmla="*/ 104 h 104"/>
                  <a:gd name="T30" fmla="*/ 109 w 122"/>
                  <a:gd name="T31" fmla="*/ 99 h 104"/>
                  <a:gd name="T32" fmla="*/ 109 w 122"/>
                  <a:gd name="T33" fmla="*/ 33 h 104"/>
                  <a:gd name="T34" fmla="*/ 85 w 122"/>
                  <a:gd name="T35" fmla="*/ 57 h 104"/>
                  <a:gd name="T36" fmla="*/ 81 w 122"/>
                  <a:gd name="T37" fmla="*/ 60 h 104"/>
                  <a:gd name="T38" fmla="*/ 98 w 122"/>
                  <a:gd name="T39" fmla="*/ 2 h 104"/>
                  <a:gd name="T40" fmla="*/ 93 w 122"/>
                  <a:gd name="T41" fmla="*/ 7 h 104"/>
                  <a:gd name="T42" fmla="*/ 99 w 122"/>
                  <a:gd name="T43" fmla="*/ 12 h 104"/>
                  <a:gd name="T44" fmla="*/ 104 w 122"/>
                  <a:gd name="T45" fmla="*/ 11 h 104"/>
                  <a:gd name="T46" fmla="*/ 59 w 122"/>
                  <a:gd name="T47" fmla="*/ 57 h 104"/>
                  <a:gd name="T48" fmla="*/ 32 w 122"/>
                  <a:gd name="T49" fmla="*/ 30 h 104"/>
                  <a:gd name="T50" fmla="*/ 2 w 122"/>
                  <a:gd name="T51" fmla="*/ 61 h 104"/>
                  <a:gd name="T52" fmla="*/ 2 w 122"/>
                  <a:gd name="T53" fmla="*/ 68 h 104"/>
                  <a:gd name="T54" fmla="*/ 8 w 122"/>
                  <a:gd name="T55" fmla="*/ 68 h 104"/>
                  <a:gd name="T56" fmla="*/ 32 w 122"/>
                  <a:gd name="T57" fmla="*/ 44 h 104"/>
                  <a:gd name="T58" fmla="*/ 59 w 122"/>
                  <a:gd name="T59" fmla="*/ 70 h 104"/>
                  <a:gd name="T60" fmla="*/ 111 w 122"/>
                  <a:gd name="T61" fmla="*/ 18 h 104"/>
                  <a:gd name="T62" fmla="*/ 110 w 122"/>
                  <a:gd name="T63" fmla="*/ 24 h 104"/>
                  <a:gd name="T64" fmla="*/ 115 w 122"/>
                  <a:gd name="T65" fmla="*/ 29 h 104"/>
                  <a:gd name="T66" fmla="*/ 115 w 122"/>
                  <a:gd name="T67" fmla="*/ 29 h 104"/>
                  <a:gd name="T68" fmla="*/ 120 w 122"/>
                  <a:gd name="T69" fmla="*/ 24 h 104"/>
                  <a:gd name="T70" fmla="*/ 122 w 122"/>
                  <a:gd name="T71" fmla="*/ 0 h 104"/>
                  <a:gd name="T72" fmla="*/ 98 w 122"/>
                  <a:gd name="T73" fmla="*/ 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2" h="104">
                    <a:moveTo>
                      <a:pt x="5" y="99"/>
                    </a:moveTo>
                    <a:cubicBezTo>
                      <a:pt x="5" y="102"/>
                      <a:pt x="7" y="104"/>
                      <a:pt x="10" y="104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2" y="57"/>
                      <a:pt x="32" y="57"/>
                      <a:pt x="32" y="57"/>
                    </a:cubicBezTo>
                    <a:cubicBezTo>
                      <a:pt x="5" y="84"/>
                      <a:pt x="5" y="84"/>
                      <a:pt x="5" y="84"/>
                    </a:cubicBezTo>
                    <a:lnTo>
                      <a:pt x="5" y="99"/>
                    </a:lnTo>
                    <a:close/>
                    <a:moveTo>
                      <a:pt x="43" y="68"/>
                    </a:moveTo>
                    <a:cubicBezTo>
                      <a:pt x="43" y="104"/>
                      <a:pt x="43" y="104"/>
                      <a:pt x="43" y="104"/>
                    </a:cubicBezTo>
                    <a:cubicBezTo>
                      <a:pt x="71" y="104"/>
                      <a:pt x="71" y="104"/>
                      <a:pt x="71" y="104"/>
                    </a:cubicBezTo>
                    <a:cubicBezTo>
                      <a:pt x="71" y="71"/>
                      <a:pt x="71" y="71"/>
                      <a:pt x="71" y="71"/>
                    </a:cubicBezTo>
                    <a:cubicBezTo>
                      <a:pt x="59" y="83"/>
                      <a:pt x="59" y="83"/>
                      <a:pt x="59" y="83"/>
                    </a:cubicBezTo>
                    <a:lnTo>
                      <a:pt x="43" y="68"/>
                    </a:lnTo>
                    <a:close/>
                    <a:moveTo>
                      <a:pt x="81" y="60"/>
                    </a:moveTo>
                    <a:cubicBezTo>
                      <a:pt x="81" y="104"/>
                      <a:pt x="81" y="104"/>
                      <a:pt x="81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107" y="104"/>
                      <a:pt x="109" y="102"/>
                      <a:pt x="109" y="99"/>
                    </a:cubicBezTo>
                    <a:cubicBezTo>
                      <a:pt x="109" y="33"/>
                      <a:pt x="109" y="33"/>
                      <a:pt x="109" y="33"/>
                    </a:cubicBezTo>
                    <a:cubicBezTo>
                      <a:pt x="85" y="57"/>
                      <a:pt x="85" y="57"/>
                      <a:pt x="85" y="57"/>
                    </a:cubicBezTo>
                    <a:lnTo>
                      <a:pt x="81" y="60"/>
                    </a:lnTo>
                    <a:close/>
                    <a:moveTo>
                      <a:pt x="98" y="2"/>
                    </a:moveTo>
                    <a:cubicBezTo>
                      <a:pt x="95" y="2"/>
                      <a:pt x="93" y="5"/>
                      <a:pt x="93" y="7"/>
                    </a:cubicBezTo>
                    <a:cubicBezTo>
                      <a:pt x="94" y="10"/>
                      <a:pt x="96" y="12"/>
                      <a:pt x="99" y="12"/>
                    </a:cubicBezTo>
                    <a:cubicBezTo>
                      <a:pt x="104" y="11"/>
                      <a:pt x="104" y="11"/>
                      <a:pt x="104" y="11"/>
                    </a:cubicBezTo>
                    <a:cubicBezTo>
                      <a:pt x="59" y="57"/>
                      <a:pt x="59" y="57"/>
                      <a:pt x="59" y="57"/>
                    </a:cubicBezTo>
                    <a:cubicBezTo>
                      <a:pt x="32" y="30"/>
                      <a:pt x="32" y="30"/>
                      <a:pt x="32" y="30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0" y="63"/>
                      <a:pt x="0" y="66"/>
                      <a:pt x="2" y="68"/>
                    </a:cubicBezTo>
                    <a:cubicBezTo>
                      <a:pt x="3" y="70"/>
                      <a:pt x="7" y="70"/>
                      <a:pt x="8" y="68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59" y="70"/>
                      <a:pt x="59" y="70"/>
                      <a:pt x="59" y="70"/>
                    </a:cubicBezTo>
                    <a:cubicBezTo>
                      <a:pt x="111" y="18"/>
                      <a:pt x="111" y="18"/>
                      <a:pt x="111" y="18"/>
                    </a:cubicBezTo>
                    <a:cubicBezTo>
                      <a:pt x="110" y="24"/>
                      <a:pt x="110" y="24"/>
                      <a:pt x="110" y="24"/>
                    </a:cubicBezTo>
                    <a:cubicBezTo>
                      <a:pt x="110" y="26"/>
                      <a:pt x="112" y="29"/>
                      <a:pt x="115" y="29"/>
                    </a:cubicBezTo>
                    <a:cubicBezTo>
                      <a:pt x="115" y="29"/>
                      <a:pt x="115" y="29"/>
                      <a:pt x="115" y="29"/>
                    </a:cubicBezTo>
                    <a:cubicBezTo>
                      <a:pt x="118" y="29"/>
                      <a:pt x="120" y="27"/>
                      <a:pt x="120" y="24"/>
                    </a:cubicBezTo>
                    <a:cubicBezTo>
                      <a:pt x="122" y="0"/>
                      <a:pt x="122" y="0"/>
                      <a:pt x="122" y="0"/>
                    </a:cubicBezTo>
                    <a:lnTo>
                      <a:pt x="98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234" name="TextBox 59"/>
            <p:cNvSpPr txBox="1"/>
            <p:nvPr/>
          </p:nvSpPr>
          <p:spPr>
            <a:xfrm>
              <a:off x="10635" y="4318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35" name="Rectangle 60"/>
            <p:cNvSpPr/>
            <p:nvPr/>
          </p:nvSpPr>
          <p:spPr>
            <a:xfrm>
              <a:off x="10635" y="3884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36" name="TextBox 59"/>
            <p:cNvSpPr txBox="1"/>
            <p:nvPr/>
          </p:nvSpPr>
          <p:spPr>
            <a:xfrm>
              <a:off x="12505" y="6136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37" name="Rectangle 60"/>
            <p:cNvSpPr/>
            <p:nvPr/>
          </p:nvSpPr>
          <p:spPr>
            <a:xfrm>
              <a:off x="12505" y="5701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grpSp>
          <p:nvGrpSpPr>
            <p:cNvPr id="238" name="组合 237"/>
            <p:cNvGrpSpPr/>
            <p:nvPr/>
          </p:nvGrpSpPr>
          <p:grpSpPr>
            <a:xfrm rot="0" flipH="1" flipV="1">
              <a:off x="4553" y="4789"/>
              <a:ext cx="3559" cy="1806"/>
              <a:chOff x="7644" y="2023"/>
              <a:chExt cx="3351" cy="1700"/>
            </a:xfrm>
          </p:grpSpPr>
          <p:grpSp>
            <p:nvGrpSpPr>
              <p:cNvPr id="239" name="组合 238"/>
              <p:cNvGrpSpPr/>
              <p:nvPr/>
            </p:nvGrpSpPr>
            <p:grpSpPr>
              <a:xfrm rot="0">
                <a:off x="7644" y="3253"/>
                <a:ext cx="1057" cy="471"/>
                <a:chOff x="7512" y="3430"/>
                <a:chExt cx="1034" cy="461"/>
              </a:xfrm>
            </p:grpSpPr>
            <p:grpSp>
              <p:nvGrpSpPr>
                <p:cNvPr id="240" name="组合 239"/>
                <p:cNvGrpSpPr/>
                <p:nvPr/>
              </p:nvGrpSpPr>
              <p:grpSpPr>
                <a:xfrm>
                  <a:off x="7622" y="3430"/>
                  <a:ext cx="924" cy="328"/>
                  <a:chOff x="9976" y="3780"/>
                  <a:chExt cx="1121" cy="398"/>
                </a:xfrm>
              </p:grpSpPr>
              <p:cxnSp>
                <p:nvCxnSpPr>
                  <p:cNvPr id="241" name="直接连接符 240"/>
                  <p:cNvCxnSpPr>
                    <a:stCxn id="244" idx="7"/>
                  </p:cNvCxnSpPr>
                  <p:nvPr/>
                </p:nvCxnSpPr>
                <p:spPr>
                  <a:xfrm flipH="1" flipV="1">
                    <a:off x="10371" y="3780"/>
                    <a:ext cx="726" cy="5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242" name="直接连接符 241"/>
                  <p:cNvCxnSpPr/>
                  <p:nvPr/>
                </p:nvCxnSpPr>
                <p:spPr>
                  <a:xfrm flipH="1">
                    <a:off x="9976" y="3780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243" name="等腰三角形 242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44" name="任意多边形 243"/>
              <p:cNvSpPr/>
              <p:nvPr/>
            </p:nvSpPr>
            <p:spPr>
              <a:xfrm>
                <a:off x="8525" y="2023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grpSp>
          <p:nvGrpSpPr>
            <p:cNvPr id="245" name="组合 244"/>
            <p:cNvGrpSpPr/>
            <p:nvPr/>
          </p:nvGrpSpPr>
          <p:grpSpPr>
            <a:xfrm rot="0">
              <a:off x="6929" y="5666"/>
              <a:ext cx="537" cy="538"/>
              <a:chOff x="7166" y="5655"/>
              <a:chExt cx="506" cy="506"/>
            </a:xfrm>
          </p:grpSpPr>
          <p:sp>
            <p:nvSpPr>
              <p:cNvPr id="201" name="圆角矩形 200"/>
              <p:cNvSpPr/>
              <p:nvPr/>
            </p:nvSpPr>
            <p:spPr>
              <a:xfrm flipH="1" flipV="1">
                <a:off x="7166" y="5655"/>
                <a:ext cx="506" cy="506"/>
              </a:xfrm>
              <a:prstGeom prst="roundRect">
                <a:avLst>
                  <a:gd name="adj" fmla="val 10707"/>
                </a:avLst>
              </a:prstGeom>
              <a:solidFill>
                <a:srgbClr val="6794A2"/>
              </a:solidFill>
              <a:ln>
                <a:solidFill>
                  <a:schemeClr val="tx1"/>
                </a:solidFill>
              </a:ln>
              <a:effectLst>
                <a:outerShdw blurRad="12700" dist="38100" dir="8100000" sx="102000" sy="102000" algn="t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pic>
            <p:nvPicPr>
              <p:cNvPr id="129" name="图片 128" descr="4520025"/>
              <p:cNvPicPr>
                <a:picLocks noChangeAspect="1"/>
              </p:cNvPicPr>
              <p:nvPr/>
            </p:nvPicPr>
            <p:blipFill>
              <a:blip r:embed="rId1">
                <a:extLst>
                  <a:ext uri="{96DAC541-7B7A-43D3-8B79-37D633B846F1}">
                    <asvg:svgBlip xmlns:asvg="http://schemas.microsoft.com/office/drawing/2016/SVG/main" r:embed="rId2"/>
                  </a:ext>
                </a:extLst>
              </a:blip>
              <a:stretch>
                <a:fillRect/>
              </a:stretch>
            </p:blipFill>
            <p:spPr>
              <a:xfrm>
                <a:off x="7252" y="5747"/>
                <a:ext cx="329" cy="329"/>
              </a:xfrm>
              <a:prstGeom prst="rect">
                <a:avLst/>
              </a:prstGeom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46" name="组合 245"/>
            <p:cNvGrpSpPr/>
            <p:nvPr/>
          </p:nvGrpSpPr>
          <p:grpSpPr>
            <a:xfrm rot="0" flipH="1" flipV="1">
              <a:off x="6335" y="6616"/>
              <a:ext cx="3559" cy="1806"/>
              <a:chOff x="7644" y="2023"/>
              <a:chExt cx="3351" cy="1700"/>
            </a:xfrm>
          </p:grpSpPr>
          <p:grpSp>
            <p:nvGrpSpPr>
              <p:cNvPr id="247" name="组合 246"/>
              <p:cNvGrpSpPr/>
              <p:nvPr/>
            </p:nvGrpSpPr>
            <p:grpSpPr>
              <a:xfrm rot="0">
                <a:off x="7644" y="3253"/>
                <a:ext cx="1057" cy="471"/>
                <a:chOff x="7512" y="3430"/>
                <a:chExt cx="1034" cy="461"/>
              </a:xfrm>
            </p:grpSpPr>
            <p:grpSp>
              <p:nvGrpSpPr>
                <p:cNvPr id="248" name="组合 247"/>
                <p:cNvGrpSpPr/>
                <p:nvPr/>
              </p:nvGrpSpPr>
              <p:grpSpPr>
                <a:xfrm>
                  <a:off x="7622" y="3430"/>
                  <a:ext cx="924" cy="328"/>
                  <a:chOff x="9976" y="3780"/>
                  <a:chExt cx="1121" cy="398"/>
                </a:xfrm>
              </p:grpSpPr>
              <p:cxnSp>
                <p:nvCxnSpPr>
                  <p:cNvPr id="249" name="直接连接符 248"/>
                  <p:cNvCxnSpPr>
                    <a:stCxn id="252" idx="7"/>
                  </p:cNvCxnSpPr>
                  <p:nvPr/>
                </p:nvCxnSpPr>
                <p:spPr>
                  <a:xfrm flipH="1" flipV="1">
                    <a:off x="10371" y="3780"/>
                    <a:ext cx="726" cy="5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250" name="直接连接符 249"/>
                  <p:cNvCxnSpPr/>
                  <p:nvPr/>
                </p:nvCxnSpPr>
                <p:spPr>
                  <a:xfrm flipH="1">
                    <a:off x="9976" y="3780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251" name="等腰三角形 250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52" name="任意多边形 251"/>
              <p:cNvSpPr/>
              <p:nvPr/>
            </p:nvSpPr>
            <p:spPr>
              <a:xfrm>
                <a:off x="8525" y="2023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grpSp>
          <p:nvGrpSpPr>
            <p:cNvPr id="253" name="组合 252"/>
            <p:cNvGrpSpPr/>
            <p:nvPr/>
          </p:nvGrpSpPr>
          <p:grpSpPr>
            <a:xfrm rot="0">
              <a:off x="8685" y="7484"/>
              <a:ext cx="537" cy="538"/>
              <a:chOff x="8893" y="7345"/>
              <a:chExt cx="506" cy="506"/>
            </a:xfrm>
          </p:grpSpPr>
          <p:sp>
            <p:nvSpPr>
              <p:cNvPr id="193" name="圆角矩形 192"/>
              <p:cNvSpPr/>
              <p:nvPr/>
            </p:nvSpPr>
            <p:spPr>
              <a:xfrm flipH="1" flipV="1">
                <a:off x="8893" y="7345"/>
                <a:ext cx="506" cy="506"/>
              </a:xfrm>
              <a:prstGeom prst="roundRect">
                <a:avLst>
                  <a:gd name="adj" fmla="val 10707"/>
                </a:avLst>
              </a:prstGeom>
              <a:solidFill>
                <a:srgbClr val="375A62"/>
              </a:solidFill>
              <a:ln>
                <a:solidFill>
                  <a:schemeClr val="tx1"/>
                </a:solidFill>
              </a:ln>
              <a:effectLst>
                <a:outerShdw blurRad="12700" dist="38100" dir="8100000" sx="102000" sy="102000" algn="t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9" name="Freeform 40"/>
              <p:cNvSpPr>
                <a:spLocks noEditPoints="1"/>
              </p:cNvSpPr>
              <p:nvPr/>
            </p:nvSpPr>
            <p:spPr bwMode="auto">
              <a:xfrm>
                <a:off x="9019" y="7400"/>
                <a:ext cx="248" cy="394"/>
              </a:xfrm>
              <a:custGeom>
                <a:avLst/>
                <a:gdLst>
                  <a:gd name="T0" fmla="*/ 57 w 67"/>
                  <a:gd name="T1" fmla="*/ 10 h 106"/>
                  <a:gd name="T2" fmla="*/ 62 w 67"/>
                  <a:gd name="T3" fmla="*/ 51 h 106"/>
                  <a:gd name="T4" fmla="*/ 51 w 67"/>
                  <a:gd name="T5" fmla="*/ 66 h 106"/>
                  <a:gd name="T6" fmla="*/ 55 w 67"/>
                  <a:gd name="T7" fmla="*/ 65 h 106"/>
                  <a:gd name="T8" fmla="*/ 57 w 67"/>
                  <a:gd name="T9" fmla="*/ 73 h 106"/>
                  <a:gd name="T10" fmla="*/ 56 w 67"/>
                  <a:gd name="T11" fmla="*/ 80 h 106"/>
                  <a:gd name="T12" fmla="*/ 57 w 67"/>
                  <a:gd name="T13" fmla="*/ 86 h 106"/>
                  <a:gd name="T14" fmla="*/ 55 w 67"/>
                  <a:gd name="T15" fmla="*/ 93 h 106"/>
                  <a:gd name="T16" fmla="*/ 15 w 67"/>
                  <a:gd name="T17" fmla="*/ 97 h 106"/>
                  <a:gd name="T18" fmla="*/ 12 w 67"/>
                  <a:gd name="T19" fmla="*/ 95 h 106"/>
                  <a:gd name="T20" fmla="*/ 12 w 67"/>
                  <a:gd name="T21" fmla="*/ 83 h 106"/>
                  <a:gd name="T22" fmla="*/ 12 w 67"/>
                  <a:gd name="T23" fmla="*/ 82 h 106"/>
                  <a:gd name="T24" fmla="*/ 12 w 67"/>
                  <a:gd name="T25" fmla="*/ 71 h 106"/>
                  <a:gd name="T26" fmla="*/ 15 w 67"/>
                  <a:gd name="T27" fmla="*/ 69 h 106"/>
                  <a:gd name="T28" fmla="*/ 16 w 67"/>
                  <a:gd name="T29" fmla="*/ 63 h 106"/>
                  <a:gd name="T30" fmla="*/ 0 w 67"/>
                  <a:gd name="T31" fmla="*/ 34 h 106"/>
                  <a:gd name="T32" fmla="*/ 33 w 67"/>
                  <a:gd name="T33" fmla="*/ 0 h 106"/>
                  <a:gd name="T34" fmla="*/ 28 w 67"/>
                  <a:gd name="T35" fmla="*/ 41 h 106"/>
                  <a:gd name="T36" fmla="*/ 30 w 67"/>
                  <a:gd name="T37" fmla="*/ 39 h 106"/>
                  <a:gd name="T38" fmla="*/ 33 w 67"/>
                  <a:gd name="T39" fmla="*/ 41 h 106"/>
                  <a:gd name="T40" fmla="*/ 36 w 67"/>
                  <a:gd name="T41" fmla="*/ 39 h 106"/>
                  <a:gd name="T42" fmla="*/ 39 w 67"/>
                  <a:gd name="T43" fmla="*/ 41 h 106"/>
                  <a:gd name="T44" fmla="*/ 43 w 67"/>
                  <a:gd name="T45" fmla="*/ 38 h 106"/>
                  <a:gd name="T46" fmla="*/ 39 w 67"/>
                  <a:gd name="T47" fmla="*/ 52 h 106"/>
                  <a:gd name="T48" fmla="*/ 44 w 67"/>
                  <a:gd name="T49" fmla="*/ 66 h 106"/>
                  <a:gd name="T50" fmla="*/ 44 w 67"/>
                  <a:gd name="T51" fmla="*/ 58 h 106"/>
                  <a:gd name="T52" fmla="*/ 56 w 67"/>
                  <a:gd name="T53" fmla="*/ 47 h 106"/>
                  <a:gd name="T54" fmla="*/ 52 w 67"/>
                  <a:gd name="T55" fmla="*/ 15 h 106"/>
                  <a:gd name="T56" fmla="*/ 15 w 67"/>
                  <a:gd name="T57" fmla="*/ 15 h 106"/>
                  <a:gd name="T58" fmla="*/ 11 w 67"/>
                  <a:gd name="T59" fmla="*/ 48 h 106"/>
                  <a:gd name="T60" fmla="*/ 23 w 67"/>
                  <a:gd name="T61" fmla="*/ 59 h 106"/>
                  <a:gd name="T62" fmla="*/ 23 w 67"/>
                  <a:gd name="T63" fmla="*/ 67 h 106"/>
                  <a:gd name="T64" fmla="*/ 29 w 67"/>
                  <a:gd name="T65" fmla="*/ 52 h 106"/>
                  <a:gd name="T66" fmla="*/ 25 w 67"/>
                  <a:gd name="T67" fmla="*/ 38 h 106"/>
                  <a:gd name="T68" fmla="*/ 40 w 67"/>
                  <a:gd name="T69" fmla="*/ 43 h 106"/>
                  <a:gd name="T70" fmla="*/ 36 w 67"/>
                  <a:gd name="T71" fmla="*/ 42 h 106"/>
                  <a:gd name="T72" fmla="*/ 30 w 67"/>
                  <a:gd name="T73" fmla="*/ 42 h 106"/>
                  <a:gd name="T74" fmla="*/ 27 w 67"/>
                  <a:gd name="T75" fmla="*/ 42 h 106"/>
                  <a:gd name="T76" fmla="*/ 32 w 67"/>
                  <a:gd name="T77" fmla="*/ 51 h 106"/>
                  <a:gd name="T78" fmla="*/ 32 w 67"/>
                  <a:gd name="T79" fmla="*/ 67 h 106"/>
                  <a:gd name="T80" fmla="*/ 35 w 67"/>
                  <a:gd name="T81" fmla="*/ 51 h 106"/>
                  <a:gd name="T82" fmla="*/ 35 w 67"/>
                  <a:gd name="T83" fmla="*/ 50 h 106"/>
                  <a:gd name="T84" fmla="*/ 43 w 67"/>
                  <a:gd name="T85" fmla="*/ 96 h 106"/>
                  <a:gd name="T86" fmla="*/ 34 w 67"/>
                  <a:gd name="T87" fmla="*/ 106 h 106"/>
                  <a:gd name="T88" fmla="*/ 43 w 67"/>
                  <a:gd name="T89" fmla="*/ 96 h 106"/>
                  <a:gd name="T90" fmla="*/ 17 w 67"/>
                  <a:gd name="T91" fmla="*/ 88 h 106"/>
                  <a:gd name="T92" fmla="*/ 17 w 67"/>
                  <a:gd name="T93" fmla="*/ 90 h 106"/>
                  <a:gd name="T94" fmla="*/ 50 w 67"/>
                  <a:gd name="T95" fmla="*/ 86 h 106"/>
                  <a:gd name="T96" fmla="*/ 50 w 67"/>
                  <a:gd name="T97" fmla="*/ 73 h 106"/>
                  <a:gd name="T98" fmla="*/ 17 w 67"/>
                  <a:gd name="T99" fmla="*/ 77 h 106"/>
                  <a:gd name="T100" fmla="*/ 50 w 67"/>
                  <a:gd name="T101" fmla="*/ 74 h 106"/>
                  <a:gd name="T102" fmla="*/ 50 w 67"/>
                  <a:gd name="T103" fmla="*/ 7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06">
                    <a:moveTo>
                      <a:pt x="33" y="0"/>
                    </a:moveTo>
                    <a:cubicBezTo>
                      <a:pt x="43" y="0"/>
                      <a:pt x="51" y="4"/>
                      <a:pt x="57" y="10"/>
                    </a:cubicBezTo>
                    <a:cubicBezTo>
                      <a:pt x="63" y="16"/>
                      <a:pt x="67" y="25"/>
                      <a:pt x="67" y="34"/>
                    </a:cubicBezTo>
                    <a:cubicBezTo>
                      <a:pt x="67" y="40"/>
                      <a:pt x="65" y="46"/>
                      <a:pt x="62" y="51"/>
                    </a:cubicBezTo>
                    <a:cubicBezTo>
                      <a:pt x="59" y="56"/>
                      <a:pt x="56" y="59"/>
                      <a:pt x="51" y="62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7" y="70"/>
                      <a:pt x="57" y="72"/>
                      <a:pt x="57" y="73"/>
                    </a:cubicBezTo>
                    <a:cubicBezTo>
                      <a:pt x="57" y="75"/>
                      <a:pt x="57" y="77"/>
                      <a:pt x="56" y="79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7" y="82"/>
                      <a:pt x="57" y="84"/>
                      <a:pt x="57" y="86"/>
                    </a:cubicBezTo>
                    <a:cubicBezTo>
                      <a:pt x="57" y="88"/>
                      <a:pt x="57" y="90"/>
                      <a:pt x="56" y="92"/>
                    </a:cubicBezTo>
                    <a:cubicBezTo>
                      <a:pt x="55" y="93"/>
                      <a:pt x="55" y="93"/>
                      <a:pt x="55" y="93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5" y="97"/>
                      <a:pt x="15" y="97"/>
                      <a:pt x="15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1" y="93"/>
                      <a:pt x="11" y="91"/>
                      <a:pt x="10" y="90"/>
                    </a:cubicBezTo>
                    <a:cubicBezTo>
                      <a:pt x="10" y="88"/>
                      <a:pt x="11" y="86"/>
                      <a:pt x="12" y="83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11" y="81"/>
                      <a:pt x="11" y="79"/>
                      <a:pt x="10" y="77"/>
                    </a:cubicBezTo>
                    <a:cubicBezTo>
                      <a:pt x="10" y="75"/>
                      <a:pt x="11" y="73"/>
                      <a:pt x="12" y="71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1" y="60"/>
                      <a:pt x="7" y="56"/>
                      <a:pt x="5" y="51"/>
                    </a:cubicBezTo>
                    <a:cubicBezTo>
                      <a:pt x="2" y="46"/>
                      <a:pt x="0" y="40"/>
                      <a:pt x="0" y="34"/>
                    </a:cubicBezTo>
                    <a:cubicBezTo>
                      <a:pt x="0" y="25"/>
                      <a:pt x="4" y="16"/>
                      <a:pt x="10" y="10"/>
                    </a:cubicBezTo>
                    <a:cubicBezTo>
                      <a:pt x="16" y="4"/>
                      <a:pt x="24" y="0"/>
                      <a:pt x="33" y="0"/>
                    </a:cubicBezTo>
                    <a:close/>
                    <a:moveTo>
                      <a:pt x="26" y="40"/>
                    </a:moveTo>
                    <a:cubicBezTo>
                      <a:pt x="27" y="41"/>
                      <a:pt x="27" y="41"/>
                      <a:pt x="28" y="41"/>
                    </a:cubicBezTo>
                    <a:cubicBezTo>
                      <a:pt x="28" y="41"/>
                      <a:pt x="29" y="41"/>
                      <a:pt x="30" y="40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2" y="41"/>
                      <a:pt x="32" y="41"/>
                      <a:pt x="33" y="41"/>
                    </a:cubicBezTo>
                    <a:cubicBezTo>
                      <a:pt x="34" y="41"/>
                      <a:pt x="35" y="41"/>
                      <a:pt x="35" y="40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40"/>
                      <a:pt x="36" y="40"/>
                      <a:pt x="36" y="40"/>
                    </a:cubicBezTo>
                    <a:cubicBezTo>
                      <a:pt x="37" y="41"/>
                      <a:pt x="38" y="41"/>
                      <a:pt x="39" y="41"/>
                    </a:cubicBezTo>
                    <a:cubicBezTo>
                      <a:pt x="40" y="41"/>
                      <a:pt x="41" y="41"/>
                      <a:pt x="42" y="40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0"/>
                      <a:pt x="44" y="60"/>
                      <a:pt x="44" y="60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50" y="55"/>
                      <a:pt x="54" y="52"/>
                      <a:pt x="56" y="47"/>
                    </a:cubicBezTo>
                    <a:cubicBezTo>
                      <a:pt x="59" y="44"/>
                      <a:pt x="60" y="39"/>
                      <a:pt x="60" y="34"/>
                    </a:cubicBezTo>
                    <a:cubicBezTo>
                      <a:pt x="60" y="27"/>
                      <a:pt x="57" y="20"/>
                      <a:pt x="52" y="15"/>
                    </a:cubicBezTo>
                    <a:cubicBezTo>
                      <a:pt x="47" y="10"/>
                      <a:pt x="41" y="7"/>
                      <a:pt x="33" y="7"/>
                    </a:cubicBezTo>
                    <a:cubicBezTo>
                      <a:pt x="26" y="7"/>
                      <a:pt x="19" y="10"/>
                      <a:pt x="15" y="15"/>
                    </a:cubicBezTo>
                    <a:cubicBezTo>
                      <a:pt x="10" y="20"/>
                      <a:pt x="7" y="27"/>
                      <a:pt x="7" y="34"/>
                    </a:cubicBezTo>
                    <a:cubicBezTo>
                      <a:pt x="7" y="39"/>
                      <a:pt x="8" y="44"/>
                      <a:pt x="11" y="48"/>
                    </a:cubicBezTo>
                    <a:cubicBezTo>
                      <a:pt x="13" y="52"/>
                      <a:pt x="17" y="55"/>
                      <a:pt x="21" y="5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40"/>
                      <a:pt x="26" y="40"/>
                      <a:pt x="26" y="40"/>
                    </a:cubicBezTo>
                    <a:close/>
                    <a:moveTo>
                      <a:pt x="40" y="43"/>
                    </a:moveTo>
                    <a:cubicBezTo>
                      <a:pt x="40" y="43"/>
                      <a:pt x="40" y="43"/>
                      <a:pt x="39" y="43"/>
                    </a:cubicBezTo>
                    <a:cubicBezTo>
                      <a:pt x="38" y="43"/>
                      <a:pt x="37" y="43"/>
                      <a:pt x="36" y="42"/>
                    </a:cubicBezTo>
                    <a:cubicBezTo>
                      <a:pt x="35" y="42"/>
                      <a:pt x="34" y="43"/>
                      <a:pt x="33" y="43"/>
                    </a:cubicBezTo>
                    <a:cubicBezTo>
                      <a:pt x="32" y="43"/>
                      <a:pt x="31" y="42"/>
                      <a:pt x="30" y="42"/>
                    </a:cubicBezTo>
                    <a:cubicBezTo>
                      <a:pt x="29" y="42"/>
                      <a:pt x="28" y="43"/>
                      <a:pt x="28" y="43"/>
                    </a:cubicBezTo>
                    <a:cubicBezTo>
                      <a:pt x="27" y="43"/>
                      <a:pt x="27" y="43"/>
                      <a:pt x="27" y="42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40" y="43"/>
                      <a:pt x="40" y="43"/>
                      <a:pt x="40" y="43"/>
                    </a:cubicBezTo>
                    <a:close/>
                    <a:moveTo>
                      <a:pt x="43" y="96"/>
                    </a:moveTo>
                    <a:cubicBezTo>
                      <a:pt x="24" y="98"/>
                      <a:pt x="24" y="98"/>
                      <a:pt x="24" y="98"/>
                    </a:cubicBezTo>
                    <a:cubicBezTo>
                      <a:pt x="25" y="103"/>
                      <a:pt x="29" y="106"/>
                      <a:pt x="34" y="106"/>
                    </a:cubicBezTo>
                    <a:cubicBezTo>
                      <a:pt x="39" y="106"/>
                      <a:pt x="43" y="102"/>
                      <a:pt x="43" y="97"/>
                    </a:cubicBezTo>
                    <a:cubicBezTo>
                      <a:pt x="43" y="97"/>
                      <a:pt x="43" y="97"/>
                      <a:pt x="43" y="96"/>
                    </a:cubicBezTo>
                    <a:close/>
                    <a:moveTo>
                      <a:pt x="50" y="85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89"/>
                      <a:pt x="17" y="90"/>
                      <a:pt x="17" y="90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7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lose/>
                    <a:moveTo>
                      <a:pt x="50" y="73"/>
                    </a:moveTo>
                    <a:cubicBezTo>
                      <a:pt x="17" y="76"/>
                      <a:pt x="17" y="76"/>
                      <a:pt x="17" y="76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0" y="74"/>
                      <a:pt x="50" y="74"/>
                      <a:pt x="50" y="73"/>
                    </a:cubicBezTo>
                    <a:cubicBezTo>
                      <a:pt x="50" y="73"/>
                      <a:pt x="50" y="73"/>
                      <a:pt x="50" y="7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4" name="组合 253"/>
            <p:cNvGrpSpPr/>
            <p:nvPr/>
          </p:nvGrpSpPr>
          <p:grpSpPr>
            <a:xfrm rot="0" flipH="1" flipV="1">
              <a:off x="8134" y="8415"/>
              <a:ext cx="3559" cy="1806"/>
              <a:chOff x="7644" y="2023"/>
              <a:chExt cx="3351" cy="1700"/>
            </a:xfrm>
          </p:grpSpPr>
          <p:grpSp>
            <p:nvGrpSpPr>
              <p:cNvPr id="255" name="组合 254"/>
              <p:cNvGrpSpPr/>
              <p:nvPr/>
            </p:nvGrpSpPr>
            <p:grpSpPr>
              <a:xfrm rot="0">
                <a:off x="7644" y="3253"/>
                <a:ext cx="1057" cy="471"/>
                <a:chOff x="7512" y="3430"/>
                <a:chExt cx="1034" cy="461"/>
              </a:xfrm>
            </p:grpSpPr>
            <p:grpSp>
              <p:nvGrpSpPr>
                <p:cNvPr id="256" name="组合 255"/>
                <p:cNvGrpSpPr/>
                <p:nvPr/>
              </p:nvGrpSpPr>
              <p:grpSpPr>
                <a:xfrm>
                  <a:off x="7622" y="3430"/>
                  <a:ext cx="924" cy="328"/>
                  <a:chOff x="9976" y="3780"/>
                  <a:chExt cx="1121" cy="398"/>
                </a:xfrm>
              </p:grpSpPr>
              <p:cxnSp>
                <p:nvCxnSpPr>
                  <p:cNvPr id="257" name="直接连接符 256"/>
                  <p:cNvCxnSpPr>
                    <a:stCxn id="260" idx="7"/>
                  </p:cNvCxnSpPr>
                  <p:nvPr/>
                </p:nvCxnSpPr>
                <p:spPr>
                  <a:xfrm flipH="1" flipV="1">
                    <a:off x="10371" y="3780"/>
                    <a:ext cx="726" cy="5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258" name="直接连接符 257"/>
                  <p:cNvCxnSpPr/>
                  <p:nvPr/>
                </p:nvCxnSpPr>
                <p:spPr>
                  <a:xfrm flipH="1">
                    <a:off x="9976" y="3780"/>
                    <a:ext cx="399" cy="398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259" name="等腰三角形 258"/>
                <p:cNvSpPr/>
                <p:nvPr/>
              </p:nvSpPr>
              <p:spPr>
                <a:xfrm rot="13500000">
                  <a:off x="7484" y="3663"/>
                  <a:ext cx="256" cy="200"/>
                </a:xfrm>
                <a:prstGeom prst="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60" name="任意多边形 259"/>
              <p:cNvSpPr/>
              <p:nvPr/>
            </p:nvSpPr>
            <p:spPr>
              <a:xfrm>
                <a:off x="8525" y="2023"/>
                <a:ext cx="2471" cy="1235"/>
              </a:xfrm>
              <a:custGeom>
                <a:avLst/>
                <a:gdLst>
                  <a:gd name="connsiteX0" fmla="*/ 0 w 2471"/>
                  <a:gd name="connsiteY0" fmla="*/ 569 h 1235"/>
                  <a:gd name="connsiteX1" fmla="*/ 11 w 2471"/>
                  <a:gd name="connsiteY1" fmla="*/ 160 h 1235"/>
                  <a:gd name="connsiteX2" fmla="*/ 171 w 2471"/>
                  <a:gd name="connsiteY2" fmla="*/ 0 h 1235"/>
                  <a:gd name="connsiteX3" fmla="*/ 2311 w 2471"/>
                  <a:gd name="connsiteY3" fmla="*/ 0 h 1235"/>
                  <a:gd name="connsiteX4" fmla="*/ 2471 w 2471"/>
                  <a:gd name="connsiteY4" fmla="*/ 160 h 1235"/>
                  <a:gd name="connsiteX5" fmla="*/ 2471 w 2471"/>
                  <a:gd name="connsiteY5" fmla="*/ 1070 h 1235"/>
                  <a:gd name="connsiteX6" fmla="*/ 2311 w 2471"/>
                  <a:gd name="connsiteY6" fmla="*/ 1230 h 1235"/>
                  <a:gd name="connsiteX7" fmla="*/ 176 w 2471"/>
                  <a:gd name="connsiteY7" fmla="*/ 1235 h 1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71" h="1235">
                    <a:moveTo>
                      <a:pt x="0" y="569"/>
                    </a:moveTo>
                    <a:lnTo>
                      <a:pt x="11" y="160"/>
                    </a:lnTo>
                    <a:cubicBezTo>
                      <a:pt x="11" y="72"/>
                      <a:pt x="83" y="0"/>
                      <a:pt x="171" y="0"/>
                    </a:cubicBezTo>
                    <a:lnTo>
                      <a:pt x="2311" y="0"/>
                    </a:lnTo>
                    <a:cubicBezTo>
                      <a:pt x="2399" y="0"/>
                      <a:pt x="2471" y="72"/>
                      <a:pt x="2471" y="160"/>
                    </a:cubicBezTo>
                    <a:lnTo>
                      <a:pt x="2471" y="1070"/>
                    </a:lnTo>
                    <a:cubicBezTo>
                      <a:pt x="2471" y="1158"/>
                      <a:pt x="2399" y="1230"/>
                      <a:pt x="2311" y="1230"/>
                    </a:cubicBezTo>
                    <a:lnTo>
                      <a:pt x="176" y="1235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</p:grpSp>
        <p:grpSp>
          <p:nvGrpSpPr>
            <p:cNvPr id="261" name="组合 260"/>
            <p:cNvGrpSpPr/>
            <p:nvPr/>
          </p:nvGrpSpPr>
          <p:grpSpPr>
            <a:xfrm rot="0">
              <a:off x="10487" y="9285"/>
              <a:ext cx="537" cy="538"/>
              <a:chOff x="10545" y="9021"/>
              <a:chExt cx="506" cy="506"/>
            </a:xfrm>
          </p:grpSpPr>
          <p:sp>
            <p:nvSpPr>
              <p:cNvPr id="185" name="圆角矩形 184"/>
              <p:cNvSpPr/>
              <p:nvPr/>
            </p:nvSpPr>
            <p:spPr>
              <a:xfrm flipH="1" flipV="1">
                <a:off x="10545" y="9021"/>
                <a:ext cx="506" cy="506"/>
              </a:xfrm>
              <a:prstGeom prst="roundRect">
                <a:avLst>
                  <a:gd name="adj" fmla="val 10707"/>
                </a:avLst>
              </a:prstGeom>
              <a:solidFill>
                <a:srgbClr val="A3C2BA"/>
              </a:solidFill>
              <a:ln>
                <a:solidFill>
                  <a:schemeClr val="tx1"/>
                </a:solidFill>
              </a:ln>
              <a:effectLst>
                <a:outerShdw blurRad="12700" dist="38100" dir="8100000" sx="102000" sy="102000" algn="t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28" name="Freeform 105"/>
              <p:cNvSpPr>
                <a:spLocks noEditPoints="1"/>
              </p:cNvSpPr>
              <p:nvPr/>
            </p:nvSpPr>
            <p:spPr bwMode="auto">
              <a:xfrm flipH="1">
                <a:off x="10644" y="9084"/>
                <a:ext cx="301" cy="368"/>
              </a:xfrm>
              <a:custGeom>
                <a:avLst/>
                <a:gdLst>
                  <a:gd name="T0" fmla="*/ 0 w 77"/>
                  <a:gd name="T1" fmla="*/ 85 h 93"/>
                  <a:gd name="T2" fmla="*/ 30 w 77"/>
                  <a:gd name="T3" fmla="*/ 20 h 93"/>
                  <a:gd name="T4" fmla="*/ 38 w 77"/>
                  <a:gd name="T5" fmla="*/ 26 h 93"/>
                  <a:gd name="T6" fmla="*/ 39 w 77"/>
                  <a:gd name="T7" fmla="*/ 27 h 93"/>
                  <a:gd name="T8" fmla="*/ 39 w 77"/>
                  <a:gd name="T9" fmla="*/ 27 h 93"/>
                  <a:gd name="T10" fmla="*/ 40 w 77"/>
                  <a:gd name="T11" fmla="*/ 27 h 93"/>
                  <a:gd name="T12" fmla="*/ 40 w 77"/>
                  <a:gd name="T13" fmla="*/ 28 h 93"/>
                  <a:gd name="T14" fmla="*/ 40 w 77"/>
                  <a:gd name="T15" fmla="*/ 28 h 93"/>
                  <a:gd name="T16" fmla="*/ 41 w 77"/>
                  <a:gd name="T17" fmla="*/ 28 h 93"/>
                  <a:gd name="T18" fmla="*/ 41 w 77"/>
                  <a:gd name="T19" fmla="*/ 29 h 93"/>
                  <a:gd name="T20" fmla="*/ 42 w 77"/>
                  <a:gd name="T21" fmla="*/ 29 h 93"/>
                  <a:gd name="T22" fmla="*/ 42 w 77"/>
                  <a:gd name="T23" fmla="*/ 29 h 93"/>
                  <a:gd name="T24" fmla="*/ 43 w 77"/>
                  <a:gd name="T25" fmla="*/ 29 h 93"/>
                  <a:gd name="T26" fmla="*/ 43 w 77"/>
                  <a:gd name="T27" fmla="*/ 30 h 93"/>
                  <a:gd name="T28" fmla="*/ 43 w 77"/>
                  <a:gd name="T29" fmla="*/ 30 h 93"/>
                  <a:gd name="T30" fmla="*/ 48 w 77"/>
                  <a:gd name="T31" fmla="*/ 33 h 93"/>
                  <a:gd name="T32" fmla="*/ 48 w 77"/>
                  <a:gd name="T33" fmla="*/ 33 h 93"/>
                  <a:gd name="T34" fmla="*/ 49 w 77"/>
                  <a:gd name="T35" fmla="*/ 34 h 93"/>
                  <a:gd name="T36" fmla="*/ 49 w 77"/>
                  <a:gd name="T37" fmla="*/ 34 h 93"/>
                  <a:gd name="T38" fmla="*/ 50 w 77"/>
                  <a:gd name="T39" fmla="*/ 34 h 93"/>
                  <a:gd name="T40" fmla="*/ 50 w 77"/>
                  <a:gd name="T41" fmla="*/ 35 h 93"/>
                  <a:gd name="T42" fmla="*/ 50 w 77"/>
                  <a:gd name="T43" fmla="*/ 35 h 93"/>
                  <a:gd name="T44" fmla="*/ 51 w 77"/>
                  <a:gd name="T45" fmla="*/ 35 h 93"/>
                  <a:gd name="T46" fmla="*/ 51 w 77"/>
                  <a:gd name="T47" fmla="*/ 36 h 93"/>
                  <a:gd name="T48" fmla="*/ 52 w 77"/>
                  <a:gd name="T49" fmla="*/ 36 h 93"/>
                  <a:gd name="T50" fmla="*/ 52 w 77"/>
                  <a:gd name="T51" fmla="*/ 36 h 93"/>
                  <a:gd name="T52" fmla="*/ 53 w 77"/>
                  <a:gd name="T53" fmla="*/ 37 h 93"/>
                  <a:gd name="T54" fmla="*/ 53 w 77"/>
                  <a:gd name="T55" fmla="*/ 37 h 93"/>
                  <a:gd name="T56" fmla="*/ 48 w 77"/>
                  <a:gd name="T57" fmla="*/ 79 h 93"/>
                  <a:gd name="T58" fmla="*/ 7 w 77"/>
                  <a:gd name="T59" fmla="*/ 91 h 93"/>
                  <a:gd name="T60" fmla="*/ 35 w 77"/>
                  <a:gd name="T61" fmla="*/ 64 h 93"/>
                  <a:gd name="T62" fmla="*/ 19 w 77"/>
                  <a:gd name="T63" fmla="*/ 53 h 93"/>
                  <a:gd name="T64" fmla="*/ 3 w 77"/>
                  <a:gd name="T65" fmla="*/ 88 h 93"/>
                  <a:gd name="T66" fmla="*/ 73 w 77"/>
                  <a:gd name="T67" fmla="*/ 93 h 93"/>
                  <a:gd name="T68" fmla="*/ 54 w 77"/>
                  <a:gd name="T69" fmla="*/ 83 h 93"/>
                  <a:gd name="T70" fmla="*/ 69 w 77"/>
                  <a:gd name="T71" fmla="*/ 42 h 93"/>
                  <a:gd name="T72" fmla="*/ 34 w 77"/>
                  <a:gd name="T73" fmla="*/ 0 h 93"/>
                  <a:gd name="T74" fmla="*/ 69 w 77"/>
                  <a:gd name="T75" fmla="*/ 4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7" h="93">
                    <a:moveTo>
                      <a:pt x="3" y="88"/>
                    </a:moveTo>
                    <a:cubicBezTo>
                      <a:pt x="2" y="87"/>
                      <a:pt x="1" y="86"/>
                      <a:pt x="0" y="85"/>
                    </a:cubicBezTo>
                    <a:cubicBezTo>
                      <a:pt x="0" y="72"/>
                      <a:pt x="0" y="58"/>
                      <a:pt x="0" y="45"/>
                    </a:cubicBezTo>
                    <a:cubicBezTo>
                      <a:pt x="12" y="40"/>
                      <a:pt x="21" y="32"/>
                      <a:pt x="30" y="20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3" y="29"/>
                      <a:pt x="43" y="29"/>
                      <a:pt x="43" y="29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4" y="30"/>
                      <a:pt x="44" y="30"/>
                      <a:pt x="44" y="30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50" y="34"/>
                      <a:pt x="50" y="34"/>
                      <a:pt x="50" y="34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6"/>
                      <a:pt x="51" y="36"/>
                      <a:pt x="51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53" y="55"/>
                      <a:pt x="49" y="67"/>
                      <a:pt x="48" y="79"/>
                    </a:cubicBezTo>
                    <a:cubicBezTo>
                      <a:pt x="36" y="84"/>
                      <a:pt x="23" y="88"/>
                      <a:pt x="11" y="93"/>
                    </a:cubicBezTo>
                    <a:cubicBezTo>
                      <a:pt x="9" y="92"/>
                      <a:pt x="8" y="91"/>
                      <a:pt x="7" y="91"/>
                    </a:cubicBezTo>
                    <a:cubicBezTo>
                      <a:pt x="23" y="68"/>
                      <a:pt x="23" y="68"/>
                      <a:pt x="23" y="68"/>
                    </a:cubicBezTo>
                    <a:cubicBezTo>
                      <a:pt x="27" y="69"/>
                      <a:pt x="32" y="68"/>
                      <a:pt x="35" y="64"/>
                    </a:cubicBezTo>
                    <a:cubicBezTo>
                      <a:pt x="38" y="60"/>
                      <a:pt x="37" y="54"/>
                      <a:pt x="32" y="51"/>
                    </a:cubicBezTo>
                    <a:cubicBezTo>
                      <a:pt x="28" y="47"/>
                      <a:pt x="22" y="49"/>
                      <a:pt x="19" y="53"/>
                    </a:cubicBezTo>
                    <a:cubicBezTo>
                      <a:pt x="16" y="57"/>
                      <a:pt x="16" y="62"/>
                      <a:pt x="19" y="65"/>
                    </a:cubicBezTo>
                    <a:cubicBezTo>
                      <a:pt x="3" y="88"/>
                      <a:pt x="3" y="88"/>
                      <a:pt x="3" y="88"/>
                    </a:cubicBezTo>
                    <a:close/>
                    <a:moveTo>
                      <a:pt x="27" y="93"/>
                    </a:moveTo>
                    <a:cubicBezTo>
                      <a:pt x="73" y="93"/>
                      <a:pt x="73" y="93"/>
                      <a:pt x="73" y="93"/>
                    </a:cubicBezTo>
                    <a:cubicBezTo>
                      <a:pt x="73" y="83"/>
                      <a:pt x="73" y="83"/>
                      <a:pt x="73" y="83"/>
                    </a:cubicBezTo>
                    <a:cubicBezTo>
                      <a:pt x="54" y="83"/>
                      <a:pt x="54" y="83"/>
                      <a:pt x="54" y="83"/>
                    </a:cubicBezTo>
                    <a:cubicBezTo>
                      <a:pt x="27" y="93"/>
                      <a:pt x="27" y="93"/>
                      <a:pt x="27" y="93"/>
                    </a:cubicBezTo>
                    <a:close/>
                    <a:moveTo>
                      <a:pt x="69" y="42"/>
                    </a:moveTo>
                    <a:cubicBezTo>
                      <a:pt x="77" y="31"/>
                      <a:pt x="77" y="31"/>
                      <a:pt x="77" y="31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6" y="12"/>
                      <a:pt x="26" y="12"/>
                      <a:pt x="26" y="12"/>
                    </a:cubicBezTo>
                    <a:lnTo>
                      <a:pt x="69" y="4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prstClr val="black"/>
                  </a:solidFill>
                  <a:latin typeface="Noto Sans S Chinese" panose="020F0502020204030204"/>
                  <a:cs typeface="+mn-ea"/>
                  <a:sym typeface="Noto Sans S Chinese" panose="020F0502020204030204"/>
                </a:endParaRPr>
              </a:p>
            </p:txBody>
          </p:sp>
        </p:grpSp>
        <p:sp>
          <p:nvSpPr>
            <p:cNvPr id="262" name="TextBox 59"/>
            <p:cNvSpPr txBox="1"/>
            <p:nvPr/>
          </p:nvSpPr>
          <p:spPr>
            <a:xfrm>
              <a:off x="4787" y="6000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63" name="Rectangle 60"/>
            <p:cNvSpPr/>
            <p:nvPr/>
          </p:nvSpPr>
          <p:spPr>
            <a:xfrm>
              <a:off x="4787" y="5565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64" name="TextBox 59"/>
            <p:cNvSpPr txBox="1"/>
            <p:nvPr/>
          </p:nvSpPr>
          <p:spPr>
            <a:xfrm>
              <a:off x="6514" y="7820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65" name="Rectangle 60"/>
            <p:cNvSpPr/>
            <p:nvPr/>
          </p:nvSpPr>
          <p:spPr>
            <a:xfrm>
              <a:off x="6514" y="7386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66" name="TextBox 59"/>
            <p:cNvSpPr txBox="1"/>
            <p:nvPr/>
          </p:nvSpPr>
          <p:spPr>
            <a:xfrm>
              <a:off x="8300" y="9605"/>
              <a:ext cx="1934" cy="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p>
              <a:pPr algn="l" defTabSz="1219200">
                <a:lnSpc>
                  <a:spcPct val="100000"/>
                </a:lnSpc>
                <a:spcBef>
                  <a:spcPct val="20000"/>
                </a:spcBef>
                <a:defRPr/>
              </a:pPr>
              <a:r>
                <a:rPr lang="zh-CN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rPr>
                <a:t>请输入您的内容，文字可修改 大小可调节。请输入您的内容</a:t>
              </a:r>
              <a:endParaRPr lang="en-US" altLang="zh-C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67" name="Rectangle 60"/>
            <p:cNvSpPr/>
            <p:nvPr/>
          </p:nvSpPr>
          <p:spPr>
            <a:xfrm>
              <a:off x="8300" y="9170"/>
              <a:ext cx="1861" cy="27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l"/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输入标题文本</a:t>
              </a:r>
              <a:endPara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269" name="Rectangle 60"/>
            <p:cNvSpPr/>
            <p:nvPr/>
          </p:nvSpPr>
          <p:spPr>
            <a:xfrm>
              <a:off x="6364" y="3512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ED7025"/>
                  </a:solidFill>
                  <a:latin typeface="Impact" panose="020B0806030902050204" charset="0"/>
                  <a:cs typeface="Impact" panose="020B0806030902050204" charset="0"/>
                </a:rPr>
                <a:t>01</a:t>
              </a:r>
              <a:endParaRPr lang="en-US" altLang="zh-CN" sz="2000" dirty="0">
                <a:solidFill>
                  <a:srgbClr val="ED7025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0" name="Rectangle 60"/>
            <p:cNvSpPr/>
            <p:nvPr/>
          </p:nvSpPr>
          <p:spPr>
            <a:xfrm>
              <a:off x="8416" y="4221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6794A2"/>
                  </a:solidFill>
                  <a:latin typeface="Impact" panose="020B0806030902050204" charset="0"/>
                  <a:cs typeface="Impact" panose="020B0806030902050204" charset="0"/>
                </a:rPr>
                <a:t>02</a:t>
              </a:r>
              <a:endParaRPr lang="en-US" altLang="zh-CN" sz="2000" dirty="0">
                <a:solidFill>
                  <a:srgbClr val="6794A2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1" name="Rectangle 60"/>
            <p:cNvSpPr/>
            <p:nvPr/>
          </p:nvSpPr>
          <p:spPr>
            <a:xfrm>
              <a:off x="8220" y="5439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CF604C"/>
                  </a:solidFill>
                  <a:latin typeface="Impact" panose="020B0806030902050204" charset="0"/>
                  <a:cs typeface="Impact" panose="020B0806030902050204" charset="0"/>
                </a:rPr>
                <a:t>03</a:t>
              </a:r>
              <a:endParaRPr lang="en-US" altLang="zh-CN" sz="2000" dirty="0">
                <a:solidFill>
                  <a:srgbClr val="CF604C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2" name="Rectangle 60"/>
            <p:cNvSpPr/>
            <p:nvPr/>
          </p:nvSpPr>
          <p:spPr>
            <a:xfrm>
              <a:off x="10089" y="5973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375A62"/>
                  </a:solidFill>
                  <a:latin typeface="Impact" panose="020B0806030902050204" charset="0"/>
                  <a:cs typeface="Impact" panose="020B0806030902050204" charset="0"/>
                </a:rPr>
                <a:t>04</a:t>
              </a:r>
              <a:endParaRPr lang="en-US" altLang="zh-CN" sz="2000" dirty="0">
                <a:solidFill>
                  <a:srgbClr val="375A62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3" name="Rectangle 60"/>
            <p:cNvSpPr/>
            <p:nvPr/>
          </p:nvSpPr>
          <p:spPr>
            <a:xfrm>
              <a:off x="10120" y="7275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ECAF74"/>
                  </a:solidFill>
                  <a:latin typeface="Impact" panose="020B0806030902050204" charset="0"/>
                  <a:cs typeface="Impact" panose="020B0806030902050204" charset="0"/>
                </a:rPr>
                <a:t>05</a:t>
              </a:r>
              <a:endParaRPr lang="en-US" altLang="zh-CN" sz="2000" dirty="0">
                <a:solidFill>
                  <a:srgbClr val="ECAF74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  <p:sp>
          <p:nvSpPr>
            <p:cNvPr id="274" name="Rectangle 60"/>
            <p:cNvSpPr/>
            <p:nvPr/>
          </p:nvSpPr>
          <p:spPr>
            <a:xfrm>
              <a:off x="11999" y="7928"/>
              <a:ext cx="704" cy="4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p>
              <a:pPr algn="ctr"/>
              <a:r>
                <a:rPr lang="en-US" altLang="zh-CN" sz="2000" dirty="0">
                  <a:solidFill>
                    <a:srgbClr val="A3C2BA"/>
                  </a:solidFill>
                  <a:latin typeface="Impact" panose="020B0806030902050204" charset="0"/>
                  <a:cs typeface="Impact" panose="020B0806030902050204" charset="0"/>
                </a:rPr>
                <a:t>06</a:t>
              </a:r>
              <a:endParaRPr lang="en-US" altLang="zh-CN" sz="2000" dirty="0">
                <a:solidFill>
                  <a:srgbClr val="A3C2BA"/>
                </a:solidFill>
                <a:latin typeface="Impact" panose="020B0806030902050204" charset="0"/>
                <a:cs typeface="Impact" panose="020B0806030902050204" charset="0"/>
              </a:endParaRPr>
            </a:p>
          </p:txBody>
        </p:sp>
      </p:grpSp>
      <p:sp>
        <p:nvSpPr>
          <p:cNvPr id="277" name="矩形 276"/>
          <p:cNvSpPr/>
          <p:nvPr/>
        </p:nvSpPr>
        <p:spPr>
          <a:xfrm>
            <a:off x="63500" y="62230"/>
            <a:ext cx="12065000" cy="6733540"/>
          </a:xfrm>
          <a:prstGeom prst="rect">
            <a:avLst/>
          </a:prstGeom>
          <a:noFill/>
          <a:ln w="114300">
            <a:solidFill>
              <a:srgbClr val="A49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1" name="TextBox 59"/>
          <p:cNvSpPr txBox="1"/>
          <p:nvPr/>
        </p:nvSpPr>
        <p:spPr>
          <a:xfrm>
            <a:off x="573405" y="2629535"/>
            <a:ext cx="708660" cy="3601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dist" defTabSz="121920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sz="3000" dirty="0">
                <a:solidFill>
                  <a:srgbClr val="CF604C"/>
                </a:soli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lt"/>
              </a:rPr>
              <a:t>递进关系图表</a:t>
            </a:r>
            <a:endParaRPr lang="zh-CN" altLang="zh-CN" sz="3000" dirty="0">
              <a:solidFill>
                <a:srgbClr val="CF604C"/>
              </a:solidFill>
              <a:latin typeface="思源黑体 CN Medium" panose="020B0600000000000000" charset="-122"/>
              <a:ea typeface="思源黑体 CN Medium" panose="020B0600000000000000" charset="-122"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SLIDE_ID" val="custom20187308_4"/>
  <p:tag name="KSO_WM_TEMPLATE_SUBCATEGORY" val="19"/>
  <p:tag name="KSO_WM_TEMPLATE_MASTER_TYPE" val="0"/>
  <p:tag name="KSO_WM_TEMPLATE_COLOR_TYPE" val="0"/>
  <p:tag name="KSO_WM_SLIDE_TYPE" val="text"/>
  <p:tag name="KSO_WM_SLIDE_SUBTYPE" val="pureTxt"/>
  <p:tag name="KSO_WM_SLIDE_ITEM_CNT" val="0"/>
  <p:tag name="KSO_WM_SLIDE_INDEX" val="4"/>
  <p:tag name="KSO_WM_SLIDE_SIZE" val="854*464"/>
  <p:tag name="KSO_WM_SLIDE_POSITION" val="52*34"/>
  <p:tag name="KSO_WM_TAG_VERSION" val="1.0"/>
  <p:tag name="KSO_WM_BEAUTIFY_FLAG" val="#wm#"/>
  <p:tag name="KSO_WM_TEMPLATE_CATEGORY" val="custom"/>
  <p:tag name="KSO_WM_TEMPLATE_INDEX" val="20187308"/>
  <p:tag name="KSO_WM_SLIDE_LAYOUT" val="a_f"/>
  <p:tag name="KSO_WM_SLIDE_LAYOUT_CNT" val="1_1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PA" val="v5.2.2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PA" val="v5.2.2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PA" val="v5.2.2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PA" val="v5.2.2"/>
</p:tagLst>
</file>

<file path=ppt/tags/tag71.xml><?xml version="1.0" encoding="utf-8"?>
<p:tagLst xmlns:p="http://schemas.openxmlformats.org/presentationml/2006/main">
  <p:tag name="PA" val="v5.2.2"/>
</p:tagLst>
</file>

<file path=ppt/tags/tag72.xml><?xml version="1.0" encoding="utf-8"?>
<p:tagLst xmlns:p="http://schemas.openxmlformats.org/presentationml/2006/main">
  <p:tag name="PA" val="v5.2.2"/>
</p:tagLst>
</file>

<file path=ppt/tags/tag73.xml><?xml version="1.0" encoding="utf-8"?>
<p:tagLst xmlns:p="http://schemas.openxmlformats.org/presentationml/2006/main">
  <p:tag name="PA" val="v5.2.2"/>
</p:tagLst>
</file>

<file path=ppt/tags/tag74.xml><?xml version="1.0" encoding="utf-8"?>
<p:tagLst xmlns:p="http://schemas.openxmlformats.org/presentationml/2006/main">
  <p:tag name="PA" val="v5.2.2"/>
</p:tagLst>
</file>

<file path=ppt/tags/tag7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1841</Words>
  <Application>WPS 演示</Application>
  <PresentationFormat>宽屏</PresentationFormat>
  <Paragraphs>236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Impact</vt:lpstr>
      <vt:lpstr>思源黑体 CN Medium</vt:lpstr>
      <vt:lpstr>Gill Sans</vt:lpstr>
      <vt:lpstr>Noto Sans S Chinese</vt:lpstr>
      <vt:lpstr>Arial Unicode MS</vt:lpstr>
      <vt:lpstr>Chogokuboso Gothic</vt:lpstr>
      <vt:lpstr>Segoe Print</vt:lpstr>
      <vt:lpstr>思源黑体 CN Heavy</vt:lpstr>
      <vt:lpstr>Office 主题​​</vt:lpstr>
      <vt:lpstr>单击此处添加标题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赵静</cp:lastModifiedBy>
  <cp:revision>110</cp:revision>
  <dcterms:created xsi:type="dcterms:W3CDTF">2019-06-19T02:08:00Z</dcterms:created>
  <dcterms:modified xsi:type="dcterms:W3CDTF">2020-07-28T11:03:48Z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